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58"/>
  </p:notesMasterIdLst>
  <p:sldIdLst>
    <p:sldId id="256" r:id="rId2"/>
    <p:sldId id="769" r:id="rId3"/>
    <p:sldId id="522" r:id="rId4"/>
    <p:sldId id="768" r:id="rId5"/>
    <p:sldId id="662" r:id="rId6"/>
    <p:sldId id="694" r:id="rId7"/>
    <p:sldId id="748" r:id="rId8"/>
    <p:sldId id="774" r:id="rId9"/>
    <p:sldId id="731" r:id="rId10"/>
    <p:sldId id="770" r:id="rId11"/>
    <p:sldId id="771" r:id="rId12"/>
    <p:sldId id="775" r:id="rId13"/>
    <p:sldId id="776" r:id="rId14"/>
    <p:sldId id="777" r:id="rId15"/>
    <p:sldId id="779" r:id="rId16"/>
    <p:sldId id="667" r:id="rId17"/>
    <p:sldId id="319" r:id="rId18"/>
    <p:sldId id="320" r:id="rId19"/>
    <p:sldId id="321" r:id="rId20"/>
    <p:sldId id="322" r:id="rId21"/>
    <p:sldId id="780" r:id="rId22"/>
    <p:sldId id="782" r:id="rId23"/>
    <p:sldId id="781" r:id="rId24"/>
    <p:sldId id="783" r:id="rId25"/>
    <p:sldId id="784" r:id="rId26"/>
    <p:sldId id="716" r:id="rId27"/>
    <p:sldId id="785" r:id="rId28"/>
    <p:sldId id="759" r:id="rId29"/>
    <p:sldId id="749" r:id="rId30"/>
    <p:sldId id="736" r:id="rId31"/>
    <p:sldId id="745" r:id="rId32"/>
    <p:sldId id="737" r:id="rId33"/>
    <p:sldId id="738" r:id="rId34"/>
    <p:sldId id="786" r:id="rId35"/>
    <p:sldId id="787" r:id="rId36"/>
    <p:sldId id="788" r:id="rId37"/>
    <p:sldId id="789" r:id="rId38"/>
    <p:sldId id="792" r:id="rId39"/>
    <p:sldId id="790" r:id="rId40"/>
    <p:sldId id="791" r:id="rId41"/>
    <p:sldId id="793" r:id="rId42"/>
    <p:sldId id="794" r:id="rId43"/>
    <p:sldId id="727" r:id="rId44"/>
    <p:sldId id="795" r:id="rId45"/>
    <p:sldId id="796" r:id="rId46"/>
    <p:sldId id="797" r:id="rId47"/>
    <p:sldId id="798" r:id="rId48"/>
    <p:sldId id="799" r:id="rId49"/>
    <p:sldId id="800" r:id="rId50"/>
    <p:sldId id="801" r:id="rId51"/>
    <p:sldId id="802" r:id="rId52"/>
    <p:sldId id="804" r:id="rId53"/>
    <p:sldId id="803" r:id="rId54"/>
    <p:sldId id="805" r:id="rId55"/>
    <p:sldId id="806" r:id="rId56"/>
    <p:sldId id="259" r:id="rId5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wu" initials="w" lastIdx="1" clrIdx="0">
    <p:extLst>
      <p:ext uri="{19B8F6BF-5375-455C-9EA6-DF929625EA0E}">
        <p15:presenceInfo xmlns:p15="http://schemas.microsoft.com/office/powerpoint/2012/main" userId="wu"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BADFE2"/>
    <a:srgbClr val="FFCC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69091" autoAdjust="0"/>
  </p:normalViewPr>
  <p:slideViewPr>
    <p:cSldViewPr snapToGrid="0">
      <p:cViewPr varScale="1">
        <p:scale>
          <a:sx n="51" d="100"/>
          <a:sy n="51" d="100"/>
        </p:scale>
        <p:origin x="1164" y="52"/>
      </p:cViewPr>
      <p:guideLst/>
    </p:cSldViewPr>
  </p:slideViewPr>
  <p:notesTextViewPr>
    <p:cViewPr>
      <p:scale>
        <a:sx n="150" d="100"/>
        <a:sy n="15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commentAuthors" Target="commentAuthor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5.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B98AB4D-FFD2-46C7-BCA1-FABC99D253F2}" type="datetimeFigureOut">
              <a:rPr lang="zh-CN" altLang="en-US" smtClean="0"/>
              <a:t>2020/9/22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05A9CE1-EB40-4A8C-876F-26689E0A8D6A}" type="slidenum">
              <a:rPr lang="zh-CN" altLang="en-US" smtClean="0"/>
              <a:t>‹#›</a:t>
            </a:fld>
            <a:endParaRPr lang="zh-CN" altLang="en-US"/>
          </a:p>
        </p:txBody>
      </p:sp>
    </p:spTree>
    <p:extLst>
      <p:ext uri="{BB962C8B-B14F-4D97-AF65-F5344CB8AC3E}">
        <p14:creationId xmlns:p14="http://schemas.microsoft.com/office/powerpoint/2010/main" val="13382103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zhuanlan.zhihu.com/p/31635369" TargetMode="External"/><Relationship Id="rId2" Type="http://schemas.openxmlformats.org/officeDocument/2006/relationships/slide" Target="../slides/slide11.xml"/><Relationship Id="rId1" Type="http://schemas.openxmlformats.org/officeDocument/2006/relationships/notesMaster" Target="../notesMasters/notesMaster1.xml"/><Relationship Id="rId4" Type="http://schemas.openxmlformats.org/officeDocument/2006/relationships/hyperlink" Target="http://tis.hrbeu.edu.cn/oa/DArticle.aspx?type=view&amp;id=201803008"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p:cNvSpPr>
            <a:spLocks noGrp="1" noChangeArrowheads="1"/>
          </p:cNvSpPr>
          <p:nvPr>
            <p:ph type="sldNum" sz="quarter" idx="5"/>
          </p:nvPr>
        </p:nvSpPr>
        <p:spPr>
          <a:noFill/>
        </p:spPr>
        <p:txBody>
          <a:bodyPr/>
          <a:lstStyle/>
          <a:p>
            <a:fld id="{8F739287-BF7B-4F04-882C-B3B23CA70729}" type="slidenum">
              <a:rPr lang="en-US" smtClean="0">
                <a:latin typeface="Arial" charset="0"/>
              </a:rPr>
              <a:pPr/>
              <a:t>4</a:t>
            </a:fld>
            <a:endParaRPr lang="en-US">
              <a:latin typeface="Arial" charset="0"/>
            </a:endParaRPr>
          </a:p>
        </p:txBody>
      </p:sp>
      <p:sp>
        <p:nvSpPr>
          <p:cNvPr id="56323" name="Rectangle 2"/>
          <p:cNvSpPr>
            <a:spLocks noGrp="1" noRot="1" noChangeAspect="1" noChangeArrowheads="1" noTextEdit="1"/>
          </p:cNvSpPr>
          <p:nvPr>
            <p:ph type="sldImg"/>
          </p:nvPr>
        </p:nvSpPr>
        <p:spPr>
          <a:xfrm>
            <a:off x="457200" y="720725"/>
            <a:ext cx="6400800" cy="3600450"/>
          </a:xfrm>
          <a:ln/>
        </p:spPr>
      </p:sp>
      <p:sp>
        <p:nvSpPr>
          <p:cNvPr id="56324" name="Rectangle 3"/>
          <p:cNvSpPr>
            <a:spLocks noGrp="1" noChangeArrowheads="1"/>
          </p:cNvSpPr>
          <p:nvPr>
            <p:ph type="body" idx="1"/>
          </p:nvPr>
        </p:nvSpPr>
        <p:spPr>
          <a:xfrm>
            <a:off x="974924" y="4561576"/>
            <a:ext cx="5365352" cy="4318827"/>
          </a:xfrm>
          <a:noFill/>
          <a:ln/>
        </p:spPr>
        <p:txBody>
          <a:bodyPr/>
          <a:lstStyle/>
          <a:p>
            <a:pPr eaLnBrk="1" hangingPunct="1"/>
            <a:endParaRPr lang="en-US" dirty="0">
              <a:latin typeface="Arial" charset="0"/>
            </a:endParaRPr>
          </a:p>
        </p:txBody>
      </p:sp>
    </p:spTree>
    <p:extLst>
      <p:ext uri="{BB962C8B-B14F-4D97-AF65-F5344CB8AC3E}">
        <p14:creationId xmlns:p14="http://schemas.microsoft.com/office/powerpoint/2010/main" val="39736978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AF4042F3-6AC5-4F69-BFDB-D78DEF38750B}" type="slidenum">
              <a:rPr lang="en-US" smtClean="0"/>
              <a:pPr>
                <a:defRPr/>
              </a:pPr>
              <a:t>28</a:t>
            </a:fld>
            <a:endParaRPr lang="en-US"/>
          </a:p>
        </p:txBody>
      </p:sp>
    </p:spTree>
    <p:extLst>
      <p:ext uri="{BB962C8B-B14F-4D97-AF65-F5344CB8AC3E}">
        <p14:creationId xmlns:p14="http://schemas.microsoft.com/office/powerpoint/2010/main" val="3181284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AF4042F3-6AC5-4F69-BFDB-D78DEF38750B}" type="slidenum">
              <a:rPr lang="en-US" smtClean="0"/>
              <a:pPr>
                <a:defRPr/>
              </a:pPr>
              <a:t>29</a:t>
            </a:fld>
            <a:endParaRPr lang="en-US"/>
          </a:p>
        </p:txBody>
      </p:sp>
    </p:spTree>
    <p:extLst>
      <p:ext uri="{BB962C8B-B14F-4D97-AF65-F5344CB8AC3E}">
        <p14:creationId xmlns:p14="http://schemas.microsoft.com/office/powerpoint/2010/main" val="35303017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a:noFill/>
        </p:spPr>
        <p:txBody>
          <a:bodyPr/>
          <a:lstStyle/>
          <a:p>
            <a:fld id="{EA8ADE4E-6B6A-43C5-A4E7-3C3886E87B4F}" type="slidenum">
              <a:rPr lang="en-US" smtClean="0">
                <a:latin typeface="Arial" charset="0"/>
              </a:rPr>
              <a:pPr/>
              <a:t>32</a:t>
            </a:fld>
            <a:endParaRPr lang="en-US">
              <a:latin typeface="Arial" charset="0"/>
            </a:endParaRPr>
          </a:p>
        </p:txBody>
      </p:sp>
      <p:sp>
        <p:nvSpPr>
          <p:cNvPr id="63491" name="Rectangle 2"/>
          <p:cNvSpPr>
            <a:spLocks noGrp="1" noRot="1" noChangeAspect="1" noChangeArrowheads="1" noTextEdit="1"/>
          </p:cNvSpPr>
          <p:nvPr>
            <p:ph type="sldImg"/>
          </p:nvPr>
        </p:nvSpPr>
        <p:spPr>
          <a:xfrm>
            <a:off x="457200" y="720725"/>
            <a:ext cx="6400800" cy="3600450"/>
          </a:xfrm>
          <a:ln/>
        </p:spPr>
      </p:sp>
      <p:sp>
        <p:nvSpPr>
          <p:cNvPr id="63492" name="Rectangle 3"/>
          <p:cNvSpPr>
            <a:spLocks noGrp="1" noChangeArrowheads="1"/>
          </p:cNvSpPr>
          <p:nvPr>
            <p:ph type="body" idx="1"/>
          </p:nvPr>
        </p:nvSpPr>
        <p:spPr>
          <a:xfrm>
            <a:off x="974924" y="4561576"/>
            <a:ext cx="5365352" cy="4318827"/>
          </a:xfrm>
          <a:noFill/>
          <a:ln/>
        </p:spPr>
        <p:txBody>
          <a:bodyPr/>
          <a:lstStyle/>
          <a:p>
            <a:pPr eaLnBrk="1" hangingPunct="1"/>
            <a:endParaRPr lang="en-US" dirty="0">
              <a:latin typeface="Arial" charset="0"/>
            </a:endParaRPr>
          </a:p>
        </p:txBody>
      </p:sp>
    </p:spTree>
    <p:extLst>
      <p:ext uri="{BB962C8B-B14F-4D97-AF65-F5344CB8AC3E}">
        <p14:creationId xmlns:p14="http://schemas.microsoft.com/office/powerpoint/2010/main" val="3709156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a:spLocks noGrp="1" noChangeArrowheads="1"/>
          </p:cNvSpPr>
          <p:nvPr>
            <p:ph type="sldNum" sz="quarter" idx="5"/>
          </p:nvPr>
        </p:nvSpPr>
        <p:spPr>
          <a:noFill/>
        </p:spPr>
        <p:txBody>
          <a:bodyPr/>
          <a:lstStyle/>
          <a:p>
            <a:fld id="{3BDCDB44-FDFA-4020-8765-16E5EDF522FD}" type="slidenum">
              <a:rPr lang="en-US" smtClean="0">
                <a:latin typeface="Arial" charset="0"/>
              </a:rPr>
              <a:pPr/>
              <a:t>33</a:t>
            </a:fld>
            <a:endParaRPr lang="en-US">
              <a:latin typeface="Arial" charset="0"/>
            </a:endParaRPr>
          </a:p>
        </p:txBody>
      </p:sp>
      <p:sp>
        <p:nvSpPr>
          <p:cNvPr id="64515" name="Rectangle 2"/>
          <p:cNvSpPr>
            <a:spLocks noGrp="1" noRot="1" noChangeAspect="1" noChangeArrowheads="1" noTextEdit="1"/>
          </p:cNvSpPr>
          <p:nvPr>
            <p:ph type="sldImg"/>
          </p:nvPr>
        </p:nvSpPr>
        <p:spPr>
          <a:xfrm>
            <a:off x="457200" y="720725"/>
            <a:ext cx="6400800" cy="3600450"/>
          </a:xfrm>
          <a:ln/>
        </p:spPr>
      </p:sp>
      <p:sp>
        <p:nvSpPr>
          <p:cNvPr id="64516" name="Rectangle 3"/>
          <p:cNvSpPr>
            <a:spLocks noGrp="1" noChangeArrowheads="1"/>
          </p:cNvSpPr>
          <p:nvPr>
            <p:ph type="body" idx="1"/>
          </p:nvPr>
        </p:nvSpPr>
        <p:spPr>
          <a:xfrm>
            <a:off x="974924" y="4561576"/>
            <a:ext cx="5365352" cy="4318827"/>
          </a:xfrm>
          <a:noFill/>
          <a:ln/>
        </p:spPr>
        <p:txBody>
          <a:bodyPr/>
          <a:lstStyle/>
          <a:p>
            <a:pPr eaLnBrk="1" hangingPunct="1"/>
            <a:endParaRPr lang="en-US" dirty="0">
              <a:latin typeface="Arial" charset="0"/>
            </a:endParaRPr>
          </a:p>
        </p:txBody>
      </p:sp>
    </p:spTree>
    <p:extLst>
      <p:ext uri="{BB962C8B-B14F-4D97-AF65-F5344CB8AC3E}">
        <p14:creationId xmlns:p14="http://schemas.microsoft.com/office/powerpoint/2010/main" val="7099854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05A9CE1-EB40-4A8C-876F-26689E0A8D6A}" type="slidenum">
              <a:rPr lang="zh-CN" altLang="en-US" smtClean="0"/>
              <a:t>35</a:t>
            </a:fld>
            <a:endParaRPr lang="zh-CN" altLang="en-US"/>
          </a:p>
        </p:txBody>
      </p:sp>
    </p:spTree>
    <p:extLst>
      <p:ext uri="{BB962C8B-B14F-4D97-AF65-F5344CB8AC3E}">
        <p14:creationId xmlns:p14="http://schemas.microsoft.com/office/powerpoint/2010/main" val="35868162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演示算法</a:t>
            </a:r>
            <a:r>
              <a:rPr lang="en-US" altLang="zh-CN" dirty="0"/>
              <a:t>-9</a:t>
            </a:r>
            <a:r>
              <a:rPr lang="zh-CN" altLang="en-US" dirty="0"/>
              <a:t> </a:t>
            </a:r>
            <a:r>
              <a:rPr lang="en-US" altLang="zh-CN" dirty="0"/>
              <a:t>alpha, betta </a:t>
            </a:r>
            <a:r>
              <a:rPr lang="zh-CN" altLang="en-US" dirty="0"/>
              <a:t>剪枝。</a:t>
            </a:r>
          </a:p>
        </p:txBody>
      </p:sp>
      <p:sp>
        <p:nvSpPr>
          <p:cNvPr id="4" name="灯片编号占位符 3"/>
          <p:cNvSpPr>
            <a:spLocks noGrp="1"/>
          </p:cNvSpPr>
          <p:nvPr>
            <p:ph type="sldNum" sz="quarter" idx="5"/>
          </p:nvPr>
        </p:nvSpPr>
        <p:spPr/>
        <p:txBody>
          <a:bodyPr/>
          <a:lstStyle/>
          <a:p>
            <a:fld id="{805A9CE1-EB40-4A8C-876F-26689E0A8D6A}" type="slidenum">
              <a:rPr lang="zh-CN" altLang="en-US" smtClean="0"/>
              <a:t>38</a:t>
            </a:fld>
            <a:endParaRPr lang="zh-CN" altLang="en-US"/>
          </a:p>
        </p:txBody>
      </p:sp>
    </p:spTree>
    <p:extLst>
      <p:ext uri="{BB962C8B-B14F-4D97-AF65-F5344CB8AC3E}">
        <p14:creationId xmlns:p14="http://schemas.microsoft.com/office/powerpoint/2010/main" val="22580406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05A9CE1-EB40-4A8C-876F-26689E0A8D6A}" type="slidenum">
              <a:rPr lang="zh-CN" altLang="en-US" smtClean="0"/>
              <a:t>39</a:t>
            </a:fld>
            <a:endParaRPr lang="zh-CN" altLang="en-US"/>
          </a:p>
        </p:txBody>
      </p:sp>
    </p:spTree>
    <p:extLst>
      <p:ext uri="{BB962C8B-B14F-4D97-AF65-F5344CB8AC3E}">
        <p14:creationId xmlns:p14="http://schemas.microsoft.com/office/powerpoint/2010/main" val="23957949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05A9CE1-EB40-4A8C-876F-26689E0A8D6A}" type="slidenum">
              <a:rPr lang="zh-CN" altLang="en-US" smtClean="0"/>
              <a:t>42</a:t>
            </a:fld>
            <a:endParaRPr lang="zh-CN" altLang="en-US"/>
          </a:p>
        </p:txBody>
      </p:sp>
    </p:spTree>
    <p:extLst>
      <p:ext uri="{BB962C8B-B14F-4D97-AF65-F5344CB8AC3E}">
        <p14:creationId xmlns:p14="http://schemas.microsoft.com/office/powerpoint/2010/main" val="11787954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Slide Image Placeholder 1"/>
          <p:cNvSpPr>
            <a:spLocks noGrp="1" noRot="1" noChangeAspect="1" noTextEdit="1"/>
          </p:cNvSpPr>
          <p:nvPr>
            <p:ph type="sldImg"/>
          </p:nvPr>
        </p:nvSpPr>
        <p:spPr>
          <a:xfrm>
            <a:off x="457200" y="720725"/>
            <a:ext cx="6400800" cy="3600450"/>
          </a:xfrm>
          <a:ln/>
        </p:spPr>
      </p:sp>
      <p:sp>
        <p:nvSpPr>
          <p:cNvPr id="69635" name="Notes Placeholder 2"/>
          <p:cNvSpPr>
            <a:spLocks noGrp="1"/>
          </p:cNvSpPr>
          <p:nvPr>
            <p:ph type="body" idx="1"/>
          </p:nvPr>
        </p:nvSpPr>
        <p:spPr>
          <a:noFill/>
          <a:ln/>
        </p:spPr>
        <p:txBody>
          <a:bodyPr/>
          <a:lstStyle/>
          <a:p>
            <a:endParaRPr lang="en-US" dirty="0">
              <a:latin typeface="Arial" charset="0"/>
            </a:endParaRPr>
          </a:p>
        </p:txBody>
      </p:sp>
      <p:sp>
        <p:nvSpPr>
          <p:cNvPr id="69636" name="Slide Number Placeholder 3"/>
          <p:cNvSpPr>
            <a:spLocks noGrp="1"/>
          </p:cNvSpPr>
          <p:nvPr>
            <p:ph type="sldNum" sz="quarter" idx="5"/>
          </p:nvPr>
        </p:nvSpPr>
        <p:spPr>
          <a:noFill/>
        </p:spPr>
        <p:txBody>
          <a:bodyPr/>
          <a:lstStyle/>
          <a:p>
            <a:fld id="{740F0E28-396E-4F98-845A-678F748F62CE}" type="slidenum">
              <a:rPr lang="en-US" smtClean="0">
                <a:latin typeface="Arial" charset="0"/>
              </a:rPr>
              <a:pPr/>
              <a:t>43</a:t>
            </a:fld>
            <a:endParaRPr lang="en-US">
              <a:latin typeface="Arial" charset="0"/>
            </a:endParaRPr>
          </a:p>
        </p:txBody>
      </p:sp>
    </p:spTree>
    <p:extLst>
      <p:ext uri="{BB962C8B-B14F-4D97-AF65-F5344CB8AC3E}">
        <p14:creationId xmlns:p14="http://schemas.microsoft.com/office/powerpoint/2010/main" val="8384223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05A9CE1-EB40-4A8C-876F-26689E0A8D6A}" type="slidenum">
              <a:rPr lang="zh-CN" altLang="en-US" smtClean="0"/>
              <a:t>56</a:t>
            </a:fld>
            <a:endParaRPr lang="zh-CN" altLang="en-US"/>
          </a:p>
        </p:txBody>
      </p:sp>
    </p:spTree>
    <p:extLst>
      <p:ext uri="{BB962C8B-B14F-4D97-AF65-F5344CB8AC3E}">
        <p14:creationId xmlns:p14="http://schemas.microsoft.com/office/powerpoint/2010/main" val="5939591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a:noFill/>
        </p:spPr>
        <p:txBody>
          <a:bodyPr/>
          <a:lstStyle/>
          <a:p>
            <a:fld id="{04C31169-8967-4479-BD8E-A9DFFFA5AB03}" type="slidenum">
              <a:rPr lang="en-US" smtClean="0">
                <a:latin typeface="Arial" charset="0"/>
              </a:rPr>
              <a:pPr/>
              <a:t>5</a:t>
            </a:fld>
            <a:endParaRPr lang="en-US">
              <a:latin typeface="Arial" charset="0"/>
            </a:endParaRPr>
          </a:p>
        </p:txBody>
      </p:sp>
      <p:sp>
        <p:nvSpPr>
          <p:cNvPr id="57347" name="Rectangle 2"/>
          <p:cNvSpPr>
            <a:spLocks noGrp="1" noRot="1" noChangeAspect="1" noChangeArrowheads="1" noTextEdit="1"/>
          </p:cNvSpPr>
          <p:nvPr>
            <p:ph type="sldImg"/>
          </p:nvPr>
        </p:nvSpPr>
        <p:spPr>
          <a:xfrm>
            <a:off x="457200" y="720725"/>
            <a:ext cx="6400800" cy="3600450"/>
          </a:xfrm>
          <a:ln/>
        </p:spPr>
      </p:sp>
      <p:sp>
        <p:nvSpPr>
          <p:cNvPr id="57348" name="Rectangle 3"/>
          <p:cNvSpPr>
            <a:spLocks noGrp="1" noChangeArrowheads="1"/>
          </p:cNvSpPr>
          <p:nvPr>
            <p:ph type="body" idx="1"/>
          </p:nvPr>
        </p:nvSpPr>
        <p:spPr>
          <a:xfrm>
            <a:off x="974924" y="4561576"/>
            <a:ext cx="5365352" cy="4318827"/>
          </a:xfrm>
          <a:noFill/>
          <a:ln/>
        </p:spPr>
        <p:txBody>
          <a:bodyPr/>
          <a:lstStyle/>
          <a:p>
            <a:pPr eaLnBrk="1" hangingPunct="1"/>
            <a:endParaRPr lang="en-US" dirty="0">
              <a:latin typeface="Arial"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AF4042F3-6AC5-4F69-BFDB-D78DEF38750B}" type="slidenum">
              <a:rPr lang="en-US" smtClean="0"/>
              <a:pPr>
                <a:defRPr/>
              </a:pPr>
              <a:t>6</a:t>
            </a:fld>
            <a:endParaRPr lang="en-US"/>
          </a:p>
        </p:txBody>
      </p:sp>
    </p:spTree>
    <p:extLst>
      <p:ext uri="{BB962C8B-B14F-4D97-AF65-F5344CB8AC3E}">
        <p14:creationId xmlns:p14="http://schemas.microsoft.com/office/powerpoint/2010/main" val="41294828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AF4042F3-6AC5-4F69-BFDB-D78DEF38750B}" type="slidenum">
              <a:rPr lang="en-US" smtClean="0"/>
              <a:pPr>
                <a:defRPr/>
              </a:pPr>
              <a:t>7</a:t>
            </a:fld>
            <a:endParaRPr lang="en-US"/>
          </a:p>
        </p:txBody>
      </p:sp>
    </p:spTree>
    <p:extLst>
      <p:ext uri="{BB962C8B-B14F-4D97-AF65-F5344CB8AC3E}">
        <p14:creationId xmlns:p14="http://schemas.microsoft.com/office/powerpoint/2010/main" val="20197949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pt-BR" altLang="zh-CN" sz="1200" b="0" i="0" kern="1200" dirty="0">
                <a:solidFill>
                  <a:schemeClr val="tx1"/>
                </a:solidFill>
                <a:effectLst/>
                <a:latin typeface="+mn-lt"/>
                <a:ea typeface="+mn-ea"/>
                <a:cs typeface="+mn-cs"/>
              </a:rPr>
              <a:t>P(74,22)=74! / 52! ~ 70^20</a:t>
            </a:r>
            <a:endParaRPr lang="zh-CN" altLang="en-US" dirty="0"/>
          </a:p>
        </p:txBody>
      </p:sp>
      <p:sp>
        <p:nvSpPr>
          <p:cNvPr id="4" name="灯片编号占位符 3"/>
          <p:cNvSpPr>
            <a:spLocks noGrp="1"/>
          </p:cNvSpPr>
          <p:nvPr>
            <p:ph type="sldNum" sz="quarter" idx="5"/>
          </p:nvPr>
        </p:nvSpPr>
        <p:spPr/>
        <p:txBody>
          <a:bodyPr/>
          <a:lstStyle/>
          <a:p>
            <a:fld id="{805A9CE1-EB40-4A8C-876F-26689E0A8D6A}" type="slidenum">
              <a:rPr lang="zh-CN" altLang="en-US" smtClean="0"/>
              <a:t>10</a:t>
            </a:fld>
            <a:endParaRPr lang="zh-CN" altLang="en-US"/>
          </a:p>
        </p:txBody>
      </p:sp>
    </p:spTree>
    <p:extLst>
      <p:ext uri="{BB962C8B-B14F-4D97-AF65-F5344CB8AC3E}">
        <p14:creationId xmlns:p14="http://schemas.microsoft.com/office/powerpoint/2010/main" val="42546123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hlinkClick r:id="rId3"/>
              </a:rPr>
              <a:t>https://zhuanlan.zhihu.com/p/31635369</a:t>
            </a:r>
            <a:endParaRPr lang="en-US" altLang="zh-CN" dirty="0"/>
          </a:p>
          <a:p>
            <a:r>
              <a:rPr lang="en-US" altLang="zh-CN" dirty="0">
                <a:hlinkClick r:id="rId4"/>
              </a:rPr>
              <a:t>http://tis.hrbeu.edu.cn/oa/DArticle.aspx?type=view&amp;id=201803008</a:t>
            </a:r>
            <a:endParaRPr lang="en-US" altLang="zh-CN" dirty="0"/>
          </a:p>
          <a:p>
            <a:r>
              <a:rPr lang="zh-CN" altLang="en-US" dirty="0"/>
              <a:t>按照“将，士，相，卒，车马炮”的顺序进行布子，求中国象棋的总状态数</a:t>
            </a:r>
          </a:p>
        </p:txBody>
      </p:sp>
      <p:sp>
        <p:nvSpPr>
          <p:cNvPr id="4" name="灯片编号占位符 3"/>
          <p:cNvSpPr>
            <a:spLocks noGrp="1"/>
          </p:cNvSpPr>
          <p:nvPr>
            <p:ph type="sldNum" sz="quarter" idx="5"/>
          </p:nvPr>
        </p:nvSpPr>
        <p:spPr/>
        <p:txBody>
          <a:bodyPr/>
          <a:lstStyle/>
          <a:p>
            <a:fld id="{805A9CE1-EB40-4A8C-876F-26689E0A8D6A}" type="slidenum">
              <a:rPr lang="zh-CN" altLang="en-US" smtClean="0"/>
              <a:t>11</a:t>
            </a:fld>
            <a:endParaRPr lang="zh-CN" altLang="en-US"/>
          </a:p>
        </p:txBody>
      </p:sp>
    </p:spTree>
    <p:extLst>
      <p:ext uri="{BB962C8B-B14F-4D97-AF65-F5344CB8AC3E}">
        <p14:creationId xmlns:p14="http://schemas.microsoft.com/office/powerpoint/2010/main" val="41424792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a:spLocks noGrp="1" noChangeArrowheads="1"/>
          </p:cNvSpPr>
          <p:nvPr>
            <p:ph type="sldNum" sz="quarter" idx="5"/>
          </p:nvPr>
        </p:nvSpPr>
        <p:spPr>
          <a:noFill/>
        </p:spPr>
        <p:txBody>
          <a:bodyPr/>
          <a:lstStyle/>
          <a:p>
            <a:fld id="{84F027FC-5BC0-42F1-89EB-2B8A298EE3B3}" type="slidenum">
              <a:rPr lang="en-US" smtClean="0">
                <a:latin typeface="Arial" charset="0"/>
              </a:rPr>
              <a:pPr/>
              <a:t>16</a:t>
            </a:fld>
            <a:endParaRPr lang="en-US">
              <a:latin typeface="Arial" charset="0"/>
            </a:endParaRPr>
          </a:p>
        </p:txBody>
      </p:sp>
      <p:sp>
        <p:nvSpPr>
          <p:cNvPr id="62467" name="Rectangle 2"/>
          <p:cNvSpPr>
            <a:spLocks noGrp="1" noRot="1" noChangeAspect="1" noChangeArrowheads="1" noTextEdit="1"/>
          </p:cNvSpPr>
          <p:nvPr>
            <p:ph type="sldImg"/>
          </p:nvPr>
        </p:nvSpPr>
        <p:spPr>
          <a:xfrm>
            <a:off x="457200" y="720725"/>
            <a:ext cx="6400800" cy="3600450"/>
          </a:xfrm>
          <a:ln/>
        </p:spPr>
      </p:sp>
      <p:sp>
        <p:nvSpPr>
          <p:cNvPr id="62468" name="Rectangle 3"/>
          <p:cNvSpPr>
            <a:spLocks noGrp="1" noChangeArrowheads="1"/>
          </p:cNvSpPr>
          <p:nvPr>
            <p:ph type="body" idx="1"/>
          </p:nvPr>
        </p:nvSpPr>
        <p:spPr>
          <a:xfrm>
            <a:off x="974924" y="4561576"/>
            <a:ext cx="5365352" cy="4318827"/>
          </a:xfrm>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演示算法</a:t>
            </a:r>
            <a:r>
              <a:rPr lang="en-US" altLang="zh-CN" dirty="0"/>
              <a:t>-8  </a:t>
            </a:r>
            <a:r>
              <a:rPr lang="zh-CN" altLang="en-US" dirty="0"/>
              <a:t>要求把九宫棋打印出全部的博弈树。打印成</a:t>
            </a:r>
            <a:r>
              <a:rPr lang="en-US" altLang="zh-CN" dirty="0"/>
              <a:t>PNG</a:t>
            </a:r>
            <a:r>
              <a:rPr lang="zh-CN" altLang="en-US" dirty="0"/>
              <a:t>图片。请采用第</a:t>
            </a:r>
            <a:r>
              <a:rPr lang="en-US" altLang="zh-CN" dirty="0"/>
              <a:t>23</a:t>
            </a:r>
            <a:r>
              <a:rPr lang="zh-CN" altLang="en-US" dirty="0"/>
              <a:t>页的</a:t>
            </a:r>
            <a:r>
              <a:rPr lang="en-US" altLang="zh-CN" dirty="0"/>
              <a:t>Minimax Algorithm</a:t>
            </a:r>
            <a:endParaRPr lang="zh-CN" altLang="en-US" dirty="0"/>
          </a:p>
          <a:p>
            <a:pPr eaLnBrk="1" hangingPunct="1"/>
            <a:endParaRPr lang="en-US" dirty="0">
              <a:latin typeface="Arial" charset="0"/>
            </a:endParaRPr>
          </a:p>
        </p:txBody>
      </p:sp>
    </p:spTree>
    <p:extLst>
      <p:ext uri="{BB962C8B-B14F-4D97-AF65-F5344CB8AC3E}">
        <p14:creationId xmlns:p14="http://schemas.microsoft.com/office/powerpoint/2010/main" val="40262749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Minimax Algo</a:t>
            </a:r>
            <a:r>
              <a:rPr lang="zh-CN" altLang="en-US" dirty="0"/>
              <a:t>演示算法</a:t>
            </a:r>
            <a:r>
              <a:rPr lang="en-US" altLang="zh-CN" dirty="0"/>
              <a:t>-8  </a:t>
            </a:r>
            <a:r>
              <a:rPr lang="zh-CN" altLang="en-US" dirty="0"/>
              <a:t>要求把九宫棋打印出全部的博弈树。打印成</a:t>
            </a:r>
            <a:r>
              <a:rPr lang="en-US" altLang="zh-CN" dirty="0"/>
              <a:t>PNG</a:t>
            </a:r>
            <a:r>
              <a:rPr lang="zh-CN" altLang="en-US" dirty="0"/>
              <a:t>图片。请采用第</a:t>
            </a:r>
            <a:r>
              <a:rPr lang="en-US" altLang="zh-CN" dirty="0"/>
              <a:t>23</a:t>
            </a:r>
            <a:r>
              <a:rPr lang="zh-CN" altLang="en-US" dirty="0"/>
              <a:t>页的</a:t>
            </a:r>
            <a:r>
              <a:rPr lang="en-US" altLang="zh-CN" dirty="0"/>
              <a:t>Minimax Algorithm</a:t>
            </a:r>
            <a:endParaRPr lang="zh-CN" altLang="en-US" dirty="0"/>
          </a:p>
          <a:p>
            <a:pPr eaLnBrk="1" hangingPunct="1"/>
            <a:endParaRPr lang="en-US" altLang="zh-CN" dirty="0">
              <a:latin typeface="Arial" charset="0"/>
            </a:endParaRPr>
          </a:p>
          <a:p>
            <a:r>
              <a:rPr lang="en-US" altLang="zh-CN" dirty="0" err="1"/>
              <a:t>rithm</a:t>
            </a:r>
            <a:endParaRPr lang="zh-CN" altLang="en-US" dirty="0"/>
          </a:p>
        </p:txBody>
      </p:sp>
      <p:sp>
        <p:nvSpPr>
          <p:cNvPr id="4" name="灯片编号占位符 3"/>
          <p:cNvSpPr>
            <a:spLocks noGrp="1"/>
          </p:cNvSpPr>
          <p:nvPr>
            <p:ph type="sldNum" sz="quarter" idx="5"/>
          </p:nvPr>
        </p:nvSpPr>
        <p:spPr/>
        <p:txBody>
          <a:bodyPr/>
          <a:lstStyle/>
          <a:p>
            <a:fld id="{805A9CE1-EB40-4A8C-876F-26689E0A8D6A}" type="slidenum">
              <a:rPr lang="zh-CN" altLang="en-US" smtClean="0"/>
              <a:t>23</a:t>
            </a:fld>
            <a:endParaRPr lang="zh-CN" altLang="en-US"/>
          </a:p>
        </p:txBody>
      </p:sp>
    </p:spTree>
    <p:extLst>
      <p:ext uri="{BB962C8B-B14F-4D97-AF65-F5344CB8AC3E}">
        <p14:creationId xmlns:p14="http://schemas.microsoft.com/office/powerpoint/2010/main" val="30506820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p:spPr>
        <p:txBody>
          <a:bodyPr/>
          <a:lstStyle/>
          <a:p>
            <a:fld id="{92D6C518-FBD1-4593-88F8-1133D0309234}" type="slidenum">
              <a:rPr lang="en-US" smtClean="0">
                <a:latin typeface="Arial" charset="0"/>
              </a:rPr>
              <a:pPr/>
              <a:t>26</a:t>
            </a:fld>
            <a:endParaRPr lang="en-US">
              <a:latin typeface="Arial" charset="0"/>
            </a:endParaRPr>
          </a:p>
        </p:txBody>
      </p:sp>
      <p:sp>
        <p:nvSpPr>
          <p:cNvPr id="59395" name="Rectangle 2"/>
          <p:cNvSpPr>
            <a:spLocks noGrp="1" noRot="1" noChangeAspect="1" noChangeArrowheads="1" noTextEdit="1"/>
          </p:cNvSpPr>
          <p:nvPr>
            <p:ph type="sldImg"/>
          </p:nvPr>
        </p:nvSpPr>
        <p:spPr>
          <a:xfrm>
            <a:off x="457200" y="720725"/>
            <a:ext cx="6400800" cy="3600450"/>
          </a:xfrm>
          <a:ln/>
        </p:spPr>
      </p:sp>
      <p:sp>
        <p:nvSpPr>
          <p:cNvPr id="59396" name="Rectangle 3"/>
          <p:cNvSpPr>
            <a:spLocks noGrp="1" noChangeArrowheads="1"/>
          </p:cNvSpPr>
          <p:nvPr>
            <p:ph type="body" idx="1"/>
          </p:nvPr>
        </p:nvSpPr>
        <p:spPr>
          <a:xfrm>
            <a:off x="974924" y="4561576"/>
            <a:ext cx="5365352" cy="4318827"/>
          </a:xfrm>
          <a:noFill/>
          <a:ln/>
        </p:spPr>
        <p:txBody>
          <a:bodyPr/>
          <a:lstStyle/>
          <a:p>
            <a:pPr eaLnBrk="1" hangingPunct="1"/>
            <a:endParaRPr lang="en-US" dirty="0">
              <a:latin typeface="Arial" charset="0"/>
            </a:endParaRPr>
          </a:p>
        </p:txBody>
      </p:sp>
    </p:spTree>
    <p:extLst>
      <p:ext uri="{BB962C8B-B14F-4D97-AF65-F5344CB8AC3E}">
        <p14:creationId xmlns:p14="http://schemas.microsoft.com/office/powerpoint/2010/main" val="33312723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4899A6-433C-460E-8D6E-E818EF7ACF9A}"/>
              </a:ext>
            </a:extLst>
          </p:cNvPr>
          <p:cNvSpPr>
            <a:spLocks noGrp="1"/>
          </p:cNvSpPr>
          <p:nvPr>
            <p:ph type="ctrTitle" hasCustomPrompt="1"/>
          </p:nvPr>
        </p:nvSpPr>
        <p:spPr>
          <a:xfrm>
            <a:off x="1524000" y="1122363"/>
            <a:ext cx="9144000" cy="2387600"/>
          </a:xfrm>
          <a:solidFill>
            <a:srgbClr val="0070C0"/>
          </a:solidFill>
        </p:spPr>
        <p:txBody>
          <a:bodyPr anchor="b"/>
          <a:lstStyle>
            <a:lvl1pPr algn="ctr">
              <a:defRPr sz="6000" b="1">
                <a:solidFill>
                  <a:schemeClr val="bg1"/>
                </a:solidFill>
              </a:defRPr>
            </a:lvl1pPr>
          </a:lstStyle>
          <a:p>
            <a:r>
              <a:rPr lang="zh-CN" altLang="en-US" dirty="0"/>
              <a:t>人工智能原理</a:t>
            </a:r>
          </a:p>
        </p:txBody>
      </p:sp>
      <p:sp>
        <p:nvSpPr>
          <p:cNvPr id="3" name="副标题 2">
            <a:extLst>
              <a:ext uri="{FF2B5EF4-FFF2-40B4-BE49-F238E27FC236}">
                <a16:creationId xmlns:a16="http://schemas.microsoft.com/office/drawing/2014/main" id="{859929A4-DE86-4A99-9F33-5F72E1DCE21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p>
        </p:txBody>
      </p:sp>
      <p:sp>
        <p:nvSpPr>
          <p:cNvPr id="4" name="日期占位符 3">
            <a:extLst>
              <a:ext uri="{FF2B5EF4-FFF2-40B4-BE49-F238E27FC236}">
                <a16:creationId xmlns:a16="http://schemas.microsoft.com/office/drawing/2014/main" id="{B9E01CF0-F059-4503-AD59-142E7CAF278D}"/>
              </a:ext>
            </a:extLst>
          </p:cNvPr>
          <p:cNvSpPr>
            <a:spLocks noGrp="1"/>
          </p:cNvSpPr>
          <p:nvPr>
            <p:ph type="dt" sz="half" idx="10"/>
          </p:nvPr>
        </p:nvSpPr>
        <p:spPr/>
        <p:txBody>
          <a:bodyPr/>
          <a:lstStyle/>
          <a:p>
            <a:fld id="{6F45D168-C3F3-47C6-9F83-6BB184564729}" type="datetime1">
              <a:rPr lang="zh-CN" altLang="en-US" smtClean="0"/>
              <a:t>2020/9/22</a:t>
            </a:fld>
            <a:endParaRPr lang="zh-CN" altLang="en-US"/>
          </a:p>
        </p:txBody>
      </p:sp>
      <p:sp>
        <p:nvSpPr>
          <p:cNvPr id="5" name="页脚占位符 4">
            <a:extLst>
              <a:ext uri="{FF2B5EF4-FFF2-40B4-BE49-F238E27FC236}">
                <a16:creationId xmlns:a16="http://schemas.microsoft.com/office/drawing/2014/main" id="{199EAFA4-8E8D-4831-817D-3686CDA9855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F1ED0D4-C669-4ECA-A3CE-B882A75CB638}"/>
              </a:ext>
            </a:extLst>
          </p:cNvPr>
          <p:cNvSpPr>
            <a:spLocks noGrp="1"/>
          </p:cNvSpPr>
          <p:nvPr>
            <p:ph type="sldNum" sz="quarter" idx="12"/>
          </p:nvPr>
        </p:nvSpPr>
        <p:spPr/>
        <p:txBody>
          <a:bodyPr/>
          <a:lstStyle/>
          <a:p>
            <a:fld id="{893ACD7D-9A68-44C8-A49A-4B94202CE741}" type="slidenum">
              <a:rPr lang="zh-CN" altLang="en-US" smtClean="0"/>
              <a:t>‹#›</a:t>
            </a:fld>
            <a:endParaRPr lang="zh-CN" altLang="en-US"/>
          </a:p>
        </p:txBody>
      </p:sp>
    </p:spTree>
    <p:extLst>
      <p:ext uri="{BB962C8B-B14F-4D97-AF65-F5344CB8AC3E}">
        <p14:creationId xmlns:p14="http://schemas.microsoft.com/office/powerpoint/2010/main" val="1663310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92CA4C3-2094-4A91-BAA1-F5D16952F0C8}"/>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3DA2D5-0CB5-49C5-8D46-9F7C22715C92}"/>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BBC14BA-DC44-4444-A4EA-B82EF919AEDD}"/>
              </a:ext>
            </a:extLst>
          </p:cNvPr>
          <p:cNvSpPr>
            <a:spLocks noGrp="1"/>
          </p:cNvSpPr>
          <p:nvPr>
            <p:ph type="dt" sz="half" idx="10"/>
          </p:nvPr>
        </p:nvSpPr>
        <p:spPr/>
        <p:txBody>
          <a:bodyPr/>
          <a:lstStyle/>
          <a:p>
            <a:fld id="{034EC583-616B-4C0C-ADBD-E945F86A63E3}" type="datetime1">
              <a:rPr lang="zh-CN" altLang="en-US" smtClean="0"/>
              <a:t>2020/9/22</a:t>
            </a:fld>
            <a:endParaRPr lang="zh-CN" altLang="en-US"/>
          </a:p>
        </p:txBody>
      </p:sp>
      <p:sp>
        <p:nvSpPr>
          <p:cNvPr id="5" name="页脚占位符 4">
            <a:extLst>
              <a:ext uri="{FF2B5EF4-FFF2-40B4-BE49-F238E27FC236}">
                <a16:creationId xmlns:a16="http://schemas.microsoft.com/office/drawing/2014/main" id="{D3C18383-98EF-4308-8E27-6747920C73F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6F87B0C9-0CD4-41CE-9D59-63763AA196DB}"/>
              </a:ext>
            </a:extLst>
          </p:cNvPr>
          <p:cNvSpPr>
            <a:spLocks noGrp="1"/>
          </p:cNvSpPr>
          <p:nvPr>
            <p:ph type="sldNum" sz="quarter" idx="12"/>
          </p:nvPr>
        </p:nvSpPr>
        <p:spPr/>
        <p:txBody>
          <a:bodyPr/>
          <a:lstStyle/>
          <a:p>
            <a:fld id="{893ACD7D-9A68-44C8-A49A-4B94202CE741}" type="slidenum">
              <a:rPr lang="zh-CN" altLang="en-US" smtClean="0"/>
              <a:t>‹#›</a:t>
            </a:fld>
            <a:endParaRPr lang="zh-CN" altLang="en-US"/>
          </a:p>
        </p:txBody>
      </p:sp>
      <p:sp>
        <p:nvSpPr>
          <p:cNvPr id="7" name="矩形 6">
            <a:extLst>
              <a:ext uri="{FF2B5EF4-FFF2-40B4-BE49-F238E27FC236}">
                <a16:creationId xmlns:a16="http://schemas.microsoft.com/office/drawing/2014/main" id="{490ED06E-A538-478D-8E89-C9C3B179341E}"/>
              </a:ext>
            </a:extLst>
          </p:cNvPr>
          <p:cNvSpPr/>
          <p:nvPr userDrawn="1"/>
        </p:nvSpPr>
        <p:spPr>
          <a:xfrm>
            <a:off x="0" y="365125"/>
            <a:ext cx="456676" cy="6635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接连接符 7">
            <a:extLst>
              <a:ext uri="{FF2B5EF4-FFF2-40B4-BE49-F238E27FC236}">
                <a16:creationId xmlns:a16="http://schemas.microsoft.com/office/drawing/2014/main" id="{E5F2BFC2-6A29-4DE1-8640-562BED061C0E}"/>
              </a:ext>
            </a:extLst>
          </p:cNvPr>
          <p:cNvCxnSpPr>
            <a:cxnSpLocks/>
          </p:cNvCxnSpPr>
          <p:nvPr userDrawn="1"/>
        </p:nvCxnSpPr>
        <p:spPr>
          <a:xfrm>
            <a:off x="660400" y="1028700"/>
            <a:ext cx="108585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123164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9D2DE2D5-D5B9-4877-9115-F933DE2AC51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9E4743-18AD-466E-8A1E-44C2EDA6FADA}"/>
              </a:ext>
            </a:extLst>
          </p:cNvPr>
          <p:cNvSpPr>
            <a:spLocks noGrp="1"/>
          </p:cNvSpPr>
          <p:nvPr>
            <p:ph type="dt" sz="half" idx="10"/>
          </p:nvPr>
        </p:nvSpPr>
        <p:spPr>
          <a:xfrm>
            <a:off x="838200" y="6356350"/>
            <a:ext cx="2743200" cy="365125"/>
          </a:xfrm>
          <a:prstGeom prst="rect">
            <a:avLst/>
          </a:prstGeom>
        </p:spPr>
        <p:txBody>
          <a:bodyPr/>
          <a:lstStyle/>
          <a:p>
            <a:fld id="{E26DD75B-CAE2-4DCD-823B-86EE4BC6C95E}" type="datetime1">
              <a:rPr lang="zh-CN" altLang="en-US" smtClean="0"/>
              <a:t>2020/9/22</a:t>
            </a:fld>
            <a:endParaRPr lang="zh-CN" altLang="en-US"/>
          </a:p>
        </p:txBody>
      </p:sp>
      <p:sp>
        <p:nvSpPr>
          <p:cNvPr id="5" name="页脚占位符 4">
            <a:extLst>
              <a:ext uri="{FF2B5EF4-FFF2-40B4-BE49-F238E27FC236}">
                <a16:creationId xmlns:a16="http://schemas.microsoft.com/office/drawing/2014/main" id="{2E68BF63-BACA-49D2-A39C-561C2BB5D6A8}"/>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44F026BA-651A-4AC0-B21E-F52AC6B5DA6B}"/>
              </a:ext>
            </a:extLst>
          </p:cNvPr>
          <p:cNvSpPr>
            <a:spLocks noGrp="1"/>
          </p:cNvSpPr>
          <p:nvPr>
            <p:ph type="sldNum" sz="quarter" idx="12"/>
          </p:nvPr>
        </p:nvSpPr>
        <p:spPr>
          <a:xfrm>
            <a:off x="8610600" y="6356350"/>
            <a:ext cx="2743200" cy="365125"/>
          </a:xfrm>
          <a:prstGeom prst="rect">
            <a:avLst/>
          </a:prstGeom>
        </p:spPr>
        <p:txBody>
          <a:bodyPr/>
          <a:lstStyle/>
          <a:p>
            <a:fld id="{627ADA82-0A2A-4142-86F5-A910B45E1CDC}" type="slidenum">
              <a:rPr lang="zh-CN" altLang="en-US" smtClean="0"/>
              <a:t>‹#›</a:t>
            </a:fld>
            <a:endParaRPr lang="zh-CN" altLang="en-US"/>
          </a:p>
        </p:txBody>
      </p:sp>
      <p:sp>
        <p:nvSpPr>
          <p:cNvPr id="7" name="矩形 6">
            <a:extLst>
              <a:ext uri="{FF2B5EF4-FFF2-40B4-BE49-F238E27FC236}">
                <a16:creationId xmlns:a16="http://schemas.microsoft.com/office/drawing/2014/main" id="{2BC4D6B2-B604-46E7-84B7-D46ECA69E79C}"/>
              </a:ext>
            </a:extLst>
          </p:cNvPr>
          <p:cNvSpPr/>
          <p:nvPr userDrawn="1"/>
        </p:nvSpPr>
        <p:spPr>
          <a:xfrm>
            <a:off x="0" y="365125"/>
            <a:ext cx="456676" cy="6635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接连接符 7">
            <a:extLst>
              <a:ext uri="{FF2B5EF4-FFF2-40B4-BE49-F238E27FC236}">
                <a16:creationId xmlns:a16="http://schemas.microsoft.com/office/drawing/2014/main" id="{2285F222-6633-49B8-B260-1BC6DA876833}"/>
              </a:ext>
            </a:extLst>
          </p:cNvPr>
          <p:cNvCxnSpPr>
            <a:cxnSpLocks/>
          </p:cNvCxnSpPr>
          <p:nvPr userDrawn="1"/>
        </p:nvCxnSpPr>
        <p:spPr>
          <a:xfrm>
            <a:off x="660400" y="1028700"/>
            <a:ext cx="1085850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标题 1">
            <a:extLst>
              <a:ext uri="{FF2B5EF4-FFF2-40B4-BE49-F238E27FC236}">
                <a16:creationId xmlns:a16="http://schemas.microsoft.com/office/drawing/2014/main" id="{71D61CE5-3D33-4E81-9554-995C73592AEE}"/>
              </a:ext>
            </a:extLst>
          </p:cNvPr>
          <p:cNvSpPr>
            <a:spLocks noGrp="1"/>
          </p:cNvSpPr>
          <p:nvPr>
            <p:ph type="title"/>
          </p:nvPr>
        </p:nvSpPr>
        <p:spPr>
          <a:xfrm>
            <a:off x="831850" y="101600"/>
            <a:ext cx="10515600" cy="1325563"/>
          </a:xfrm>
        </p:spPr>
        <p:txBody>
          <a:bodyPr/>
          <a:lstStyle>
            <a:lvl1pPr>
              <a:defRPr b="1"/>
            </a:lvl1pPr>
          </a:lstStyle>
          <a:p>
            <a:r>
              <a:rPr lang="zh-CN" altLang="en-US" dirty="0"/>
              <a:t>单击此处编辑母版标题样式</a:t>
            </a:r>
          </a:p>
        </p:txBody>
      </p:sp>
    </p:spTree>
    <p:extLst>
      <p:ext uri="{BB962C8B-B14F-4D97-AF65-F5344CB8AC3E}">
        <p14:creationId xmlns:p14="http://schemas.microsoft.com/office/powerpoint/2010/main" val="31780441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2C9E2E-843A-4B92-BF3B-2CE4FC95EEAB}"/>
              </a:ext>
            </a:extLst>
          </p:cNvPr>
          <p:cNvSpPr>
            <a:spLocks noGrp="1"/>
          </p:cNvSpPr>
          <p:nvPr>
            <p:ph type="title"/>
          </p:nvPr>
        </p:nvSpPr>
        <p:spPr>
          <a:xfrm>
            <a:off x="831850" y="306278"/>
            <a:ext cx="10515600" cy="781268"/>
          </a:xfrm>
        </p:spPr>
        <p:txBody>
          <a:bodyPr/>
          <a:lstStyle>
            <a:lvl1pPr algn="ctr">
              <a:defRPr b="1" baseline="0">
                <a:solidFill>
                  <a:srgbClr val="00B050"/>
                </a:solidFill>
                <a:latin typeface="Arial" panose="020B0604020202020204" pitchFamily="34" charset="0"/>
                <a:ea typeface="黑体" panose="02010609060101010101" pitchFamily="49" charset="-122"/>
                <a:cs typeface="Arial" panose="020B0604020202020204" pitchFamily="34" charset="0"/>
              </a:defRPr>
            </a:lvl1pPr>
          </a:lstStyle>
          <a:p>
            <a:r>
              <a:rPr lang="zh-CN" altLang="en-US" dirty="0"/>
              <a:t>单击此处编辑母版标题样式</a:t>
            </a:r>
          </a:p>
        </p:txBody>
      </p:sp>
      <p:sp>
        <p:nvSpPr>
          <p:cNvPr id="3" name="内容占位符 2">
            <a:extLst>
              <a:ext uri="{FF2B5EF4-FFF2-40B4-BE49-F238E27FC236}">
                <a16:creationId xmlns:a16="http://schemas.microsoft.com/office/drawing/2014/main" id="{72FAB3BD-0740-43E1-AAB9-A021F96B51E3}"/>
              </a:ext>
            </a:extLst>
          </p:cNvPr>
          <p:cNvSpPr>
            <a:spLocks noGrp="1"/>
          </p:cNvSpPr>
          <p:nvPr>
            <p:ph idx="1"/>
          </p:nvPr>
        </p:nvSpPr>
        <p:spPr/>
        <p:txBody>
          <a:bodyPr/>
          <a:lstStyle>
            <a:lvl1pPr marL="228600" indent="-228600">
              <a:buClr>
                <a:srgbClr val="FFC000"/>
              </a:buClr>
              <a:buSzPct val="70000"/>
              <a:buFont typeface="Wingdings" panose="05000000000000000000" pitchFamily="2" charset="2"/>
              <a:buChar char="l"/>
              <a:defRPr/>
            </a:lvl1p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4" name="日期占位符 3">
            <a:extLst>
              <a:ext uri="{FF2B5EF4-FFF2-40B4-BE49-F238E27FC236}">
                <a16:creationId xmlns:a16="http://schemas.microsoft.com/office/drawing/2014/main" id="{CD25A1B3-4DC2-4EEF-9638-C2E71D5987D2}"/>
              </a:ext>
            </a:extLst>
          </p:cNvPr>
          <p:cNvSpPr>
            <a:spLocks noGrp="1"/>
          </p:cNvSpPr>
          <p:nvPr>
            <p:ph type="dt" sz="half" idx="10"/>
          </p:nvPr>
        </p:nvSpPr>
        <p:spPr/>
        <p:txBody>
          <a:bodyPr/>
          <a:lstStyle/>
          <a:p>
            <a:fld id="{B9C70451-9CE2-4FAC-ADF4-EDE69A759FB0}" type="datetime1">
              <a:rPr lang="zh-CN" altLang="en-US" smtClean="0"/>
              <a:t>2020/9/22</a:t>
            </a:fld>
            <a:endParaRPr lang="zh-CN" altLang="en-US"/>
          </a:p>
        </p:txBody>
      </p:sp>
      <p:sp>
        <p:nvSpPr>
          <p:cNvPr id="5" name="页脚占位符 4">
            <a:extLst>
              <a:ext uri="{FF2B5EF4-FFF2-40B4-BE49-F238E27FC236}">
                <a16:creationId xmlns:a16="http://schemas.microsoft.com/office/drawing/2014/main" id="{0E304865-8165-46BF-98F2-07E9E627EA6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2E95B88-E340-461D-8B7B-4E79466A7258}"/>
              </a:ext>
            </a:extLst>
          </p:cNvPr>
          <p:cNvSpPr>
            <a:spLocks noGrp="1"/>
          </p:cNvSpPr>
          <p:nvPr>
            <p:ph type="sldNum" sz="quarter" idx="12"/>
          </p:nvPr>
        </p:nvSpPr>
        <p:spPr/>
        <p:txBody>
          <a:bodyPr/>
          <a:lstStyle/>
          <a:p>
            <a:fld id="{893ACD7D-9A68-44C8-A49A-4B94202CE741}" type="slidenum">
              <a:rPr lang="zh-CN" altLang="en-US" smtClean="0"/>
              <a:t>‹#›</a:t>
            </a:fld>
            <a:endParaRPr lang="zh-CN" altLang="en-US"/>
          </a:p>
        </p:txBody>
      </p:sp>
      <p:sp>
        <p:nvSpPr>
          <p:cNvPr id="7" name="矩形 6">
            <a:extLst>
              <a:ext uri="{FF2B5EF4-FFF2-40B4-BE49-F238E27FC236}">
                <a16:creationId xmlns:a16="http://schemas.microsoft.com/office/drawing/2014/main" id="{32F328A9-5A40-4758-8E85-6705C92A7594}"/>
              </a:ext>
            </a:extLst>
          </p:cNvPr>
          <p:cNvSpPr/>
          <p:nvPr userDrawn="1"/>
        </p:nvSpPr>
        <p:spPr>
          <a:xfrm>
            <a:off x="0" y="365125"/>
            <a:ext cx="456676" cy="6635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接连接符 7">
            <a:extLst>
              <a:ext uri="{FF2B5EF4-FFF2-40B4-BE49-F238E27FC236}">
                <a16:creationId xmlns:a16="http://schemas.microsoft.com/office/drawing/2014/main" id="{1AC933FB-EDAB-463B-8E57-C8147B5FDB08}"/>
              </a:ext>
            </a:extLst>
          </p:cNvPr>
          <p:cNvCxnSpPr>
            <a:cxnSpLocks/>
          </p:cNvCxnSpPr>
          <p:nvPr userDrawn="1"/>
        </p:nvCxnSpPr>
        <p:spPr>
          <a:xfrm>
            <a:off x="660400" y="1028700"/>
            <a:ext cx="108585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677440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DD1EF4-E516-494C-8BCE-E8E29944D6DD}"/>
              </a:ext>
            </a:extLst>
          </p:cNvPr>
          <p:cNvSpPr>
            <a:spLocks noGrp="1"/>
          </p:cNvSpPr>
          <p:nvPr>
            <p:ph type="title"/>
          </p:nvPr>
        </p:nvSpPr>
        <p:spPr>
          <a:xfrm>
            <a:off x="831850" y="1709738"/>
            <a:ext cx="10515600" cy="2852737"/>
          </a:xfrm>
          <a:solidFill>
            <a:schemeClr val="accent1"/>
          </a:solidFill>
        </p:spPr>
        <p:txBody>
          <a:bodyPr anchor="b"/>
          <a:lstStyle>
            <a:lvl1pPr algn="ctr">
              <a:defRPr sz="6000" b="1">
                <a:solidFill>
                  <a:schemeClr val="bg1"/>
                </a:solidFill>
              </a:defRPr>
            </a:lvl1pPr>
          </a:lstStyle>
          <a:p>
            <a:r>
              <a:rPr lang="zh-CN" altLang="en-US"/>
              <a:t>单击此处编辑母版标题样式</a:t>
            </a:r>
          </a:p>
        </p:txBody>
      </p:sp>
      <p:sp>
        <p:nvSpPr>
          <p:cNvPr id="3" name="文本占位符 2">
            <a:extLst>
              <a:ext uri="{FF2B5EF4-FFF2-40B4-BE49-F238E27FC236}">
                <a16:creationId xmlns:a16="http://schemas.microsoft.com/office/drawing/2014/main" id="{0FA57584-77EF-4E34-A500-0876BCD85F5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BC94F19C-E3EC-4B14-9A57-844CFA79BE1E}"/>
              </a:ext>
            </a:extLst>
          </p:cNvPr>
          <p:cNvSpPr>
            <a:spLocks noGrp="1"/>
          </p:cNvSpPr>
          <p:nvPr>
            <p:ph type="dt" sz="half" idx="10"/>
          </p:nvPr>
        </p:nvSpPr>
        <p:spPr/>
        <p:txBody>
          <a:bodyPr/>
          <a:lstStyle/>
          <a:p>
            <a:fld id="{A377AA4B-B061-449B-B335-1D7678EA842D}" type="datetime1">
              <a:rPr lang="zh-CN" altLang="en-US" smtClean="0"/>
              <a:t>2020/9/22</a:t>
            </a:fld>
            <a:endParaRPr lang="zh-CN" altLang="en-US"/>
          </a:p>
        </p:txBody>
      </p:sp>
      <p:sp>
        <p:nvSpPr>
          <p:cNvPr id="5" name="页脚占位符 4">
            <a:extLst>
              <a:ext uri="{FF2B5EF4-FFF2-40B4-BE49-F238E27FC236}">
                <a16:creationId xmlns:a16="http://schemas.microsoft.com/office/drawing/2014/main" id="{6E45202A-8EC8-45BB-9B41-AC04C0EC71C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C06D719-58A5-445C-8D45-0A6365AB2603}"/>
              </a:ext>
            </a:extLst>
          </p:cNvPr>
          <p:cNvSpPr>
            <a:spLocks noGrp="1"/>
          </p:cNvSpPr>
          <p:nvPr>
            <p:ph type="sldNum" sz="quarter" idx="12"/>
          </p:nvPr>
        </p:nvSpPr>
        <p:spPr/>
        <p:txBody>
          <a:bodyPr/>
          <a:lstStyle/>
          <a:p>
            <a:fld id="{893ACD7D-9A68-44C8-A49A-4B94202CE741}" type="slidenum">
              <a:rPr lang="zh-CN" altLang="en-US" smtClean="0"/>
              <a:t>‹#›</a:t>
            </a:fld>
            <a:endParaRPr lang="zh-CN" altLang="en-US"/>
          </a:p>
        </p:txBody>
      </p:sp>
    </p:spTree>
    <p:extLst>
      <p:ext uri="{BB962C8B-B14F-4D97-AF65-F5344CB8AC3E}">
        <p14:creationId xmlns:p14="http://schemas.microsoft.com/office/powerpoint/2010/main" val="20958151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640F29-6443-42E3-908F-33CAD16901C1}"/>
              </a:ext>
            </a:extLst>
          </p:cNvPr>
          <p:cNvSpPr>
            <a:spLocks noGrp="1"/>
          </p:cNvSpPr>
          <p:nvPr>
            <p:ph type="title"/>
          </p:nvPr>
        </p:nvSpPr>
        <p:spPr/>
        <p:txBody>
          <a:bodyPr/>
          <a:lstStyle>
            <a:lvl1pPr>
              <a:defRPr b="1"/>
            </a:lvl1pPr>
          </a:lstStyle>
          <a:p>
            <a:r>
              <a:rPr lang="zh-CN" altLang="en-US" dirty="0"/>
              <a:t>单击此处编辑母版标题样式</a:t>
            </a:r>
          </a:p>
        </p:txBody>
      </p:sp>
      <p:sp>
        <p:nvSpPr>
          <p:cNvPr id="3" name="内容占位符 2">
            <a:extLst>
              <a:ext uri="{FF2B5EF4-FFF2-40B4-BE49-F238E27FC236}">
                <a16:creationId xmlns:a16="http://schemas.microsoft.com/office/drawing/2014/main" id="{DB7C3D9D-3126-41F3-9289-E154AB1C8306}"/>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D1D8F8C-E535-4669-A75E-DAAFBD00960E}"/>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122CBE0-4CFB-46BF-AF2C-D1F2C3500DD3}"/>
              </a:ext>
            </a:extLst>
          </p:cNvPr>
          <p:cNvSpPr>
            <a:spLocks noGrp="1"/>
          </p:cNvSpPr>
          <p:nvPr>
            <p:ph type="dt" sz="half" idx="10"/>
          </p:nvPr>
        </p:nvSpPr>
        <p:spPr/>
        <p:txBody>
          <a:bodyPr/>
          <a:lstStyle/>
          <a:p>
            <a:fld id="{E600EB06-8C8F-4F8E-AC0B-D8239034BD9C}" type="datetime1">
              <a:rPr lang="zh-CN" altLang="en-US" smtClean="0"/>
              <a:t>2020/9/22</a:t>
            </a:fld>
            <a:endParaRPr lang="zh-CN" altLang="en-US"/>
          </a:p>
        </p:txBody>
      </p:sp>
      <p:sp>
        <p:nvSpPr>
          <p:cNvPr id="6" name="页脚占位符 5">
            <a:extLst>
              <a:ext uri="{FF2B5EF4-FFF2-40B4-BE49-F238E27FC236}">
                <a16:creationId xmlns:a16="http://schemas.microsoft.com/office/drawing/2014/main" id="{AE4D5B09-BF4C-4585-BADE-F0E4E672D1BB}"/>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0759F7B9-33B8-4296-A379-BF2A01B7BF20}"/>
              </a:ext>
            </a:extLst>
          </p:cNvPr>
          <p:cNvSpPr>
            <a:spLocks noGrp="1"/>
          </p:cNvSpPr>
          <p:nvPr>
            <p:ph type="sldNum" sz="quarter" idx="12"/>
          </p:nvPr>
        </p:nvSpPr>
        <p:spPr/>
        <p:txBody>
          <a:bodyPr/>
          <a:lstStyle/>
          <a:p>
            <a:fld id="{893ACD7D-9A68-44C8-A49A-4B94202CE741}" type="slidenum">
              <a:rPr lang="zh-CN" altLang="en-US" smtClean="0"/>
              <a:t>‹#›</a:t>
            </a:fld>
            <a:endParaRPr lang="zh-CN" altLang="en-US"/>
          </a:p>
        </p:txBody>
      </p:sp>
      <p:sp>
        <p:nvSpPr>
          <p:cNvPr id="8" name="矩形 7">
            <a:extLst>
              <a:ext uri="{FF2B5EF4-FFF2-40B4-BE49-F238E27FC236}">
                <a16:creationId xmlns:a16="http://schemas.microsoft.com/office/drawing/2014/main" id="{913F0FB2-7602-4948-8312-D84A4048388A}"/>
              </a:ext>
            </a:extLst>
          </p:cNvPr>
          <p:cNvSpPr/>
          <p:nvPr userDrawn="1"/>
        </p:nvSpPr>
        <p:spPr>
          <a:xfrm>
            <a:off x="0" y="365125"/>
            <a:ext cx="456676" cy="6635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连接符 8">
            <a:extLst>
              <a:ext uri="{FF2B5EF4-FFF2-40B4-BE49-F238E27FC236}">
                <a16:creationId xmlns:a16="http://schemas.microsoft.com/office/drawing/2014/main" id="{CD91383C-DA25-49B6-AD1F-03F7BBE110E2}"/>
              </a:ext>
            </a:extLst>
          </p:cNvPr>
          <p:cNvCxnSpPr>
            <a:cxnSpLocks/>
          </p:cNvCxnSpPr>
          <p:nvPr userDrawn="1"/>
        </p:nvCxnSpPr>
        <p:spPr>
          <a:xfrm>
            <a:off x="660400" y="1028700"/>
            <a:ext cx="108585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59953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07FD684-9330-4C21-8084-C2D4752DBD06}"/>
              </a:ext>
            </a:extLst>
          </p:cNvPr>
          <p:cNvSpPr>
            <a:spLocks noGrp="1"/>
          </p:cNvSpPr>
          <p:nvPr>
            <p:ph type="title"/>
          </p:nvPr>
        </p:nvSpPr>
        <p:spPr>
          <a:xfrm>
            <a:off x="838200" y="104775"/>
            <a:ext cx="10515600" cy="1325563"/>
          </a:xfrm>
        </p:spPr>
        <p:txBody>
          <a:bodyPr/>
          <a:lstStyle>
            <a:lvl1pPr>
              <a:defRPr b="1"/>
            </a:lvl1pPr>
          </a:lstStyle>
          <a:p>
            <a:r>
              <a:rPr lang="zh-CN" altLang="en-US" dirty="0"/>
              <a:t>单击此处编辑母版标题样式</a:t>
            </a:r>
          </a:p>
        </p:txBody>
      </p:sp>
      <p:sp>
        <p:nvSpPr>
          <p:cNvPr id="3" name="文本占位符 2">
            <a:extLst>
              <a:ext uri="{FF2B5EF4-FFF2-40B4-BE49-F238E27FC236}">
                <a16:creationId xmlns:a16="http://schemas.microsoft.com/office/drawing/2014/main" id="{FB43C3D4-B49F-411C-BE54-63B9CD1BE6E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B15AD4C-38EA-4873-AD8A-90C44840BF46}"/>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1F7E1E2-CD2B-45DE-91F4-90337DDA0B3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3997A118-A921-4BDF-8E8E-3768BB925808}"/>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33155A2-D933-4085-B9FC-DCB37C837D02}"/>
              </a:ext>
            </a:extLst>
          </p:cNvPr>
          <p:cNvSpPr>
            <a:spLocks noGrp="1"/>
          </p:cNvSpPr>
          <p:nvPr>
            <p:ph type="dt" sz="half" idx="10"/>
          </p:nvPr>
        </p:nvSpPr>
        <p:spPr/>
        <p:txBody>
          <a:bodyPr/>
          <a:lstStyle/>
          <a:p>
            <a:fld id="{D7739669-3205-4A28-84EF-1371C7486B12}" type="datetime1">
              <a:rPr lang="zh-CN" altLang="en-US" smtClean="0"/>
              <a:t>2020/9/22</a:t>
            </a:fld>
            <a:endParaRPr lang="zh-CN" altLang="en-US"/>
          </a:p>
        </p:txBody>
      </p:sp>
      <p:sp>
        <p:nvSpPr>
          <p:cNvPr id="8" name="页脚占位符 7">
            <a:extLst>
              <a:ext uri="{FF2B5EF4-FFF2-40B4-BE49-F238E27FC236}">
                <a16:creationId xmlns:a16="http://schemas.microsoft.com/office/drawing/2014/main" id="{17E40D41-BBA6-45FB-86C8-47CEE8A8B839}"/>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5902672A-D87B-4ED3-B996-2D109C9B38DB}"/>
              </a:ext>
            </a:extLst>
          </p:cNvPr>
          <p:cNvSpPr>
            <a:spLocks noGrp="1"/>
          </p:cNvSpPr>
          <p:nvPr>
            <p:ph type="sldNum" sz="quarter" idx="12"/>
          </p:nvPr>
        </p:nvSpPr>
        <p:spPr/>
        <p:txBody>
          <a:bodyPr/>
          <a:lstStyle/>
          <a:p>
            <a:fld id="{893ACD7D-9A68-44C8-A49A-4B94202CE741}" type="slidenum">
              <a:rPr lang="zh-CN" altLang="en-US" smtClean="0"/>
              <a:t>‹#›</a:t>
            </a:fld>
            <a:endParaRPr lang="zh-CN" altLang="en-US"/>
          </a:p>
        </p:txBody>
      </p:sp>
      <p:sp>
        <p:nvSpPr>
          <p:cNvPr id="10" name="矩形 9">
            <a:extLst>
              <a:ext uri="{FF2B5EF4-FFF2-40B4-BE49-F238E27FC236}">
                <a16:creationId xmlns:a16="http://schemas.microsoft.com/office/drawing/2014/main" id="{BED0A11A-7B95-4F1F-AEC4-D316EAAB87C7}"/>
              </a:ext>
            </a:extLst>
          </p:cNvPr>
          <p:cNvSpPr/>
          <p:nvPr userDrawn="1"/>
        </p:nvSpPr>
        <p:spPr>
          <a:xfrm>
            <a:off x="0" y="365125"/>
            <a:ext cx="456676" cy="6635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 name="直接连接符 10">
            <a:extLst>
              <a:ext uri="{FF2B5EF4-FFF2-40B4-BE49-F238E27FC236}">
                <a16:creationId xmlns:a16="http://schemas.microsoft.com/office/drawing/2014/main" id="{5B3426D7-72DC-4180-9D44-EC4478DA4325}"/>
              </a:ext>
            </a:extLst>
          </p:cNvPr>
          <p:cNvCxnSpPr>
            <a:cxnSpLocks/>
          </p:cNvCxnSpPr>
          <p:nvPr userDrawn="1"/>
        </p:nvCxnSpPr>
        <p:spPr>
          <a:xfrm>
            <a:off x="660400" y="1028700"/>
            <a:ext cx="108585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02140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4CB06C-CDA2-455A-979C-3DA4ED5354F9}"/>
              </a:ext>
            </a:extLst>
          </p:cNvPr>
          <p:cNvSpPr>
            <a:spLocks noGrp="1"/>
          </p:cNvSpPr>
          <p:nvPr>
            <p:ph type="title"/>
          </p:nvPr>
        </p:nvSpPr>
        <p:spPr/>
        <p:txBody>
          <a:bodyPr/>
          <a:lstStyle>
            <a:lvl1pPr>
              <a:defRPr b="1"/>
            </a:lvl1pPr>
          </a:lstStyle>
          <a:p>
            <a:r>
              <a:rPr lang="zh-CN" altLang="en-US" dirty="0"/>
              <a:t>单击此处编辑母版标题样式</a:t>
            </a:r>
          </a:p>
        </p:txBody>
      </p:sp>
      <p:sp>
        <p:nvSpPr>
          <p:cNvPr id="3" name="日期占位符 2">
            <a:extLst>
              <a:ext uri="{FF2B5EF4-FFF2-40B4-BE49-F238E27FC236}">
                <a16:creationId xmlns:a16="http://schemas.microsoft.com/office/drawing/2014/main" id="{32487CEE-3461-4C9F-B76E-670E4CCC4067}"/>
              </a:ext>
            </a:extLst>
          </p:cNvPr>
          <p:cNvSpPr>
            <a:spLocks noGrp="1"/>
          </p:cNvSpPr>
          <p:nvPr>
            <p:ph type="dt" sz="half" idx="10"/>
          </p:nvPr>
        </p:nvSpPr>
        <p:spPr/>
        <p:txBody>
          <a:bodyPr/>
          <a:lstStyle/>
          <a:p>
            <a:fld id="{742C2288-9827-4313-AB63-76533CA878C6}" type="datetime1">
              <a:rPr lang="zh-CN" altLang="en-US" smtClean="0"/>
              <a:t>2020/9/22</a:t>
            </a:fld>
            <a:endParaRPr lang="zh-CN" altLang="en-US"/>
          </a:p>
        </p:txBody>
      </p:sp>
      <p:sp>
        <p:nvSpPr>
          <p:cNvPr id="4" name="页脚占位符 3">
            <a:extLst>
              <a:ext uri="{FF2B5EF4-FFF2-40B4-BE49-F238E27FC236}">
                <a16:creationId xmlns:a16="http://schemas.microsoft.com/office/drawing/2014/main" id="{28D6217F-2789-4BB9-B5A4-7FE7350E2580}"/>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D04BBC68-F04F-49CD-A735-F0794C2BF5A2}"/>
              </a:ext>
            </a:extLst>
          </p:cNvPr>
          <p:cNvSpPr>
            <a:spLocks noGrp="1"/>
          </p:cNvSpPr>
          <p:nvPr>
            <p:ph type="sldNum" sz="quarter" idx="12"/>
          </p:nvPr>
        </p:nvSpPr>
        <p:spPr/>
        <p:txBody>
          <a:bodyPr/>
          <a:lstStyle/>
          <a:p>
            <a:fld id="{893ACD7D-9A68-44C8-A49A-4B94202CE741}" type="slidenum">
              <a:rPr lang="zh-CN" altLang="en-US" smtClean="0"/>
              <a:t>‹#›</a:t>
            </a:fld>
            <a:endParaRPr lang="zh-CN" altLang="en-US"/>
          </a:p>
        </p:txBody>
      </p:sp>
      <p:sp>
        <p:nvSpPr>
          <p:cNvPr id="6" name="矩形 5">
            <a:extLst>
              <a:ext uri="{FF2B5EF4-FFF2-40B4-BE49-F238E27FC236}">
                <a16:creationId xmlns:a16="http://schemas.microsoft.com/office/drawing/2014/main" id="{8017ECDB-A551-454D-9EA5-C5FCA96056B6}"/>
              </a:ext>
            </a:extLst>
          </p:cNvPr>
          <p:cNvSpPr/>
          <p:nvPr userDrawn="1"/>
        </p:nvSpPr>
        <p:spPr>
          <a:xfrm>
            <a:off x="0" y="365125"/>
            <a:ext cx="456676" cy="6635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连接符 6">
            <a:extLst>
              <a:ext uri="{FF2B5EF4-FFF2-40B4-BE49-F238E27FC236}">
                <a16:creationId xmlns:a16="http://schemas.microsoft.com/office/drawing/2014/main" id="{1EFF6278-CAB3-4838-9C69-D1DA1532C774}"/>
              </a:ext>
            </a:extLst>
          </p:cNvPr>
          <p:cNvCxnSpPr>
            <a:cxnSpLocks/>
          </p:cNvCxnSpPr>
          <p:nvPr userDrawn="1"/>
        </p:nvCxnSpPr>
        <p:spPr>
          <a:xfrm>
            <a:off x="660400" y="1028700"/>
            <a:ext cx="108585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286339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099C23-150D-46DF-9EE3-9C025EE5488D}"/>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D46F718-31FE-48A9-9604-F8C2FC5C880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40FA7E3-561F-4D56-81D7-E0BD68BB4DA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B7B3270-9289-47CE-85A4-627CCFE463DC}"/>
              </a:ext>
            </a:extLst>
          </p:cNvPr>
          <p:cNvSpPr>
            <a:spLocks noGrp="1"/>
          </p:cNvSpPr>
          <p:nvPr>
            <p:ph type="dt" sz="half" idx="10"/>
          </p:nvPr>
        </p:nvSpPr>
        <p:spPr/>
        <p:txBody>
          <a:bodyPr/>
          <a:lstStyle/>
          <a:p>
            <a:fld id="{BA467590-4C70-40B5-9835-B77750B544FF}" type="datetime1">
              <a:rPr lang="zh-CN" altLang="en-US" smtClean="0"/>
              <a:t>2020/9/22</a:t>
            </a:fld>
            <a:endParaRPr lang="zh-CN" altLang="en-US"/>
          </a:p>
        </p:txBody>
      </p:sp>
      <p:sp>
        <p:nvSpPr>
          <p:cNvPr id="6" name="页脚占位符 5">
            <a:extLst>
              <a:ext uri="{FF2B5EF4-FFF2-40B4-BE49-F238E27FC236}">
                <a16:creationId xmlns:a16="http://schemas.microsoft.com/office/drawing/2014/main" id="{AC34D6B4-CDED-4C96-A576-E6A65EDEBD98}"/>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FAFE92E5-7DB9-467E-B803-381E4AC23263}"/>
              </a:ext>
            </a:extLst>
          </p:cNvPr>
          <p:cNvSpPr>
            <a:spLocks noGrp="1"/>
          </p:cNvSpPr>
          <p:nvPr>
            <p:ph type="sldNum" sz="quarter" idx="12"/>
          </p:nvPr>
        </p:nvSpPr>
        <p:spPr/>
        <p:txBody>
          <a:bodyPr/>
          <a:lstStyle/>
          <a:p>
            <a:fld id="{893ACD7D-9A68-44C8-A49A-4B94202CE741}" type="slidenum">
              <a:rPr lang="zh-CN" altLang="en-US" smtClean="0"/>
              <a:t>‹#›</a:t>
            </a:fld>
            <a:endParaRPr lang="zh-CN" altLang="en-US"/>
          </a:p>
        </p:txBody>
      </p:sp>
      <p:sp>
        <p:nvSpPr>
          <p:cNvPr id="8" name="矩形 7">
            <a:extLst>
              <a:ext uri="{FF2B5EF4-FFF2-40B4-BE49-F238E27FC236}">
                <a16:creationId xmlns:a16="http://schemas.microsoft.com/office/drawing/2014/main" id="{C2239787-A866-475A-AE65-58BB20EF47A9}"/>
              </a:ext>
            </a:extLst>
          </p:cNvPr>
          <p:cNvSpPr/>
          <p:nvPr userDrawn="1"/>
        </p:nvSpPr>
        <p:spPr>
          <a:xfrm>
            <a:off x="0" y="365125"/>
            <a:ext cx="456676" cy="6635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连接符 8">
            <a:extLst>
              <a:ext uri="{FF2B5EF4-FFF2-40B4-BE49-F238E27FC236}">
                <a16:creationId xmlns:a16="http://schemas.microsoft.com/office/drawing/2014/main" id="{B681A32E-DCD7-45A9-8599-A81F4E0BDDE5}"/>
              </a:ext>
            </a:extLst>
          </p:cNvPr>
          <p:cNvCxnSpPr>
            <a:cxnSpLocks/>
          </p:cNvCxnSpPr>
          <p:nvPr userDrawn="1"/>
        </p:nvCxnSpPr>
        <p:spPr>
          <a:xfrm>
            <a:off x="660400" y="1028700"/>
            <a:ext cx="108585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582438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7B2971-0D91-41BD-9ECF-F113FDBDD5E9}"/>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713F875-4B6C-4366-BAB9-AD73B70D429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A43E2C8-4D17-43B8-B1D5-07E93CD9E8E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E01D898-F952-40E1-A8F4-A1A548FC29FF}"/>
              </a:ext>
            </a:extLst>
          </p:cNvPr>
          <p:cNvSpPr>
            <a:spLocks noGrp="1"/>
          </p:cNvSpPr>
          <p:nvPr>
            <p:ph type="dt" sz="half" idx="10"/>
          </p:nvPr>
        </p:nvSpPr>
        <p:spPr/>
        <p:txBody>
          <a:bodyPr/>
          <a:lstStyle/>
          <a:p>
            <a:fld id="{5AAB3AD6-7C66-4310-8BAE-F530923380A3}" type="datetime1">
              <a:rPr lang="zh-CN" altLang="en-US" smtClean="0"/>
              <a:t>2020/9/22</a:t>
            </a:fld>
            <a:endParaRPr lang="zh-CN" altLang="en-US"/>
          </a:p>
        </p:txBody>
      </p:sp>
      <p:sp>
        <p:nvSpPr>
          <p:cNvPr id="6" name="页脚占位符 5">
            <a:extLst>
              <a:ext uri="{FF2B5EF4-FFF2-40B4-BE49-F238E27FC236}">
                <a16:creationId xmlns:a16="http://schemas.microsoft.com/office/drawing/2014/main" id="{98A0BB52-AE4C-4C3A-9E5C-67EC2F5E1DE1}"/>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D628AE3A-DAB1-4DA9-A4AC-69F7B1CE03D6}"/>
              </a:ext>
            </a:extLst>
          </p:cNvPr>
          <p:cNvSpPr>
            <a:spLocks noGrp="1"/>
          </p:cNvSpPr>
          <p:nvPr>
            <p:ph type="sldNum" sz="quarter" idx="12"/>
          </p:nvPr>
        </p:nvSpPr>
        <p:spPr/>
        <p:txBody>
          <a:bodyPr/>
          <a:lstStyle/>
          <a:p>
            <a:fld id="{893ACD7D-9A68-44C8-A49A-4B94202CE741}" type="slidenum">
              <a:rPr lang="zh-CN" altLang="en-US" smtClean="0"/>
              <a:t>‹#›</a:t>
            </a:fld>
            <a:endParaRPr lang="zh-CN" altLang="en-US"/>
          </a:p>
        </p:txBody>
      </p:sp>
      <p:sp>
        <p:nvSpPr>
          <p:cNvPr id="8" name="矩形 7">
            <a:extLst>
              <a:ext uri="{FF2B5EF4-FFF2-40B4-BE49-F238E27FC236}">
                <a16:creationId xmlns:a16="http://schemas.microsoft.com/office/drawing/2014/main" id="{7FC2FE07-D1F1-48A8-AFC2-F7858B045E8A}"/>
              </a:ext>
            </a:extLst>
          </p:cNvPr>
          <p:cNvSpPr/>
          <p:nvPr userDrawn="1"/>
        </p:nvSpPr>
        <p:spPr>
          <a:xfrm>
            <a:off x="0" y="365125"/>
            <a:ext cx="456676" cy="6635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连接符 8">
            <a:extLst>
              <a:ext uri="{FF2B5EF4-FFF2-40B4-BE49-F238E27FC236}">
                <a16:creationId xmlns:a16="http://schemas.microsoft.com/office/drawing/2014/main" id="{D6962632-48FC-4A14-B896-B0AFDF3D3F8A}"/>
              </a:ext>
            </a:extLst>
          </p:cNvPr>
          <p:cNvCxnSpPr>
            <a:cxnSpLocks/>
          </p:cNvCxnSpPr>
          <p:nvPr userDrawn="1"/>
        </p:nvCxnSpPr>
        <p:spPr>
          <a:xfrm>
            <a:off x="660400" y="1028700"/>
            <a:ext cx="108585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427136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3DF791-8627-4AEA-B482-26BE4E668620}"/>
              </a:ext>
            </a:extLst>
          </p:cNvPr>
          <p:cNvSpPr>
            <a:spLocks noGrp="1"/>
          </p:cNvSpPr>
          <p:nvPr>
            <p:ph type="title"/>
          </p:nvPr>
        </p:nvSpPr>
        <p:spPr/>
        <p:txBody>
          <a:bodyPr/>
          <a:lstStyle>
            <a:lvl1pPr>
              <a:defRPr b="1"/>
            </a:lvl1pPr>
          </a:lstStyle>
          <a:p>
            <a:r>
              <a:rPr lang="zh-CN" altLang="en-US" dirty="0"/>
              <a:t>单击此处编辑母版标题样式</a:t>
            </a:r>
          </a:p>
        </p:txBody>
      </p:sp>
      <p:sp>
        <p:nvSpPr>
          <p:cNvPr id="3" name="竖排文字占位符 2">
            <a:extLst>
              <a:ext uri="{FF2B5EF4-FFF2-40B4-BE49-F238E27FC236}">
                <a16:creationId xmlns:a16="http://schemas.microsoft.com/office/drawing/2014/main" id="{A267BA13-FA8F-46CF-845B-2D723B92FC4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E9577E5-55B8-476C-BA92-96E7AE0AD21C}"/>
              </a:ext>
            </a:extLst>
          </p:cNvPr>
          <p:cNvSpPr>
            <a:spLocks noGrp="1"/>
          </p:cNvSpPr>
          <p:nvPr>
            <p:ph type="dt" sz="half" idx="10"/>
          </p:nvPr>
        </p:nvSpPr>
        <p:spPr/>
        <p:txBody>
          <a:bodyPr/>
          <a:lstStyle/>
          <a:p>
            <a:fld id="{997C7737-0360-4040-B6EA-6F5EA51BA7EA}" type="datetime1">
              <a:rPr lang="zh-CN" altLang="en-US" smtClean="0"/>
              <a:t>2020/9/22</a:t>
            </a:fld>
            <a:endParaRPr lang="zh-CN" altLang="en-US"/>
          </a:p>
        </p:txBody>
      </p:sp>
      <p:sp>
        <p:nvSpPr>
          <p:cNvPr id="5" name="页脚占位符 4">
            <a:extLst>
              <a:ext uri="{FF2B5EF4-FFF2-40B4-BE49-F238E27FC236}">
                <a16:creationId xmlns:a16="http://schemas.microsoft.com/office/drawing/2014/main" id="{3730B12C-FEC5-4B3F-ADA5-5261B992C5D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A451663-0399-4E3D-ABB1-1C87EF4C9512}"/>
              </a:ext>
            </a:extLst>
          </p:cNvPr>
          <p:cNvSpPr>
            <a:spLocks noGrp="1"/>
          </p:cNvSpPr>
          <p:nvPr>
            <p:ph type="sldNum" sz="quarter" idx="12"/>
          </p:nvPr>
        </p:nvSpPr>
        <p:spPr/>
        <p:txBody>
          <a:bodyPr/>
          <a:lstStyle/>
          <a:p>
            <a:fld id="{893ACD7D-9A68-44C8-A49A-4B94202CE741}" type="slidenum">
              <a:rPr lang="zh-CN" altLang="en-US" smtClean="0"/>
              <a:t>‹#›</a:t>
            </a:fld>
            <a:endParaRPr lang="zh-CN" altLang="en-US"/>
          </a:p>
        </p:txBody>
      </p:sp>
      <p:sp>
        <p:nvSpPr>
          <p:cNvPr id="7" name="矩形 6">
            <a:extLst>
              <a:ext uri="{FF2B5EF4-FFF2-40B4-BE49-F238E27FC236}">
                <a16:creationId xmlns:a16="http://schemas.microsoft.com/office/drawing/2014/main" id="{98E1C8E6-0F39-458C-AC29-F60350E42F03}"/>
              </a:ext>
            </a:extLst>
          </p:cNvPr>
          <p:cNvSpPr/>
          <p:nvPr userDrawn="1"/>
        </p:nvSpPr>
        <p:spPr>
          <a:xfrm>
            <a:off x="0" y="365125"/>
            <a:ext cx="456676" cy="6635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接连接符 7">
            <a:extLst>
              <a:ext uri="{FF2B5EF4-FFF2-40B4-BE49-F238E27FC236}">
                <a16:creationId xmlns:a16="http://schemas.microsoft.com/office/drawing/2014/main" id="{C038F443-9112-42F7-B7D8-0C77CCAA15BA}"/>
              </a:ext>
            </a:extLst>
          </p:cNvPr>
          <p:cNvCxnSpPr>
            <a:cxnSpLocks/>
          </p:cNvCxnSpPr>
          <p:nvPr userDrawn="1"/>
        </p:nvCxnSpPr>
        <p:spPr>
          <a:xfrm>
            <a:off x="660400" y="1028700"/>
            <a:ext cx="108585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47405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5E15CE81-0E60-4B57-96D3-1F8AD3DAB961}"/>
              </a:ext>
            </a:extLst>
          </p:cNvPr>
          <p:cNvSpPr>
            <a:spLocks noGrp="1"/>
          </p:cNvSpPr>
          <p:nvPr>
            <p:ph type="title"/>
          </p:nvPr>
        </p:nvSpPr>
        <p:spPr>
          <a:xfrm>
            <a:off x="831850" y="196197"/>
            <a:ext cx="10515600" cy="781268"/>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32A208A5-1F6A-4739-8EB2-20A3F17B22DC}"/>
              </a:ext>
            </a:extLst>
          </p:cNvPr>
          <p:cNvSpPr>
            <a:spLocks noGrp="1"/>
          </p:cNvSpPr>
          <p:nvPr>
            <p:ph type="body" idx="1"/>
          </p:nvPr>
        </p:nvSpPr>
        <p:spPr>
          <a:xfrm>
            <a:off x="838200" y="1284900"/>
            <a:ext cx="10515600" cy="4892063"/>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4" name="日期占位符 3">
            <a:extLst>
              <a:ext uri="{FF2B5EF4-FFF2-40B4-BE49-F238E27FC236}">
                <a16:creationId xmlns:a16="http://schemas.microsoft.com/office/drawing/2014/main" id="{E4393595-308D-42F3-9AC5-AABCCADDB71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4C523F4-DBD5-4E8C-9AB4-4EAFCEB7AA98}" type="datetime1">
              <a:rPr lang="zh-CN" altLang="en-US" smtClean="0"/>
              <a:t>2020/9/22</a:t>
            </a:fld>
            <a:endParaRPr lang="zh-CN" altLang="en-US"/>
          </a:p>
        </p:txBody>
      </p:sp>
      <p:sp>
        <p:nvSpPr>
          <p:cNvPr id="5" name="页脚占位符 4">
            <a:extLst>
              <a:ext uri="{FF2B5EF4-FFF2-40B4-BE49-F238E27FC236}">
                <a16:creationId xmlns:a16="http://schemas.microsoft.com/office/drawing/2014/main" id="{D92A30BE-EF0D-4E12-BF00-4F4DF7E2405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D8042A54-3833-4C76-8A16-AD3888DFE83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93ACD7D-9A68-44C8-A49A-4B94202CE741}" type="slidenum">
              <a:rPr lang="zh-CN" altLang="en-US" smtClean="0"/>
              <a:t>‹#›</a:t>
            </a:fld>
            <a:endParaRPr lang="zh-CN" altLang="en-US"/>
          </a:p>
        </p:txBody>
      </p:sp>
      <p:cxnSp>
        <p:nvCxnSpPr>
          <p:cNvPr id="9" name="直接连接符 8">
            <a:extLst>
              <a:ext uri="{FF2B5EF4-FFF2-40B4-BE49-F238E27FC236}">
                <a16:creationId xmlns:a16="http://schemas.microsoft.com/office/drawing/2014/main" id="{C9E44AAB-F96B-4A6E-BE41-D4014D6D0B15}"/>
              </a:ext>
            </a:extLst>
          </p:cNvPr>
          <p:cNvCxnSpPr>
            <a:cxnSpLocks/>
          </p:cNvCxnSpPr>
          <p:nvPr userDrawn="1"/>
        </p:nvCxnSpPr>
        <p:spPr>
          <a:xfrm>
            <a:off x="660400" y="6318357"/>
            <a:ext cx="108585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5071932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6" r:id="rId7"/>
    <p:sldLayoutId id="2147483657" r:id="rId8"/>
    <p:sldLayoutId id="2147483658" r:id="rId9"/>
    <p:sldLayoutId id="2147483659" r:id="rId10"/>
    <p:sldLayoutId id="2147483660" r:id="rId11"/>
  </p:sldLayoutIdLst>
  <p:hf hdr="0" ftr="0" dt="0"/>
  <p:txStyles>
    <p:title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baseline="0">
          <a:solidFill>
            <a:schemeClr val="tx1"/>
          </a:solidFill>
          <a:latin typeface="Arial "/>
          <a:ea typeface="+mn-ea"/>
          <a:cs typeface="+mn-cs"/>
        </a:defRPr>
      </a:lvl1pPr>
      <a:lvl2pPr marL="914400" indent="-457200" algn="l" defTabSz="914400" rtl="0" eaLnBrk="1" latinLnBrk="0" hangingPunct="1">
        <a:lnSpc>
          <a:spcPct val="90000"/>
        </a:lnSpc>
        <a:spcBef>
          <a:spcPts val="500"/>
        </a:spcBef>
        <a:buClr>
          <a:srgbClr val="FFC000"/>
        </a:buClr>
        <a:buSzPct val="80000"/>
        <a:buFont typeface="Wingdings" panose="05000000000000000000" pitchFamily="2" charset="2"/>
        <a:buChar char="p"/>
        <a:defRPr sz="2400" kern="1200" baseline="0">
          <a:solidFill>
            <a:schemeClr val="tx1"/>
          </a:solidFill>
          <a:latin typeface="Arial "/>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Arial "/>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baseline="0">
          <a:solidFill>
            <a:schemeClr val="tx1"/>
          </a:solidFill>
          <a:latin typeface="Arial "/>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5.jpg"/></Relationships>
</file>

<file path=ppt/slides/_rels/slide24.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16.png"/><Relationship Id="rId4" Type="http://schemas.openxmlformats.org/officeDocument/2006/relationships/notesSlide" Target="../notesSlides/notesSlide10.xml"/></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32.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0.jpg"/><Relationship Id="rId7" Type="http://schemas.openxmlformats.org/officeDocument/2006/relationships/image" Target="../media/image14.jpg"/><Relationship Id="rId2" Type="http://schemas.openxmlformats.org/officeDocument/2006/relationships/image" Target="../media/image9.png"/><Relationship Id="rId1" Type="http://schemas.openxmlformats.org/officeDocument/2006/relationships/slideLayout" Target="../slideLayouts/slideLayout4.xml"/><Relationship Id="rId6" Type="http://schemas.openxmlformats.org/officeDocument/2006/relationships/image" Target="../media/image13.jpg"/><Relationship Id="rId5" Type="http://schemas.openxmlformats.org/officeDocument/2006/relationships/image" Target="../media/image12.jpg"/><Relationship Id="rId4" Type="http://schemas.openxmlformats.org/officeDocument/2006/relationships/image" Target="../media/image11.jpg"/></Relationships>
</file>

<file path=ppt/slides/_rels/slide9.xml.rels><?xml version="1.0" encoding="UTF-8" standalone="yes"?>
<Relationships xmlns="http://schemas.openxmlformats.org/package/2006/relationships"><Relationship Id="rId3" Type="http://schemas.openxmlformats.org/officeDocument/2006/relationships/video" Target="../media/media1.mp4"/><Relationship Id="rId7" Type="http://schemas.openxmlformats.org/officeDocument/2006/relationships/image" Target="../media/image16.png"/><Relationship Id="rId2" Type="http://schemas.microsoft.com/office/2007/relationships/media" Target="../media/media1.mp4"/><Relationship Id="rId1" Type="http://schemas.openxmlformats.org/officeDocument/2006/relationships/vmlDrawing" Target="../drawings/vmlDrawing1.vml"/><Relationship Id="rId6" Type="http://schemas.openxmlformats.org/officeDocument/2006/relationships/image" Target="../media/image15.png"/><Relationship Id="rId5" Type="http://schemas.openxmlformats.org/officeDocument/2006/relationships/oleObject" Target="../embeddings/oleObject1.bin"/><Relationship Id="rId4"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a:extLst>
              <a:ext uri="{FF2B5EF4-FFF2-40B4-BE49-F238E27FC236}">
                <a16:creationId xmlns:a16="http://schemas.microsoft.com/office/drawing/2014/main" id="{36ECB81E-B981-4CEF-8356-442322CDFB32}"/>
              </a:ext>
            </a:extLst>
          </p:cNvPr>
          <p:cNvSpPr>
            <a:spLocks noGrp="1"/>
          </p:cNvSpPr>
          <p:nvPr>
            <p:ph type="subTitle" idx="1"/>
          </p:nvPr>
        </p:nvSpPr>
        <p:spPr/>
        <p:txBody>
          <a:bodyPr>
            <a:normAutofit/>
          </a:bodyPr>
          <a:lstStyle/>
          <a:p>
            <a:r>
              <a:rPr lang="zh-CN" altLang="en-US" sz="4400" b="1" dirty="0">
                <a:latin typeface="+mj-lt"/>
              </a:rPr>
              <a:t>第</a:t>
            </a:r>
            <a:r>
              <a:rPr lang="en-US" altLang="zh-CN" sz="4400" b="1" dirty="0">
                <a:latin typeface="+mj-lt"/>
              </a:rPr>
              <a:t>4</a:t>
            </a:r>
            <a:r>
              <a:rPr lang="zh-CN" altLang="en-US" sz="4400" b="1" dirty="0">
                <a:latin typeface="+mj-lt"/>
              </a:rPr>
              <a:t>章 博弈搜索和游戏树</a:t>
            </a:r>
          </a:p>
        </p:txBody>
      </p:sp>
      <p:sp>
        <p:nvSpPr>
          <p:cNvPr id="5" name="矩形 4">
            <a:extLst>
              <a:ext uri="{FF2B5EF4-FFF2-40B4-BE49-F238E27FC236}">
                <a16:creationId xmlns:a16="http://schemas.microsoft.com/office/drawing/2014/main" id="{13D81DB1-E8E8-4A1A-91BC-F286C30A4E29}"/>
              </a:ext>
            </a:extLst>
          </p:cNvPr>
          <p:cNvSpPr/>
          <p:nvPr/>
        </p:nvSpPr>
        <p:spPr>
          <a:xfrm>
            <a:off x="1450931" y="898742"/>
            <a:ext cx="9290137" cy="2376814"/>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7200" dirty="0"/>
              <a:t>人工智能原理</a:t>
            </a:r>
          </a:p>
        </p:txBody>
      </p:sp>
    </p:spTree>
    <p:extLst>
      <p:ext uri="{BB962C8B-B14F-4D97-AF65-F5344CB8AC3E}">
        <p14:creationId xmlns:p14="http://schemas.microsoft.com/office/powerpoint/2010/main" val="16879261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A487DD-48AD-43C1-BECF-0697BB941037}"/>
              </a:ext>
            </a:extLst>
          </p:cNvPr>
          <p:cNvSpPr>
            <a:spLocks noGrp="1"/>
          </p:cNvSpPr>
          <p:nvPr>
            <p:ph type="title"/>
          </p:nvPr>
        </p:nvSpPr>
        <p:spPr/>
        <p:txBody>
          <a:bodyPr>
            <a:normAutofit/>
          </a:bodyPr>
          <a:lstStyle/>
          <a:p>
            <a:r>
              <a:rPr lang="en-US" altLang="zh-CN" dirty="0"/>
              <a:t>Game playing has a huge state space</a:t>
            </a:r>
            <a:endParaRPr lang="zh-CN" altLang="en-US" dirty="0"/>
          </a:p>
        </p:txBody>
      </p:sp>
      <p:sp>
        <p:nvSpPr>
          <p:cNvPr id="3" name="内容占位符 2">
            <a:extLst>
              <a:ext uri="{FF2B5EF4-FFF2-40B4-BE49-F238E27FC236}">
                <a16:creationId xmlns:a16="http://schemas.microsoft.com/office/drawing/2014/main" id="{62692A89-DDF7-4A19-92EF-8C31409CC0D1}"/>
              </a:ext>
            </a:extLst>
          </p:cNvPr>
          <p:cNvSpPr>
            <a:spLocks noGrp="1"/>
          </p:cNvSpPr>
          <p:nvPr>
            <p:ph idx="1"/>
          </p:nvPr>
        </p:nvSpPr>
        <p:spPr>
          <a:xfrm>
            <a:off x="838200" y="1284900"/>
            <a:ext cx="5608899" cy="4892063"/>
          </a:xfrm>
        </p:spPr>
        <p:txBody>
          <a:bodyPr/>
          <a:lstStyle/>
          <a:p>
            <a:pPr marL="0" indent="0">
              <a:buNone/>
            </a:pPr>
            <a:r>
              <a:rPr lang="en-US" altLang="zh-CN" dirty="0"/>
              <a:t>How: Chinese Chess</a:t>
            </a:r>
            <a:endParaRPr lang="zh-CN" altLang="en-US" dirty="0"/>
          </a:p>
        </p:txBody>
      </p:sp>
      <p:sp>
        <p:nvSpPr>
          <p:cNvPr id="4" name="灯片编号占位符 3">
            <a:extLst>
              <a:ext uri="{FF2B5EF4-FFF2-40B4-BE49-F238E27FC236}">
                <a16:creationId xmlns:a16="http://schemas.microsoft.com/office/drawing/2014/main" id="{50056429-5FBD-4E8E-BB9D-EAE346D9E8FC}"/>
              </a:ext>
            </a:extLst>
          </p:cNvPr>
          <p:cNvSpPr>
            <a:spLocks noGrp="1"/>
          </p:cNvSpPr>
          <p:nvPr>
            <p:ph type="sldNum" sz="quarter" idx="12"/>
          </p:nvPr>
        </p:nvSpPr>
        <p:spPr/>
        <p:txBody>
          <a:bodyPr/>
          <a:lstStyle/>
          <a:p>
            <a:fld id="{893ACD7D-9A68-44C8-A49A-4B94202CE741}" type="slidenum">
              <a:rPr lang="zh-CN" altLang="en-US" smtClean="0"/>
              <a:t>10</a:t>
            </a:fld>
            <a:endParaRPr lang="zh-CN" altLang="en-US"/>
          </a:p>
        </p:txBody>
      </p:sp>
      <p:pic>
        <p:nvPicPr>
          <p:cNvPr id="6" name="图片 5">
            <a:extLst>
              <a:ext uri="{FF2B5EF4-FFF2-40B4-BE49-F238E27FC236}">
                <a16:creationId xmlns:a16="http://schemas.microsoft.com/office/drawing/2014/main" id="{5B6F59AA-5965-40B0-886A-3C414A7459A6}"/>
              </a:ext>
            </a:extLst>
          </p:cNvPr>
          <p:cNvPicPr>
            <a:picLocks noChangeAspect="1"/>
          </p:cNvPicPr>
          <p:nvPr/>
        </p:nvPicPr>
        <p:blipFill>
          <a:blip r:embed="rId3"/>
          <a:stretch>
            <a:fillRect/>
          </a:stretch>
        </p:blipFill>
        <p:spPr>
          <a:xfrm>
            <a:off x="1183778" y="1866861"/>
            <a:ext cx="4001679" cy="4406473"/>
          </a:xfrm>
          <a:prstGeom prst="rect">
            <a:avLst/>
          </a:prstGeom>
        </p:spPr>
      </p:pic>
      <p:sp>
        <p:nvSpPr>
          <p:cNvPr id="7" name="矩形 6">
            <a:extLst>
              <a:ext uri="{FF2B5EF4-FFF2-40B4-BE49-F238E27FC236}">
                <a16:creationId xmlns:a16="http://schemas.microsoft.com/office/drawing/2014/main" id="{6A25A4D0-BDA6-45AA-83CD-B98A897870F9}"/>
              </a:ext>
            </a:extLst>
          </p:cNvPr>
          <p:cNvSpPr/>
          <p:nvPr/>
        </p:nvSpPr>
        <p:spPr>
          <a:xfrm>
            <a:off x="6447099" y="2336953"/>
            <a:ext cx="4340506" cy="2246769"/>
          </a:xfrm>
          <a:prstGeom prst="rect">
            <a:avLst/>
          </a:prstGeom>
        </p:spPr>
        <p:txBody>
          <a:bodyPr wrap="square">
            <a:spAutoFit/>
          </a:bodyPr>
          <a:lstStyle/>
          <a:p>
            <a:pPr algn="ctr"/>
            <a:endParaRPr lang="zh-CN" altLang="en-US" sz="2800" b="1" dirty="0">
              <a:solidFill>
                <a:srgbClr val="000000"/>
              </a:solidFill>
              <a:latin typeface="Arial" panose="020B0604020202020204" pitchFamily="34" charset="0"/>
              <a:ea typeface="宋体" panose="02010600030101010101" pitchFamily="2" charset="-122"/>
              <a:cs typeface="Arial" panose="020B0604020202020204" pitchFamily="34" charset="0"/>
            </a:endParaRPr>
          </a:p>
          <a:p>
            <a:pPr algn="ctr"/>
            <a:r>
              <a:rPr lang="en-US" altLang="zh-CN" sz="2800" b="1" dirty="0">
                <a:solidFill>
                  <a:srgbClr val="00B050"/>
                </a:solidFill>
                <a:latin typeface="Arial" panose="020B0604020202020204" pitchFamily="34" charset="0"/>
                <a:ea typeface="宋体" panose="02010600030101010101" pitchFamily="2" charset="-122"/>
                <a:cs typeface="Arial" panose="020B0604020202020204" pitchFamily="34" charset="0"/>
              </a:rPr>
              <a:t>State Space</a:t>
            </a:r>
            <a:endParaRPr lang="zh-CN" altLang="en-US" sz="2800" b="1" dirty="0">
              <a:solidFill>
                <a:srgbClr val="00B050"/>
              </a:solidFill>
              <a:latin typeface="Arial" panose="020B0604020202020204" pitchFamily="34" charset="0"/>
              <a:ea typeface="宋体" panose="02010600030101010101" pitchFamily="2" charset="-122"/>
              <a:cs typeface="Arial" panose="020B0604020202020204" pitchFamily="34" charset="0"/>
            </a:endParaRPr>
          </a:p>
          <a:p>
            <a:pPr algn="ctr"/>
            <a:r>
              <a:rPr lang="zh-CN" altLang="en-US" sz="2800" dirty="0">
                <a:latin typeface="宋体" panose="02010600030101010101" pitchFamily="2" charset="-122"/>
                <a:ea typeface="宋体" panose="02010600030101010101" pitchFamily="2" charset="-122"/>
              </a:rPr>
              <a:t>九列十行 </a:t>
            </a:r>
            <a:endParaRPr lang="en-US" altLang="zh-CN" sz="2800" dirty="0">
              <a:latin typeface="宋体" panose="02010600030101010101" pitchFamily="2" charset="-122"/>
              <a:ea typeface="宋体" panose="02010600030101010101" pitchFamily="2" charset="-122"/>
            </a:endParaRPr>
          </a:p>
          <a:p>
            <a:pPr algn="ctr"/>
            <a:r>
              <a:rPr lang="zh-CN" altLang="en-US" sz="2800" dirty="0">
                <a:latin typeface="宋体" panose="02010600030101010101" pitchFamily="2" charset="-122"/>
                <a:ea typeface="宋体" panose="02010600030101010101" pitchFamily="2" charset="-122"/>
              </a:rPr>
              <a:t>十四种不同的棋子 </a:t>
            </a:r>
          </a:p>
          <a:p>
            <a:pPr algn="ctr"/>
            <a:r>
              <a:rPr lang="zh-CN" altLang="en-US" sz="2800" dirty="0">
                <a:latin typeface="宋体" panose="02010600030101010101" pitchFamily="2" charset="-122"/>
                <a:ea typeface="宋体" panose="02010600030101010101" pitchFamily="2" charset="-122"/>
              </a:rPr>
              <a:t>三十二个棋子 </a:t>
            </a:r>
            <a:endParaRPr lang="zh-CN" altLang="en-US" sz="2800" dirty="0"/>
          </a:p>
        </p:txBody>
      </p:sp>
    </p:spTree>
    <p:extLst>
      <p:ext uri="{BB962C8B-B14F-4D97-AF65-F5344CB8AC3E}">
        <p14:creationId xmlns:p14="http://schemas.microsoft.com/office/powerpoint/2010/main" val="5369668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F5790D-803C-4409-AA17-2BCC172056DA}"/>
              </a:ext>
            </a:extLst>
          </p:cNvPr>
          <p:cNvSpPr>
            <a:spLocks noGrp="1"/>
          </p:cNvSpPr>
          <p:nvPr>
            <p:ph type="title"/>
          </p:nvPr>
        </p:nvSpPr>
        <p:spPr/>
        <p:txBody>
          <a:bodyPr>
            <a:normAutofit/>
          </a:bodyPr>
          <a:lstStyle/>
          <a:p>
            <a:r>
              <a:rPr lang="en-US" altLang="zh-CN" dirty="0"/>
              <a:t>how to deal with the huge state space? </a:t>
            </a:r>
            <a:endParaRPr lang="zh-CN" altLang="en-US" dirty="0"/>
          </a:p>
        </p:txBody>
      </p:sp>
      <p:sp>
        <p:nvSpPr>
          <p:cNvPr id="3" name="内容占位符 2">
            <a:extLst>
              <a:ext uri="{FF2B5EF4-FFF2-40B4-BE49-F238E27FC236}">
                <a16:creationId xmlns:a16="http://schemas.microsoft.com/office/drawing/2014/main" id="{4BE17DDC-AB87-4191-B32C-DB9BA50E8C96}"/>
              </a:ext>
            </a:extLst>
          </p:cNvPr>
          <p:cNvSpPr>
            <a:spLocks noGrp="1"/>
          </p:cNvSpPr>
          <p:nvPr>
            <p:ph idx="1"/>
          </p:nvPr>
        </p:nvSpPr>
        <p:spPr/>
        <p:txBody>
          <a:bodyPr>
            <a:noAutofit/>
          </a:bodyPr>
          <a:lstStyle/>
          <a:p>
            <a:pPr marL="0" indent="0">
              <a:buNone/>
            </a:pPr>
            <a:r>
              <a:rPr lang="en-US" altLang="zh-CN" sz="2400" dirty="0">
                <a:latin typeface="Tahoma" panose="020B0604030504040204" pitchFamily="34" charset="0"/>
              </a:rPr>
              <a:t>In general, the branching factor and the depth of terminal states are large. </a:t>
            </a:r>
          </a:p>
          <a:p>
            <a:r>
              <a:rPr lang="zh-CN" altLang="en-US" dirty="0"/>
              <a:t>状态数</a:t>
            </a:r>
          </a:p>
          <a:p>
            <a:pPr marL="685800" lvl="1" indent="0">
              <a:buNone/>
            </a:pPr>
            <a:r>
              <a:rPr lang="zh-CN" altLang="en-US" dirty="0">
                <a:solidFill>
                  <a:srgbClr val="CC0000"/>
                </a:solidFill>
                <a:latin typeface="Wingdings" panose="05000000000000000000" pitchFamily="2" charset="2"/>
                <a:ea typeface="KaiTi" panose="02010609060101010101" pitchFamily="49" charset="-122"/>
              </a:rPr>
              <a:t></a:t>
            </a:r>
            <a:r>
              <a:rPr lang="zh-CN" altLang="en-US" dirty="0">
                <a:solidFill>
                  <a:srgbClr val="000000"/>
                </a:solidFill>
                <a:latin typeface="KaiTi" panose="02010609060101010101" pitchFamily="49" charset="-122"/>
                <a:ea typeface="KaiTi" panose="02010609060101010101" pitchFamily="49" charset="-122"/>
              </a:rPr>
              <a:t>中国象棋</a:t>
            </a:r>
            <a:r>
              <a:rPr lang="en-US" altLang="zh-CN" dirty="0">
                <a:solidFill>
                  <a:srgbClr val="000000"/>
                </a:solidFill>
                <a:latin typeface="Tahoma" panose="020B0604030504040204" pitchFamily="34" charset="0"/>
                <a:ea typeface="KaiTi" panose="02010609060101010101" pitchFamily="49" charset="-122"/>
              </a:rPr>
              <a:t>10</a:t>
            </a:r>
            <a:r>
              <a:rPr lang="en-US" altLang="zh-CN" baseline="30000" dirty="0">
                <a:solidFill>
                  <a:srgbClr val="000000"/>
                </a:solidFill>
                <a:latin typeface="Tahoma" panose="020B0604030504040204" pitchFamily="34" charset="0"/>
                <a:ea typeface="KaiTi" panose="02010609060101010101" pitchFamily="49" charset="-122"/>
              </a:rPr>
              <a:t>40</a:t>
            </a:r>
          </a:p>
          <a:p>
            <a:r>
              <a:rPr lang="zh-CN" altLang="en-US" dirty="0"/>
              <a:t>博弈搜索树：</a:t>
            </a:r>
            <a:endParaRPr lang="en-US" altLang="zh-CN" dirty="0"/>
          </a:p>
          <a:p>
            <a:pPr lvl="1"/>
            <a:r>
              <a:rPr lang="zh-CN" altLang="en-US" dirty="0"/>
              <a:t>平均分支因子的层数次幂作为博弈树大小的一个估算上限值</a:t>
            </a:r>
            <a:endParaRPr lang="en-US" altLang="zh-CN" dirty="0">
              <a:solidFill>
                <a:srgbClr val="000000"/>
              </a:solidFill>
              <a:latin typeface="KaiTi" panose="02010609060101010101" pitchFamily="49" charset="-122"/>
              <a:ea typeface="KaiTi" panose="02010609060101010101" pitchFamily="49" charset="-122"/>
            </a:endParaRPr>
          </a:p>
          <a:p>
            <a:pPr lvl="1"/>
            <a:r>
              <a:rPr lang="zh-CN" altLang="en-US" dirty="0">
                <a:solidFill>
                  <a:srgbClr val="000000"/>
                </a:solidFill>
                <a:latin typeface="KaiTi" panose="02010609060101010101" pitchFamily="49" charset="-122"/>
                <a:ea typeface="KaiTi" panose="02010609060101010101" pitchFamily="49" charset="-122"/>
              </a:rPr>
              <a:t>国际象棋搜索树大约有</a:t>
            </a:r>
            <a:r>
              <a:rPr lang="en-US" altLang="zh-CN" dirty="0">
                <a:solidFill>
                  <a:srgbClr val="000000"/>
                </a:solidFill>
                <a:latin typeface="微软雅黑" panose="020B0503020204020204" pitchFamily="34" charset="-122"/>
                <a:ea typeface="微软雅黑" panose="020B0503020204020204" pitchFamily="34" charset="-122"/>
              </a:rPr>
              <a:t>35100</a:t>
            </a:r>
            <a:r>
              <a:rPr lang="zh-CN" altLang="en-US" dirty="0">
                <a:solidFill>
                  <a:srgbClr val="000000"/>
                </a:solidFill>
                <a:latin typeface="KaiTi" panose="02010609060101010101" pitchFamily="49" charset="-122"/>
                <a:ea typeface="KaiTi" panose="02010609060101010101" pitchFamily="49" charset="-122"/>
              </a:rPr>
              <a:t>或者</a:t>
            </a:r>
            <a:r>
              <a:rPr lang="en-US" altLang="zh-CN" dirty="0">
                <a:solidFill>
                  <a:srgbClr val="000000"/>
                </a:solidFill>
                <a:latin typeface="微软雅黑" panose="020B0503020204020204" pitchFamily="34" charset="-122"/>
                <a:ea typeface="微软雅黑" panose="020B0503020204020204" pitchFamily="34" charset="-122"/>
              </a:rPr>
              <a:t>10154</a:t>
            </a:r>
            <a:r>
              <a:rPr lang="zh-CN" altLang="en-US" dirty="0">
                <a:solidFill>
                  <a:srgbClr val="000000"/>
                </a:solidFill>
                <a:latin typeface="KaiTi" panose="02010609060101010101" pitchFamily="49" charset="-122"/>
                <a:ea typeface="KaiTi" panose="02010609060101010101" pitchFamily="49" charset="-122"/>
              </a:rPr>
              <a:t>个结点。如果考虑完整的搜索策略，就是用亿次机来处理，也得花天文数字计的时间。博弈要求在无法计算出最优决策的情况下也要给出某种决策。如何尽可能地利用好时间。</a:t>
            </a:r>
            <a:endParaRPr lang="en-US" altLang="zh-CN" dirty="0">
              <a:solidFill>
                <a:srgbClr val="000000"/>
              </a:solidFill>
              <a:latin typeface="KaiTi" panose="02010609060101010101" pitchFamily="49" charset="-122"/>
              <a:ea typeface="KaiTi" panose="02010609060101010101" pitchFamily="49" charset="-122"/>
            </a:endParaRPr>
          </a:p>
          <a:p>
            <a:pPr lvl="1"/>
            <a:r>
              <a:rPr lang="zh-CN" altLang="en-US" dirty="0">
                <a:solidFill>
                  <a:srgbClr val="000000"/>
                </a:solidFill>
                <a:latin typeface="KaiTi" panose="02010609060101010101" pitchFamily="49" charset="-122"/>
                <a:ea typeface="KaiTi" panose="02010609060101010101" pitchFamily="49" charset="-122"/>
              </a:rPr>
              <a:t>搜索树的深度影响性能。 </a:t>
            </a:r>
          </a:p>
          <a:p>
            <a:endParaRPr lang="zh-CN" altLang="en-US" sz="2400" dirty="0"/>
          </a:p>
        </p:txBody>
      </p:sp>
      <p:sp>
        <p:nvSpPr>
          <p:cNvPr id="4" name="灯片编号占位符 3">
            <a:extLst>
              <a:ext uri="{FF2B5EF4-FFF2-40B4-BE49-F238E27FC236}">
                <a16:creationId xmlns:a16="http://schemas.microsoft.com/office/drawing/2014/main" id="{5AC9ADC6-D002-4D71-8780-5132F1FBA519}"/>
              </a:ext>
            </a:extLst>
          </p:cNvPr>
          <p:cNvSpPr>
            <a:spLocks noGrp="1"/>
          </p:cNvSpPr>
          <p:nvPr>
            <p:ph type="sldNum" sz="quarter" idx="12"/>
          </p:nvPr>
        </p:nvSpPr>
        <p:spPr/>
        <p:txBody>
          <a:bodyPr/>
          <a:lstStyle/>
          <a:p>
            <a:fld id="{893ACD7D-9A68-44C8-A49A-4B94202CE741}" type="slidenum">
              <a:rPr lang="zh-CN" altLang="en-US" smtClean="0"/>
              <a:t>11</a:t>
            </a:fld>
            <a:endParaRPr lang="zh-CN" altLang="en-US"/>
          </a:p>
        </p:txBody>
      </p:sp>
    </p:spTree>
    <p:extLst>
      <p:ext uri="{BB962C8B-B14F-4D97-AF65-F5344CB8AC3E}">
        <p14:creationId xmlns:p14="http://schemas.microsoft.com/office/powerpoint/2010/main" val="329134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661FC7-A9A4-4AD1-A5C9-FEB8CC94BFC8}"/>
              </a:ext>
            </a:extLst>
          </p:cNvPr>
          <p:cNvSpPr>
            <a:spLocks noGrp="1"/>
          </p:cNvSpPr>
          <p:nvPr>
            <p:ph type="title"/>
          </p:nvPr>
        </p:nvSpPr>
        <p:spPr>
          <a:xfrm>
            <a:off x="838200" y="681037"/>
            <a:ext cx="10515600" cy="781268"/>
          </a:xfrm>
        </p:spPr>
        <p:txBody>
          <a:bodyPr>
            <a:normAutofit fontScale="90000"/>
          </a:bodyPr>
          <a:lstStyle/>
          <a:p>
            <a:r>
              <a:rPr lang="en-US" altLang="zh-CN" dirty="0"/>
              <a:t>How to deal with the huge state space? </a:t>
            </a:r>
            <a:br>
              <a:rPr lang="en-US" altLang="zh-CN" dirty="0"/>
            </a:br>
            <a:br>
              <a:rPr lang="zh-CN" altLang="zh-CN" dirty="0"/>
            </a:br>
            <a:r>
              <a:rPr lang="en-US" altLang="zh-CN" dirty="0"/>
              <a:t>(what are secrets?) </a:t>
            </a:r>
            <a:endParaRPr lang="zh-CN" altLang="en-US" dirty="0"/>
          </a:p>
        </p:txBody>
      </p:sp>
      <p:sp>
        <p:nvSpPr>
          <p:cNvPr id="3" name="内容占位符 2">
            <a:extLst>
              <a:ext uri="{FF2B5EF4-FFF2-40B4-BE49-F238E27FC236}">
                <a16:creationId xmlns:a16="http://schemas.microsoft.com/office/drawing/2014/main" id="{BED2C7D9-AA73-44FE-98E5-9CC09D59AD08}"/>
              </a:ext>
            </a:extLst>
          </p:cNvPr>
          <p:cNvSpPr>
            <a:spLocks noGrp="1"/>
          </p:cNvSpPr>
          <p:nvPr>
            <p:ph idx="1"/>
          </p:nvPr>
        </p:nvSpPr>
        <p:spPr/>
        <p:txBody>
          <a:bodyPr>
            <a:normAutofit fontScale="70000" lnSpcReduction="20000"/>
          </a:bodyPr>
          <a:lstStyle/>
          <a:p>
            <a:endParaRPr lang="en-US" altLang="zh-CN" dirty="0"/>
          </a:p>
          <a:p>
            <a:endParaRPr lang="en-US" altLang="zh-CN" dirty="0"/>
          </a:p>
          <a:p>
            <a:pPr marL="342900" indent="-342900" fontAlgn="base">
              <a:lnSpc>
                <a:spcPct val="107000"/>
              </a:lnSpc>
              <a:spcAft>
                <a:spcPts val="120"/>
              </a:spcAft>
              <a:buClr>
                <a:srgbClr val="CC0000"/>
              </a:buClr>
              <a:buSzPts val="2500"/>
              <a:buFont typeface="Wingdings" panose="05000000000000000000" pitchFamily="2" charset="2"/>
              <a:buChar char=""/>
            </a:pPr>
            <a:r>
              <a:rPr lang="en-US" altLang="zh-CN" sz="2900" kern="100" dirty="0">
                <a:solidFill>
                  <a:srgbClr val="000000"/>
                </a:solidFill>
                <a:uFill>
                  <a:solidFill>
                    <a:srgbClr val="000000"/>
                  </a:solidFill>
                </a:uFill>
                <a:latin typeface="Tahoma" panose="020B0604030504040204" pitchFamily="34" charset="0"/>
                <a:ea typeface="Tahoma" panose="020B0604030504040204" pitchFamily="34" charset="0"/>
              </a:rPr>
              <a:t>Many game programs are based on  </a:t>
            </a:r>
            <a:endParaRPr lang="zh-CN" altLang="zh-CN" sz="2900" kern="100" dirty="0">
              <a:solidFill>
                <a:srgbClr val="000000"/>
              </a:solidFill>
              <a:uFill>
                <a:solidFill>
                  <a:srgbClr val="000000"/>
                </a:solidFill>
              </a:uFill>
              <a:latin typeface="Tahoma" panose="020B0604030504040204" pitchFamily="34" charset="0"/>
            </a:endParaRPr>
          </a:p>
          <a:p>
            <a:pPr marL="1028700" lvl="1" indent="-342900" fontAlgn="base">
              <a:lnSpc>
                <a:spcPct val="107000"/>
              </a:lnSpc>
              <a:spcAft>
                <a:spcPts val="205"/>
              </a:spcAft>
              <a:buClr>
                <a:srgbClr val="CC0000"/>
              </a:buClr>
              <a:buSzPts val="2200"/>
              <a:buFont typeface="Wingdings" panose="05000000000000000000" pitchFamily="2" charset="2"/>
              <a:buChar char=""/>
            </a:pPr>
            <a:r>
              <a:rPr lang="en-US" altLang="zh-CN" kern="100" dirty="0">
                <a:solidFill>
                  <a:srgbClr val="0070C0"/>
                </a:solidFill>
                <a:uFill>
                  <a:solidFill>
                    <a:srgbClr val="000000"/>
                  </a:solidFill>
                </a:uFill>
                <a:latin typeface="Tahoma" panose="020B0604030504040204" pitchFamily="34" charset="0"/>
                <a:ea typeface="Tahoma" panose="020B0604030504040204" pitchFamily="34" charset="0"/>
                <a:cs typeface="Wingdings" panose="05000000000000000000" pitchFamily="2" charset="2"/>
              </a:rPr>
              <a:t>alpha-beta + iterative deepening + huge databases + ... </a:t>
            </a:r>
            <a:endParaRPr lang="zh-CN" altLang="zh-CN" sz="800" kern="100" dirty="0">
              <a:solidFill>
                <a:srgbClr val="000000"/>
              </a:solidFill>
              <a:uFill>
                <a:solidFill>
                  <a:srgbClr val="000000"/>
                </a:solidFill>
              </a:uFill>
              <a:latin typeface="Wingdings" panose="05000000000000000000" pitchFamily="2" charset="2"/>
              <a:ea typeface="Wingdings" panose="05000000000000000000" pitchFamily="2" charset="2"/>
              <a:cs typeface="Wingdings" panose="05000000000000000000" pitchFamily="2" charset="2"/>
            </a:endParaRPr>
          </a:p>
          <a:p>
            <a:pPr marL="469265">
              <a:lnSpc>
                <a:spcPct val="107000"/>
              </a:lnSpc>
              <a:spcAft>
                <a:spcPts val="145"/>
              </a:spcAft>
            </a:pPr>
            <a:r>
              <a:rPr lang="en-US" altLang="zh-CN" kern="100" dirty="0">
                <a:solidFill>
                  <a:srgbClr val="000000"/>
                </a:solidFill>
                <a:latin typeface="Tahoma" panose="020B0604030504040204" pitchFamily="34" charset="0"/>
                <a:ea typeface="Tahoma" panose="020B0604030504040204" pitchFamily="34" charset="0"/>
              </a:rPr>
              <a:t> </a:t>
            </a:r>
            <a:endParaRPr lang="zh-CN" altLang="zh-CN" sz="1200" kern="100" dirty="0">
              <a:solidFill>
                <a:srgbClr val="000000"/>
              </a:solidFill>
              <a:latin typeface="Calibri" panose="020F0502020204030204" pitchFamily="34" charset="0"/>
              <a:ea typeface="Calibri" panose="020F0502020204030204" pitchFamily="34" charset="0"/>
            </a:endParaRPr>
          </a:p>
          <a:p>
            <a:pPr marL="342900" lvl="0" indent="-342900" fontAlgn="base">
              <a:lnSpc>
                <a:spcPct val="107000"/>
              </a:lnSpc>
              <a:spcAft>
                <a:spcPts val="120"/>
              </a:spcAft>
              <a:buClr>
                <a:srgbClr val="CC0000"/>
              </a:buClr>
              <a:buSzPts val="2500"/>
              <a:buFont typeface="Wingdings" panose="05000000000000000000" pitchFamily="2" charset="2"/>
              <a:buChar char=""/>
            </a:pPr>
            <a:r>
              <a:rPr lang="en-US" altLang="zh-CN" kern="100" dirty="0">
                <a:solidFill>
                  <a:srgbClr val="000000"/>
                </a:solidFill>
                <a:uFill>
                  <a:solidFill>
                    <a:srgbClr val="000000"/>
                  </a:solidFill>
                </a:uFill>
                <a:latin typeface="Tahoma" panose="020B0604030504040204" pitchFamily="34" charset="0"/>
                <a:ea typeface="Tahoma" panose="020B0604030504040204" pitchFamily="34" charset="0"/>
                <a:cs typeface="Wingdings" panose="05000000000000000000" pitchFamily="2" charset="2"/>
              </a:rPr>
              <a:t>The methods are general, but their implementation is dramatically improved by many specifically tuned-up enhancements (e.g., the </a:t>
            </a:r>
            <a:r>
              <a:rPr lang="en-US" altLang="zh-CN" kern="100" dirty="0">
                <a:solidFill>
                  <a:srgbClr val="CC0000"/>
                </a:solidFill>
                <a:uFill>
                  <a:solidFill>
                    <a:srgbClr val="000000"/>
                  </a:solidFill>
                </a:uFill>
                <a:latin typeface="Tahoma" panose="020B0604030504040204" pitchFamily="34" charset="0"/>
                <a:ea typeface="Tahoma" panose="020B0604030504040204" pitchFamily="34" charset="0"/>
                <a:cs typeface="Wingdings" panose="05000000000000000000" pitchFamily="2" charset="2"/>
              </a:rPr>
              <a:t>evaluation functions</a:t>
            </a:r>
            <a:r>
              <a:rPr lang="en-US" altLang="zh-CN" kern="100" dirty="0">
                <a:solidFill>
                  <a:srgbClr val="000000"/>
                </a:solidFill>
                <a:uFill>
                  <a:solidFill>
                    <a:srgbClr val="000000"/>
                  </a:solidFill>
                </a:uFill>
                <a:latin typeface="Tahoma" panose="020B0604030504040204" pitchFamily="34" charset="0"/>
                <a:ea typeface="Tahoma" panose="020B0604030504040204" pitchFamily="34" charset="0"/>
                <a:cs typeface="Wingdings" panose="05000000000000000000" pitchFamily="2" charset="2"/>
              </a:rPr>
              <a:t>). </a:t>
            </a:r>
            <a:endParaRPr lang="zh-CN" altLang="zh-CN" sz="1200" kern="100" dirty="0">
              <a:solidFill>
                <a:srgbClr val="000000"/>
              </a:solidFill>
              <a:uFill>
                <a:solidFill>
                  <a:srgbClr val="000000"/>
                </a:solidFill>
              </a:uFill>
              <a:latin typeface="Wingdings" panose="05000000000000000000" pitchFamily="2" charset="2"/>
              <a:ea typeface="Wingdings" panose="05000000000000000000" pitchFamily="2" charset="2"/>
              <a:cs typeface="Wingdings" panose="05000000000000000000" pitchFamily="2" charset="2"/>
            </a:endParaRPr>
          </a:p>
          <a:p>
            <a:pPr marL="469265">
              <a:lnSpc>
                <a:spcPct val="107000"/>
              </a:lnSpc>
              <a:spcAft>
                <a:spcPts val="250"/>
              </a:spcAft>
            </a:pPr>
            <a:r>
              <a:rPr lang="en-US" altLang="zh-CN" kern="100" dirty="0">
                <a:solidFill>
                  <a:srgbClr val="000000"/>
                </a:solidFill>
                <a:latin typeface="Tahoma" panose="020B0604030504040204" pitchFamily="34" charset="0"/>
                <a:ea typeface="Tahoma" panose="020B0604030504040204" pitchFamily="34" charset="0"/>
              </a:rPr>
              <a:t> </a:t>
            </a:r>
            <a:endParaRPr lang="zh-CN" altLang="zh-CN" sz="1200" kern="100" dirty="0">
              <a:solidFill>
                <a:srgbClr val="000000"/>
              </a:solidFill>
              <a:latin typeface="Calibri" panose="020F0502020204030204" pitchFamily="34" charset="0"/>
              <a:ea typeface="Calibri" panose="020F0502020204030204" pitchFamily="34" charset="0"/>
            </a:endParaRPr>
          </a:p>
          <a:p>
            <a:pPr marL="342900" lvl="0" indent="-342900" fontAlgn="base">
              <a:lnSpc>
                <a:spcPct val="107000"/>
              </a:lnSpc>
              <a:spcAft>
                <a:spcPts val="120"/>
              </a:spcAft>
              <a:buClr>
                <a:srgbClr val="CC0000"/>
              </a:buClr>
              <a:buSzPts val="2500"/>
              <a:buFont typeface="Wingdings" panose="05000000000000000000" pitchFamily="2" charset="2"/>
              <a:buChar char=""/>
            </a:pPr>
            <a:r>
              <a:rPr lang="en-US" altLang="zh-CN" kern="100" dirty="0">
                <a:solidFill>
                  <a:srgbClr val="000000"/>
                </a:solidFill>
                <a:uFill>
                  <a:solidFill>
                    <a:srgbClr val="000000"/>
                  </a:solidFill>
                </a:uFill>
                <a:latin typeface="Tahoma" panose="020B0604030504040204" pitchFamily="34" charset="0"/>
                <a:ea typeface="Tahoma" panose="020B0604030504040204" pitchFamily="34" charset="0"/>
                <a:cs typeface="Wingdings" panose="05000000000000000000" pitchFamily="2" charset="2"/>
              </a:rPr>
              <a:t>Go (</a:t>
            </a:r>
            <a:r>
              <a:rPr lang="zh-CN" altLang="zh-CN" kern="100" dirty="0">
                <a:solidFill>
                  <a:srgbClr val="000000"/>
                </a:solidFill>
                <a:uFill>
                  <a:solidFill>
                    <a:srgbClr val="000000"/>
                  </a:solidFill>
                </a:uFill>
                <a:latin typeface="Wingdings" panose="05000000000000000000" pitchFamily="2" charset="2"/>
                <a:ea typeface="微软雅黑" panose="020B0503020204020204" pitchFamily="34" charset="-122"/>
                <a:cs typeface="微软雅黑" panose="020B0503020204020204" pitchFamily="34" charset="-122"/>
              </a:rPr>
              <a:t>围棋</a:t>
            </a:r>
            <a:r>
              <a:rPr lang="en-US" altLang="zh-CN" kern="100" dirty="0">
                <a:solidFill>
                  <a:srgbClr val="000000"/>
                </a:solidFill>
                <a:uFill>
                  <a:solidFill>
                    <a:srgbClr val="000000"/>
                  </a:solidFill>
                </a:uFill>
                <a:latin typeface="Tahoma" panose="020B0604030504040204" pitchFamily="34" charset="0"/>
                <a:ea typeface="Tahoma" panose="020B0604030504040204" pitchFamily="34" charset="0"/>
                <a:cs typeface="Wingdings" panose="05000000000000000000" pitchFamily="2" charset="2"/>
              </a:rPr>
              <a:t>) has too high a branching factor for existing search techniques. Current and future software must rely on </a:t>
            </a:r>
            <a:r>
              <a:rPr lang="en-US" altLang="zh-CN" kern="100" dirty="0">
                <a:solidFill>
                  <a:srgbClr val="FF0000"/>
                </a:solidFill>
                <a:uFill>
                  <a:solidFill>
                    <a:srgbClr val="000000"/>
                  </a:solidFill>
                </a:uFill>
                <a:latin typeface="Tahoma" panose="020B0604030504040204" pitchFamily="34" charset="0"/>
                <a:ea typeface="Tahoma" panose="020B0604030504040204" pitchFamily="34" charset="0"/>
                <a:cs typeface="Wingdings" panose="05000000000000000000" pitchFamily="2" charset="2"/>
              </a:rPr>
              <a:t>huge databases and pattern-recognition</a:t>
            </a:r>
            <a:r>
              <a:rPr lang="en-US" altLang="zh-CN" kern="100" dirty="0">
                <a:solidFill>
                  <a:srgbClr val="000000"/>
                </a:solidFill>
                <a:uFill>
                  <a:solidFill>
                    <a:srgbClr val="000000"/>
                  </a:solidFill>
                </a:uFill>
                <a:latin typeface="Tahoma" panose="020B0604030504040204" pitchFamily="34" charset="0"/>
                <a:ea typeface="Tahoma" panose="020B0604030504040204" pitchFamily="34" charset="0"/>
                <a:cs typeface="Wingdings" panose="05000000000000000000" pitchFamily="2" charset="2"/>
              </a:rPr>
              <a:t> techniques. </a:t>
            </a:r>
            <a:endParaRPr lang="zh-CN" altLang="zh-CN" sz="1200" kern="100" dirty="0">
              <a:solidFill>
                <a:srgbClr val="000000"/>
              </a:solidFill>
              <a:uFill>
                <a:solidFill>
                  <a:srgbClr val="000000"/>
                </a:solidFill>
              </a:uFill>
              <a:latin typeface="Wingdings" panose="05000000000000000000" pitchFamily="2" charset="2"/>
              <a:ea typeface="Wingdings" panose="05000000000000000000" pitchFamily="2" charset="2"/>
              <a:cs typeface="Wingdings" panose="05000000000000000000" pitchFamily="2" charset="2"/>
            </a:endParaRPr>
          </a:p>
          <a:p>
            <a:pPr marL="469265">
              <a:lnSpc>
                <a:spcPct val="107000"/>
              </a:lnSpc>
              <a:spcAft>
                <a:spcPts val="150"/>
              </a:spcAft>
            </a:pPr>
            <a:r>
              <a:rPr lang="en-US" altLang="zh-CN" kern="100" dirty="0">
                <a:solidFill>
                  <a:srgbClr val="000000"/>
                </a:solidFill>
                <a:latin typeface="Tahoma" panose="020B0604030504040204" pitchFamily="34" charset="0"/>
                <a:ea typeface="Tahoma" panose="020B0604030504040204" pitchFamily="34" charset="0"/>
              </a:rPr>
              <a:t> </a:t>
            </a:r>
            <a:endParaRPr lang="zh-CN" altLang="zh-CN" sz="1200" kern="100" dirty="0">
              <a:solidFill>
                <a:srgbClr val="000000"/>
              </a:solidFill>
              <a:latin typeface="Calibri" panose="020F0502020204030204" pitchFamily="34" charset="0"/>
              <a:ea typeface="Calibri" panose="020F0502020204030204" pitchFamily="34" charset="0"/>
            </a:endParaRPr>
          </a:p>
          <a:p>
            <a:pPr marL="342900" lvl="0" indent="-342900" fontAlgn="base">
              <a:lnSpc>
                <a:spcPct val="107000"/>
              </a:lnSpc>
              <a:spcAft>
                <a:spcPts val="120"/>
              </a:spcAft>
              <a:buClr>
                <a:srgbClr val="CC0000"/>
              </a:buClr>
              <a:buSzPts val="2500"/>
              <a:buFont typeface="Wingdings" panose="05000000000000000000" pitchFamily="2" charset="2"/>
              <a:buChar char=""/>
            </a:pPr>
            <a:r>
              <a:rPr lang="en-US" altLang="zh-CN" kern="100" dirty="0">
                <a:solidFill>
                  <a:srgbClr val="FF0000"/>
                </a:solidFill>
                <a:uFill>
                  <a:solidFill>
                    <a:srgbClr val="000000"/>
                  </a:solidFill>
                </a:uFill>
                <a:latin typeface="Tahoma" panose="020B0604030504040204" pitchFamily="34" charset="0"/>
                <a:ea typeface="Tahoma" panose="020B0604030504040204" pitchFamily="34" charset="0"/>
                <a:cs typeface="Wingdings" panose="05000000000000000000" pitchFamily="2" charset="2"/>
              </a:rPr>
              <a:t>Search</a:t>
            </a:r>
            <a:r>
              <a:rPr lang="en-US" altLang="zh-CN" kern="100" dirty="0">
                <a:solidFill>
                  <a:srgbClr val="000000"/>
                </a:solidFill>
                <a:uFill>
                  <a:solidFill>
                    <a:srgbClr val="000000"/>
                  </a:solidFill>
                </a:uFill>
                <a:latin typeface="Tahoma" panose="020B0604030504040204" pitchFamily="34" charset="0"/>
                <a:ea typeface="Tahoma" panose="020B0604030504040204" pitchFamily="34" charset="0"/>
                <a:cs typeface="Wingdings" panose="05000000000000000000" pitchFamily="2" charset="2"/>
              </a:rPr>
              <a:t> is very important. </a:t>
            </a:r>
            <a:endParaRPr lang="zh-CN" altLang="zh-CN" sz="1200" kern="100" dirty="0">
              <a:solidFill>
                <a:srgbClr val="000000"/>
              </a:solidFill>
              <a:uFill>
                <a:solidFill>
                  <a:srgbClr val="000000"/>
                </a:solidFill>
              </a:uFill>
              <a:latin typeface="Wingdings" panose="05000000000000000000" pitchFamily="2" charset="2"/>
              <a:ea typeface="Wingdings" panose="05000000000000000000" pitchFamily="2" charset="2"/>
              <a:cs typeface="Wingdings" panose="05000000000000000000" pitchFamily="2" charset="2"/>
            </a:endParaRPr>
          </a:p>
          <a:p>
            <a:endParaRPr lang="zh-CN" altLang="en-US" dirty="0"/>
          </a:p>
        </p:txBody>
      </p:sp>
      <p:sp>
        <p:nvSpPr>
          <p:cNvPr id="4" name="灯片编号占位符 3">
            <a:extLst>
              <a:ext uri="{FF2B5EF4-FFF2-40B4-BE49-F238E27FC236}">
                <a16:creationId xmlns:a16="http://schemas.microsoft.com/office/drawing/2014/main" id="{53087249-574E-436E-8C04-D45858A77095}"/>
              </a:ext>
            </a:extLst>
          </p:cNvPr>
          <p:cNvSpPr>
            <a:spLocks noGrp="1"/>
          </p:cNvSpPr>
          <p:nvPr>
            <p:ph type="sldNum" sz="quarter" idx="12"/>
          </p:nvPr>
        </p:nvSpPr>
        <p:spPr/>
        <p:txBody>
          <a:bodyPr/>
          <a:lstStyle/>
          <a:p>
            <a:fld id="{893ACD7D-9A68-44C8-A49A-4B94202CE741}" type="slidenum">
              <a:rPr lang="zh-CN" altLang="en-US" smtClean="0"/>
              <a:t>12</a:t>
            </a:fld>
            <a:endParaRPr lang="zh-CN" altLang="en-US"/>
          </a:p>
        </p:txBody>
      </p:sp>
    </p:spTree>
    <p:extLst>
      <p:ext uri="{BB962C8B-B14F-4D97-AF65-F5344CB8AC3E}">
        <p14:creationId xmlns:p14="http://schemas.microsoft.com/office/powerpoint/2010/main" val="24801218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1A710A-244F-4EBB-9612-22DD93810518}"/>
              </a:ext>
            </a:extLst>
          </p:cNvPr>
          <p:cNvSpPr>
            <a:spLocks noGrp="1"/>
          </p:cNvSpPr>
          <p:nvPr>
            <p:ph type="title"/>
          </p:nvPr>
        </p:nvSpPr>
        <p:spPr/>
        <p:txBody>
          <a:bodyPr/>
          <a:lstStyle/>
          <a:p>
            <a:r>
              <a:rPr lang="en-US" altLang="zh-CN" dirty="0"/>
              <a:t>Games</a:t>
            </a:r>
            <a:endParaRPr lang="zh-CN" altLang="en-US" dirty="0"/>
          </a:p>
        </p:txBody>
      </p:sp>
      <p:sp>
        <p:nvSpPr>
          <p:cNvPr id="3" name="内容占位符 2">
            <a:extLst>
              <a:ext uri="{FF2B5EF4-FFF2-40B4-BE49-F238E27FC236}">
                <a16:creationId xmlns:a16="http://schemas.microsoft.com/office/drawing/2014/main" id="{5A72177C-CBA4-48CD-AFBE-1BB6204C580D}"/>
              </a:ext>
            </a:extLst>
          </p:cNvPr>
          <p:cNvSpPr>
            <a:spLocks noGrp="1"/>
          </p:cNvSpPr>
          <p:nvPr>
            <p:ph idx="1"/>
          </p:nvPr>
        </p:nvSpPr>
        <p:spPr/>
        <p:txBody>
          <a:bodyPr>
            <a:normAutofit/>
          </a:bodyPr>
          <a:lstStyle/>
          <a:p>
            <a:pPr marL="0" indent="0">
              <a:lnSpc>
                <a:spcPct val="103000"/>
              </a:lnSpc>
              <a:spcAft>
                <a:spcPts val="365"/>
              </a:spcAft>
              <a:buNone/>
            </a:pPr>
            <a:r>
              <a:rPr lang="en-US" altLang="zh-CN" sz="3200" kern="100" dirty="0">
                <a:solidFill>
                  <a:srgbClr val="CC0000"/>
                </a:solidFill>
                <a:latin typeface="Wingdings" panose="05000000000000000000" pitchFamily="2" charset="2"/>
                <a:ea typeface="Wingdings" panose="05000000000000000000" pitchFamily="2" charset="2"/>
                <a:cs typeface="Wingdings" panose="05000000000000000000" pitchFamily="2" charset="2"/>
              </a:rPr>
              <a:t>o</a:t>
            </a:r>
            <a:r>
              <a:rPr lang="zh-CN" altLang="zh-CN" sz="3200" kern="100" dirty="0">
                <a:solidFill>
                  <a:srgbClr val="000000"/>
                </a:solidFill>
                <a:latin typeface="Calibri" panose="020F0502020204030204" pitchFamily="34" charset="0"/>
                <a:ea typeface="微软雅黑" panose="020B0503020204020204" pitchFamily="34" charset="-122"/>
                <a:cs typeface="微软雅黑" panose="020B0503020204020204" pitchFamily="34" charset="-122"/>
              </a:rPr>
              <a:t>考虑两人博弈：</a:t>
            </a:r>
            <a:r>
              <a:rPr lang="en-US" altLang="zh-CN" sz="3200" kern="100" dirty="0">
                <a:solidFill>
                  <a:srgbClr val="000000"/>
                </a:solidFill>
                <a:latin typeface="Tahoma" panose="020B0604030504040204" pitchFamily="34" charset="0"/>
                <a:ea typeface="Tahoma" panose="020B0604030504040204" pitchFamily="34" charset="0"/>
              </a:rPr>
              <a:t>MAX</a:t>
            </a:r>
            <a:r>
              <a:rPr lang="zh-CN" altLang="zh-CN" sz="3200" kern="100" dirty="0">
                <a:solidFill>
                  <a:srgbClr val="000000"/>
                </a:solidFill>
                <a:latin typeface="Calibri" panose="020F0502020204030204" pitchFamily="34" charset="0"/>
                <a:ea typeface="微软雅黑" panose="020B0503020204020204" pitchFamily="34" charset="-122"/>
                <a:cs typeface="微软雅黑" panose="020B0503020204020204" pitchFamily="34" charset="-122"/>
              </a:rPr>
              <a:t>和</a:t>
            </a:r>
            <a:r>
              <a:rPr lang="en-US" altLang="zh-CN" sz="3200" kern="100" dirty="0">
                <a:solidFill>
                  <a:srgbClr val="000000"/>
                </a:solidFill>
                <a:latin typeface="Tahoma" panose="020B0604030504040204" pitchFamily="34" charset="0"/>
                <a:ea typeface="Tahoma" panose="020B0604030504040204" pitchFamily="34" charset="0"/>
              </a:rPr>
              <a:t>MIN</a:t>
            </a:r>
            <a:r>
              <a:rPr lang="zh-CN" altLang="zh-CN" sz="3200" kern="100" dirty="0">
                <a:solidFill>
                  <a:srgbClr val="000000"/>
                </a:solidFill>
                <a:latin typeface="Calibri" panose="020F0502020204030204" pitchFamily="34" charset="0"/>
                <a:ea typeface="微软雅黑" panose="020B0503020204020204" pitchFamily="34" charset="-122"/>
                <a:cs typeface="微软雅黑" panose="020B0503020204020204" pitchFamily="34" charset="-122"/>
              </a:rPr>
              <a:t>，（为什么这样命名）。</a:t>
            </a:r>
            <a:r>
              <a:rPr lang="en-US" altLang="zh-CN" sz="3200" kern="100" dirty="0">
                <a:solidFill>
                  <a:srgbClr val="000000"/>
                </a:solidFill>
                <a:latin typeface="Tahoma" panose="020B0604030504040204" pitchFamily="34" charset="0"/>
                <a:ea typeface="Tahoma" panose="020B0604030504040204" pitchFamily="34" charset="0"/>
              </a:rPr>
              <a:t>MAX</a:t>
            </a:r>
            <a:r>
              <a:rPr lang="zh-CN" altLang="zh-CN" sz="3200" kern="100" dirty="0">
                <a:solidFill>
                  <a:srgbClr val="000000"/>
                </a:solidFill>
                <a:latin typeface="Calibri" panose="020F0502020204030204" pitchFamily="34" charset="0"/>
                <a:ea typeface="微软雅黑" panose="020B0503020204020204" pitchFamily="34" charset="-122"/>
                <a:cs typeface="微软雅黑" panose="020B0503020204020204" pitchFamily="34" charset="-122"/>
              </a:rPr>
              <a:t>先行，两人轮流出招，直到游戏结束。给胜者加分，给败者罚分。游戏可以形式化成含有下列组成部分的一类搜索问题：</a:t>
            </a:r>
            <a:r>
              <a:rPr lang="zh-CN" altLang="zh-CN" sz="3200" kern="100" dirty="0">
                <a:solidFill>
                  <a:srgbClr val="000000"/>
                </a:solidFill>
                <a:latin typeface="Calibri" panose="020F0502020204030204" pitchFamily="34" charset="0"/>
                <a:ea typeface="Tahoma" panose="020B0604030504040204" pitchFamily="34" charset="0"/>
              </a:rPr>
              <a:t> </a:t>
            </a:r>
            <a:endParaRPr lang="zh-CN" altLang="zh-CN" sz="1100" kern="100" dirty="0">
              <a:solidFill>
                <a:srgbClr val="000000"/>
              </a:solidFill>
              <a:latin typeface="Calibri" panose="020F0502020204030204" pitchFamily="34" charset="0"/>
              <a:ea typeface="Calibri" panose="020F0502020204030204" pitchFamily="34" charset="0"/>
            </a:endParaRPr>
          </a:p>
          <a:p>
            <a:pPr marL="1028700" lvl="1" indent="-342900" fontAlgn="base">
              <a:lnSpc>
                <a:spcPct val="107000"/>
              </a:lnSpc>
              <a:spcAft>
                <a:spcPts val="745"/>
              </a:spcAft>
              <a:buClr>
                <a:srgbClr val="CC0000"/>
              </a:buClr>
              <a:buSzPts val="2600"/>
              <a:buFont typeface="Wingdings" panose="05000000000000000000" pitchFamily="2" charset="2"/>
              <a:buChar char=""/>
            </a:pPr>
            <a:r>
              <a:rPr lang="en-US" altLang="zh-CN" sz="2000" kern="100" dirty="0">
                <a:solidFill>
                  <a:srgbClr val="000000"/>
                </a:solidFill>
                <a:uFill>
                  <a:solidFill>
                    <a:srgbClr val="000000"/>
                  </a:solidFill>
                </a:uFill>
                <a:latin typeface="Tahoma" panose="020B0604030504040204" pitchFamily="34" charset="0"/>
                <a:ea typeface="Tahoma" panose="020B0604030504040204" pitchFamily="34" charset="0"/>
                <a:cs typeface="Wingdings" panose="05000000000000000000" pitchFamily="2" charset="2"/>
              </a:rPr>
              <a:t>S</a:t>
            </a:r>
            <a:r>
              <a:rPr lang="en-US" altLang="zh-CN" sz="2000" kern="100" baseline="-25000" dirty="0">
                <a:solidFill>
                  <a:srgbClr val="000000"/>
                </a:solidFill>
                <a:uFill>
                  <a:solidFill>
                    <a:srgbClr val="000000"/>
                  </a:solidFill>
                </a:uFill>
                <a:latin typeface="Tahoma" panose="020B0604030504040204" pitchFamily="34" charset="0"/>
                <a:ea typeface="Tahoma" panose="020B0604030504040204" pitchFamily="34" charset="0"/>
                <a:cs typeface="Wingdings" panose="05000000000000000000" pitchFamily="2" charset="2"/>
              </a:rPr>
              <a:t>0</a:t>
            </a:r>
            <a:r>
              <a:rPr lang="zh-CN" altLang="zh-CN" sz="2000" kern="100" dirty="0">
                <a:solidFill>
                  <a:srgbClr val="000000"/>
                </a:solidFill>
                <a:uFill>
                  <a:solidFill>
                    <a:srgbClr val="000000"/>
                  </a:solidFill>
                </a:uFill>
                <a:latin typeface="Wingdings" panose="05000000000000000000" pitchFamily="2" charset="2"/>
                <a:ea typeface="微软雅黑" panose="020B0503020204020204" pitchFamily="34" charset="-122"/>
                <a:cs typeface="微软雅黑" panose="020B0503020204020204" pitchFamily="34" charset="-122"/>
              </a:rPr>
              <a:t>：初始状态，规范游戏开始时的情况。</a:t>
            </a:r>
            <a:r>
              <a:rPr lang="zh-CN" altLang="zh-CN" sz="2000" kern="100" dirty="0">
                <a:solidFill>
                  <a:srgbClr val="000000"/>
                </a:solidFill>
                <a:uFill>
                  <a:solidFill>
                    <a:srgbClr val="000000"/>
                  </a:solidFill>
                </a:uFill>
                <a:latin typeface="Wingdings" panose="05000000000000000000" pitchFamily="2" charset="2"/>
                <a:ea typeface="Tahoma" panose="020B0604030504040204" pitchFamily="34" charset="0"/>
                <a:cs typeface="Wingdings" panose="05000000000000000000" pitchFamily="2" charset="2"/>
              </a:rPr>
              <a:t> </a:t>
            </a:r>
            <a:endParaRPr lang="zh-CN" altLang="zh-CN" sz="800" kern="100" dirty="0">
              <a:solidFill>
                <a:srgbClr val="000000"/>
              </a:solidFill>
              <a:uFill>
                <a:solidFill>
                  <a:srgbClr val="000000"/>
                </a:solidFill>
              </a:uFill>
              <a:latin typeface="Wingdings" panose="05000000000000000000" pitchFamily="2" charset="2"/>
              <a:ea typeface="Wingdings" panose="05000000000000000000" pitchFamily="2" charset="2"/>
              <a:cs typeface="Wingdings" panose="05000000000000000000" pitchFamily="2" charset="2"/>
            </a:endParaRPr>
          </a:p>
          <a:p>
            <a:pPr marL="1028700" lvl="1" indent="-342900" fontAlgn="base">
              <a:lnSpc>
                <a:spcPct val="107000"/>
              </a:lnSpc>
              <a:spcAft>
                <a:spcPts val="425"/>
              </a:spcAft>
              <a:buClr>
                <a:srgbClr val="CC0000"/>
              </a:buClr>
              <a:buSzPts val="2600"/>
              <a:buFont typeface="Wingdings" panose="05000000000000000000" pitchFamily="2" charset="2"/>
              <a:buChar char=""/>
            </a:pPr>
            <a:r>
              <a:rPr lang="en-US" altLang="zh-CN" sz="2000" kern="100" dirty="0">
                <a:solidFill>
                  <a:srgbClr val="000000"/>
                </a:solidFill>
                <a:uFill>
                  <a:solidFill>
                    <a:srgbClr val="000000"/>
                  </a:solidFill>
                </a:uFill>
                <a:latin typeface="Tahoma" panose="020B0604030504040204" pitchFamily="34" charset="0"/>
                <a:ea typeface="Tahoma" panose="020B0604030504040204" pitchFamily="34" charset="0"/>
                <a:cs typeface="Wingdings" panose="05000000000000000000" pitchFamily="2" charset="2"/>
              </a:rPr>
              <a:t>PLAYER(s)</a:t>
            </a:r>
            <a:r>
              <a:rPr lang="zh-CN" altLang="zh-CN" sz="2000" kern="100" dirty="0">
                <a:solidFill>
                  <a:srgbClr val="000000"/>
                </a:solidFill>
                <a:uFill>
                  <a:solidFill>
                    <a:srgbClr val="000000"/>
                  </a:solidFill>
                </a:uFill>
                <a:latin typeface="Wingdings" panose="05000000000000000000" pitchFamily="2" charset="2"/>
                <a:ea typeface="微软雅黑" panose="020B0503020204020204" pitchFamily="34" charset="-122"/>
                <a:cs typeface="微软雅黑" panose="020B0503020204020204" pitchFamily="34" charset="-122"/>
              </a:rPr>
              <a:t>：定义此时该谁行动。</a:t>
            </a:r>
            <a:r>
              <a:rPr lang="zh-CN" altLang="zh-CN" sz="2000" kern="100" dirty="0">
                <a:solidFill>
                  <a:srgbClr val="000000"/>
                </a:solidFill>
                <a:uFill>
                  <a:solidFill>
                    <a:srgbClr val="000000"/>
                  </a:solidFill>
                </a:uFill>
                <a:latin typeface="Wingdings" panose="05000000000000000000" pitchFamily="2" charset="2"/>
                <a:ea typeface="Tahoma" panose="020B0604030504040204" pitchFamily="34" charset="0"/>
                <a:cs typeface="Wingdings" panose="05000000000000000000" pitchFamily="2" charset="2"/>
              </a:rPr>
              <a:t> </a:t>
            </a:r>
            <a:endParaRPr lang="zh-CN" altLang="zh-CN" sz="800" kern="100" dirty="0">
              <a:solidFill>
                <a:srgbClr val="000000"/>
              </a:solidFill>
              <a:uFill>
                <a:solidFill>
                  <a:srgbClr val="000000"/>
                </a:solidFill>
              </a:uFill>
              <a:latin typeface="Wingdings" panose="05000000000000000000" pitchFamily="2" charset="2"/>
              <a:ea typeface="Wingdings" panose="05000000000000000000" pitchFamily="2" charset="2"/>
              <a:cs typeface="Wingdings" panose="05000000000000000000" pitchFamily="2" charset="2"/>
            </a:endParaRPr>
          </a:p>
          <a:p>
            <a:pPr marL="1028700" lvl="1" indent="-342900" fontAlgn="base">
              <a:lnSpc>
                <a:spcPct val="107000"/>
              </a:lnSpc>
              <a:spcAft>
                <a:spcPts val="745"/>
              </a:spcAft>
              <a:buClr>
                <a:srgbClr val="CC0000"/>
              </a:buClr>
              <a:buSzPts val="2600"/>
              <a:buFont typeface="Wingdings" panose="05000000000000000000" pitchFamily="2" charset="2"/>
              <a:buChar char=""/>
            </a:pPr>
            <a:r>
              <a:rPr lang="en-US" altLang="zh-CN" sz="2000" kern="100" dirty="0">
                <a:solidFill>
                  <a:srgbClr val="000000"/>
                </a:solidFill>
                <a:uFill>
                  <a:solidFill>
                    <a:srgbClr val="000000"/>
                  </a:solidFill>
                </a:uFill>
                <a:latin typeface="Tahoma" panose="020B0604030504040204" pitchFamily="34" charset="0"/>
                <a:ea typeface="Tahoma" panose="020B0604030504040204" pitchFamily="34" charset="0"/>
              </a:rPr>
              <a:t>ACTIONS(s)</a:t>
            </a:r>
            <a:r>
              <a:rPr lang="zh-CN" altLang="zh-CN" sz="2000" kern="100" dirty="0">
                <a:solidFill>
                  <a:srgbClr val="000000"/>
                </a:solidFill>
                <a:uFill>
                  <a:solidFill>
                    <a:srgbClr val="000000"/>
                  </a:solidFill>
                </a:uFill>
                <a:latin typeface="Tahoma" panose="020B0604030504040204" pitchFamily="34" charset="0"/>
              </a:rPr>
              <a:t>：此状态下的合法移动集合</a:t>
            </a:r>
            <a:endParaRPr lang="zh-CN" altLang="en-US" sz="2000" kern="100" dirty="0">
              <a:solidFill>
                <a:srgbClr val="000000"/>
              </a:solidFill>
              <a:uFill>
                <a:solidFill>
                  <a:srgbClr val="000000"/>
                </a:solidFill>
              </a:uFill>
              <a:latin typeface="Tahoma" panose="020B0604030504040204" pitchFamily="34" charset="0"/>
            </a:endParaRPr>
          </a:p>
        </p:txBody>
      </p:sp>
      <p:sp>
        <p:nvSpPr>
          <p:cNvPr id="4" name="灯片编号占位符 3">
            <a:extLst>
              <a:ext uri="{FF2B5EF4-FFF2-40B4-BE49-F238E27FC236}">
                <a16:creationId xmlns:a16="http://schemas.microsoft.com/office/drawing/2014/main" id="{85977384-6212-49BB-94EB-E547B9F7CD61}"/>
              </a:ext>
            </a:extLst>
          </p:cNvPr>
          <p:cNvSpPr>
            <a:spLocks noGrp="1"/>
          </p:cNvSpPr>
          <p:nvPr>
            <p:ph type="sldNum" sz="quarter" idx="12"/>
          </p:nvPr>
        </p:nvSpPr>
        <p:spPr/>
        <p:txBody>
          <a:bodyPr/>
          <a:lstStyle/>
          <a:p>
            <a:fld id="{893ACD7D-9A68-44C8-A49A-4B94202CE741}" type="slidenum">
              <a:rPr lang="zh-CN" altLang="en-US" smtClean="0"/>
              <a:t>13</a:t>
            </a:fld>
            <a:endParaRPr lang="zh-CN" altLang="en-US"/>
          </a:p>
        </p:txBody>
      </p:sp>
    </p:spTree>
    <p:extLst>
      <p:ext uri="{BB962C8B-B14F-4D97-AF65-F5344CB8AC3E}">
        <p14:creationId xmlns:p14="http://schemas.microsoft.com/office/powerpoint/2010/main" val="32895058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1A710A-244F-4EBB-9612-22DD93810518}"/>
              </a:ext>
            </a:extLst>
          </p:cNvPr>
          <p:cNvSpPr>
            <a:spLocks noGrp="1"/>
          </p:cNvSpPr>
          <p:nvPr>
            <p:ph type="title"/>
          </p:nvPr>
        </p:nvSpPr>
        <p:spPr/>
        <p:txBody>
          <a:bodyPr/>
          <a:lstStyle/>
          <a:p>
            <a:r>
              <a:rPr lang="en-US" altLang="zh-CN" dirty="0"/>
              <a:t>Games</a:t>
            </a:r>
            <a:endParaRPr lang="zh-CN" altLang="en-US" dirty="0"/>
          </a:p>
        </p:txBody>
      </p:sp>
      <p:sp>
        <p:nvSpPr>
          <p:cNvPr id="3" name="内容占位符 2">
            <a:extLst>
              <a:ext uri="{FF2B5EF4-FFF2-40B4-BE49-F238E27FC236}">
                <a16:creationId xmlns:a16="http://schemas.microsoft.com/office/drawing/2014/main" id="{5A72177C-CBA4-48CD-AFBE-1BB6204C580D}"/>
              </a:ext>
            </a:extLst>
          </p:cNvPr>
          <p:cNvSpPr>
            <a:spLocks noGrp="1"/>
          </p:cNvSpPr>
          <p:nvPr>
            <p:ph idx="1"/>
          </p:nvPr>
        </p:nvSpPr>
        <p:spPr/>
        <p:txBody>
          <a:bodyPr>
            <a:normAutofit/>
          </a:bodyPr>
          <a:lstStyle/>
          <a:p>
            <a:pPr lvl="1" algn="just" fontAlgn="base">
              <a:lnSpc>
                <a:spcPct val="103000"/>
              </a:lnSpc>
              <a:spcAft>
                <a:spcPts val="510"/>
              </a:spcAft>
              <a:buClr>
                <a:srgbClr val="CC0000"/>
              </a:buClr>
              <a:buSzPts val="2400"/>
              <a:buFont typeface="Wingdings" panose="05000000000000000000" pitchFamily="2" charset="2"/>
              <a:buChar char="n"/>
            </a:pPr>
            <a:r>
              <a:rPr lang="en-US" altLang="zh-CN" kern="100" dirty="0">
                <a:solidFill>
                  <a:srgbClr val="000000"/>
                </a:solidFill>
                <a:uFill>
                  <a:solidFill>
                    <a:srgbClr val="000000"/>
                  </a:solidFill>
                </a:uFill>
                <a:latin typeface="Tahoma" panose="020B0604030504040204" pitchFamily="34" charset="0"/>
                <a:ea typeface="Tahoma" panose="020B0604030504040204" pitchFamily="34" charset="0"/>
                <a:cs typeface="Wingdings" panose="05000000000000000000" pitchFamily="2" charset="2"/>
              </a:rPr>
              <a:t>RESULT(</a:t>
            </a:r>
            <a:r>
              <a:rPr lang="en-US" altLang="zh-CN" sz="2800" kern="100" dirty="0" err="1">
                <a:solidFill>
                  <a:srgbClr val="000000"/>
                </a:solidFill>
                <a:uFill>
                  <a:solidFill>
                    <a:srgbClr val="000000"/>
                  </a:solidFill>
                </a:uFill>
                <a:latin typeface="Tahoma" panose="020B0604030504040204" pitchFamily="34" charset="0"/>
                <a:ea typeface="Tahoma" panose="020B0604030504040204" pitchFamily="34" charset="0"/>
                <a:cs typeface="Wingdings" panose="05000000000000000000" pitchFamily="2" charset="2"/>
              </a:rPr>
              <a:t>s</a:t>
            </a:r>
            <a:r>
              <a:rPr lang="en-US" altLang="zh-CN" kern="100" dirty="0" err="1">
                <a:solidFill>
                  <a:srgbClr val="000000"/>
                </a:solidFill>
                <a:uFill>
                  <a:solidFill>
                    <a:srgbClr val="000000"/>
                  </a:solidFill>
                </a:uFill>
                <a:latin typeface="Tahoma" panose="020B0604030504040204" pitchFamily="34" charset="0"/>
                <a:ea typeface="Tahoma" panose="020B0604030504040204" pitchFamily="34" charset="0"/>
                <a:cs typeface="Wingdings" panose="05000000000000000000" pitchFamily="2" charset="2"/>
              </a:rPr>
              <a:t>,</a:t>
            </a:r>
            <a:r>
              <a:rPr lang="en-US" altLang="zh-CN" sz="2800" kern="100" dirty="0" err="1">
                <a:solidFill>
                  <a:srgbClr val="000000"/>
                </a:solidFill>
                <a:uFill>
                  <a:solidFill>
                    <a:srgbClr val="000000"/>
                  </a:solidFill>
                </a:uFill>
                <a:latin typeface="Tahoma" panose="020B0604030504040204" pitchFamily="34" charset="0"/>
                <a:ea typeface="Tahoma" panose="020B0604030504040204" pitchFamily="34" charset="0"/>
                <a:cs typeface="Wingdings" panose="05000000000000000000" pitchFamily="2" charset="2"/>
              </a:rPr>
              <a:t>a</a:t>
            </a:r>
            <a:r>
              <a:rPr lang="en-US" altLang="zh-CN" kern="100" dirty="0">
                <a:solidFill>
                  <a:srgbClr val="000000"/>
                </a:solidFill>
                <a:uFill>
                  <a:solidFill>
                    <a:srgbClr val="000000"/>
                  </a:solidFill>
                </a:uFill>
                <a:latin typeface="Tahoma" panose="020B0604030504040204" pitchFamily="34" charset="0"/>
                <a:ea typeface="Tahoma" panose="020B0604030504040204" pitchFamily="34" charset="0"/>
                <a:cs typeface="Wingdings" panose="05000000000000000000" pitchFamily="2" charset="2"/>
              </a:rPr>
              <a:t>)</a:t>
            </a:r>
            <a:r>
              <a:rPr lang="zh-CN" altLang="zh-CN" kern="100" dirty="0">
                <a:solidFill>
                  <a:srgbClr val="000000"/>
                </a:solidFill>
                <a:uFill>
                  <a:solidFill>
                    <a:srgbClr val="000000"/>
                  </a:solidFill>
                </a:uFill>
                <a:latin typeface="Wingdings" panose="05000000000000000000" pitchFamily="2" charset="2"/>
                <a:ea typeface="微软雅黑" panose="020B0503020204020204" pitchFamily="34" charset="-122"/>
                <a:cs typeface="微软雅黑" panose="020B0503020204020204" pitchFamily="34" charset="-122"/>
              </a:rPr>
              <a:t>：转移模型，定义行动的结果。</a:t>
            </a:r>
            <a:r>
              <a:rPr lang="zh-CN" altLang="zh-CN" kern="100" dirty="0">
                <a:solidFill>
                  <a:srgbClr val="000000"/>
                </a:solidFill>
                <a:uFill>
                  <a:solidFill>
                    <a:srgbClr val="000000"/>
                  </a:solidFill>
                </a:uFill>
                <a:latin typeface="Wingdings" panose="05000000000000000000" pitchFamily="2" charset="2"/>
                <a:ea typeface="Tahoma" panose="020B0604030504040204" pitchFamily="34" charset="0"/>
                <a:cs typeface="Wingdings" panose="05000000000000000000" pitchFamily="2" charset="2"/>
              </a:rPr>
              <a:t> </a:t>
            </a:r>
            <a:endParaRPr lang="zh-CN" altLang="zh-CN" sz="800" kern="100" dirty="0">
              <a:solidFill>
                <a:srgbClr val="000000"/>
              </a:solidFill>
              <a:uFill>
                <a:solidFill>
                  <a:srgbClr val="000000"/>
                </a:solidFill>
              </a:uFill>
              <a:latin typeface="Wingdings" panose="05000000000000000000" pitchFamily="2" charset="2"/>
              <a:ea typeface="Wingdings" panose="05000000000000000000" pitchFamily="2" charset="2"/>
              <a:cs typeface="Wingdings" panose="05000000000000000000" pitchFamily="2" charset="2"/>
            </a:endParaRPr>
          </a:p>
          <a:p>
            <a:pPr lvl="1" algn="just" fontAlgn="base">
              <a:lnSpc>
                <a:spcPct val="103000"/>
              </a:lnSpc>
              <a:spcAft>
                <a:spcPts val="640"/>
              </a:spcAft>
              <a:buClr>
                <a:srgbClr val="CC0000"/>
              </a:buClr>
              <a:buSzPts val="2400"/>
              <a:buFont typeface="Wingdings" panose="05000000000000000000" pitchFamily="2" charset="2"/>
              <a:buChar char="n"/>
            </a:pPr>
            <a:r>
              <a:rPr lang="en-US" altLang="zh-CN" kern="100" dirty="0">
                <a:solidFill>
                  <a:srgbClr val="000000"/>
                </a:solidFill>
                <a:uFill>
                  <a:solidFill>
                    <a:srgbClr val="000000"/>
                  </a:solidFill>
                </a:uFill>
                <a:latin typeface="Tahoma" panose="020B0604030504040204" pitchFamily="34" charset="0"/>
                <a:ea typeface="Tahoma" panose="020B0604030504040204" pitchFamily="34" charset="0"/>
                <a:cs typeface="Wingdings" panose="05000000000000000000" pitchFamily="2" charset="2"/>
              </a:rPr>
              <a:t>TERMINAL-TEST(</a:t>
            </a:r>
            <a:r>
              <a:rPr lang="en-US" altLang="zh-CN" sz="2800" kern="100" dirty="0">
                <a:solidFill>
                  <a:srgbClr val="000000"/>
                </a:solidFill>
                <a:uFill>
                  <a:solidFill>
                    <a:srgbClr val="000000"/>
                  </a:solidFill>
                </a:uFill>
                <a:latin typeface="Tahoma" panose="020B0604030504040204" pitchFamily="34" charset="0"/>
                <a:ea typeface="Tahoma" panose="020B0604030504040204" pitchFamily="34" charset="0"/>
                <a:cs typeface="Wingdings" panose="05000000000000000000" pitchFamily="2" charset="2"/>
              </a:rPr>
              <a:t>s</a:t>
            </a:r>
            <a:r>
              <a:rPr lang="en-US" altLang="zh-CN" kern="100" dirty="0">
                <a:solidFill>
                  <a:srgbClr val="000000"/>
                </a:solidFill>
                <a:uFill>
                  <a:solidFill>
                    <a:srgbClr val="000000"/>
                  </a:solidFill>
                </a:uFill>
                <a:latin typeface="Tahoma" panose="020B0604030504040204" pitchFamily="34" charset="0"/>
                <a:ea typeface="Tahoma" panose="020B0604030504040204" pitchFamily="34" charset="0"/>
                <a:cs typeface="Wingdings" panose="05000000000000000000" pitchFamily="2" charset="2"/>
              </a:rPr>
              <a:t>)</a:t>
            </a:r>
            <a:r>
              <a:rPr lang="zh-CN" altLang="zh-CN" kern="100" dirty="0">
                <a:solidFill>
                  <a:srgbClr val="000000"/>
                </a:solidFill>
                <a:uFill>
                  <a:solidFill>
                    <a:srgbClr val="000000"/>
                  </a:solidFill>
                </a:uFill>
                <a:latin typeface="Wingdings" panose="05000000000000000000" pitchFamily="2" charset="2"/>
                <a:ea typeface="微软雅黑" panose="020B0503020204020204" pitchFamily="34" charset="-122"/>
                <a:cs typeface="微软雅黑" panose="020B0503020204020204" pitchFamily="34" charset="-122"/>
              </a:rPr>
              <a:t>：终止测试，游戏结束返回真，否则返回假。游戏结束的状态称为终止状态。</a:t>
            </a:r>
            <a:r>
              <a:rPr lang="zh-CN" altLang="zh-CN" kern="100" dirty="0">
                <a:solidFill>
                  <a:srgbClr val="000000"/>
                </a:solidFill>
                <a:uFill>
                  <a:solidFill>
                    <a:srgbClr val="000000"/>
                  </a:solidFill>
                </a:uFill>
                <a:latin typeface="Wingdings" panose="05000000000000000000" pitchFamily="2" charset="2"/>
                <a:ea typeface="Tahoma" panose="020B0604030504040204" pitchFamily="34" charset="0"/>
                <a:cs typeface="Wingdings" panose="05000000000000000000" pitchFamily="2" charset="2"/>
              </a:rPr>
              <a:t> </a:t>
            </a:r>
            <a:endParaRPr lang="zh-CN" altLang="zh-CN" sz="800" kern="100" dirty="0">
              <a:solidFill>
                <a:srgbClr val="000000"/>
              </a:solidFill>
              <a:uFill>
                <a:solidFill>
                  <a:srgbClr val="000000"/>
                </a:solidFill>
              </a:uFill>
              <a:latin typeface="Wingdings" panose="05000000000000000000" pitchFamily="2" charset="2"/>
              <a:ea typeface="Wingdings" panose="05000000000000000000" pitchFamily="2" charset="2"/>
              <a:cs typeface="Wingdings" panose="05000000000000000000" pitchFamily="2" charset="2"/>
            </a:endParaRPr>
          </a:p>
          <a:p>
            <a:pPr lvl="1" algn="just" fontAlgn="base">
              <a:lnSpc>
                <a:spcPct val="103000"/>
              </a:lnSpc>
              <a:spcAft>
                <a:spcPts val="1100"/>
              </a:spcAft>
              <a:buClr>
                <a:srgbClr val="CC0000"/>
              </a:buClr>
              <a:buSzPts val="2400"/>
              <a:buFont typeface="Wingdings" panose="05000000000000000000" pitchFamily="2" charset="2"/>
              <a:buChar char="n"/>
            </a:pPr>
            <a:r>
              <a:rPr lang="en-US" altLang="zh-CN" kern="100" dirty="0">
                <a:solidFill>
                  <a:srgbClr val="000000"/>
                </a:solidFill>
                <a:uFill>
                  <a:solidFill>
                    <a:srgbClr val="000000"/>
                  </a:solidFill>
                </a:uFill>
                <a:latin typeface="Tahoma" panose="020B0604030504040204" pitchFamily="34" charset="0"/>
                <a:ea typeface="Tahoma" panose="020B0604030504040204" pitchFamily="34" charset="0"/>
                <a:cs typeface="Wingdings" panose="05000000000000000000" pitchFamily="2" charset="2"/>
              </a:rPr>
              <a:t>UTILITY(</a:t>
            </a:r>
            <a:r>
              <a:rPr lang="en-US" altLang="zh-CN" sz="2800" kern="100" dirty="0" err="1">
                <a:solidFill>
                  <a:srgbClr val="000000"/>
                </a:solidFill>
                <a:uFill>
                  <a:solidFill>
                    <a:srgbClr val="000000"/>
                  </a:solidFill>
                </a:uFill>
                <a:latin typeface="Tahoma" panose="020B0604030504040204" pitchFamily="34" charset="0"/>
                <a:ea typeface="Tahoma" panose="020B0604030504040204" pitchFamily="34" charset="0"/>
                <a:cs typeface="Wingdings" panose="05000000000000000000" pitchFamily="2" charset="2"/>
              </a:rPr>
              <a:t>s</a:t>
            </a:r>
            <a:r>
              <a:rPr lang="en-US" altLang="zh-CN" kern="100" dirty="0" err="1">
                <a:solidFill>
                  <a:srgbClr val="000000"/>
                </a:solidFill>
                <a:uFill>
                  <a:solidFill>
                    <a:srgbClr val="000000"/>
                  </a:solidFill>
                </a:uFill>
                <a:latin typeface="Tahoma" panose="020B0604030504040204" pitchFamily="34" charset="0"/>
                <a:ea typeface="Tahoma" panose="020B0604030504040204" pitchFamily="34" charset="0"/>
                <a:cs typeface="Wingdings" panose="05000000000000000000" pitchFamily="2" charset="2"/>
              </a:rPr>
              <a:t>,</a:t>
            </a:r>
            <a:r>
              <a:rPr lang="en-US" altLang="zh-CN" sz="2800" kern="100" dirty="0" err="1">
                <a:solidFill>
                  <a:srgbClr val="000000"/>
                </a:solidFill>
                <a:uFill>
                  <a:solidFill>
                    <a:srgbClr val="000000"/>
                  </a:solidFill>
                </a:uFill>
                <a:latin typeface="Tahoma" panose="020B0604030504040204" pitchFamily="34" charset="0"/>
                <a:ea typeface="Tahoma" panose="020B0604030504040204" pitchFamily="34" charset="0"/>
                <a:cs typeface="Wingdings" panose="05000000000000000000" pitchFamily="2" charset="2"/>
              </a:rPr>
              <a:t>p</a:t>
            </a:r>
            <a:r>
              <a:rPr lang="en-US" altLang="zh-CN" kern="100" dirty="0">
                <a:solidFill>
                  <a:srgbClr val="000000"/>
                </a:solidFill>
                <a:uFill>
                  <a:solidFill>
                    <a:srgbClr val="000000"/>
                  </a:solidFill>
                </a:uFill>
                <a:latin typeface="Tahoma" panose="020B0604030504040204" pitchFamily="34" charset="0"/>
                <a:ea typeface="Tahoma" panose="020B0604030504040204" pitchFamily="34" charset="0"/>
                <a:cs typeface="Wingdings" panose="05000000000000000000" pitchFamily="2" charset="2"/>
              </a:rPr>
              <a:t>)</a:t>
            </a:r>
            <a:r>
              <a:rPr lang="zh-CN" altLang="zh-CN" kern="100" dirty="0">
                <a:solidFill>
                  <a:srgbClr val="000000"/>
                </a:solidFill>
                <a:uFill>
                  <a:solidFill>
                    <a:srgbClr val="000000"/>
                  </a:solidFill>
                </a:uFill>
                <a:latin typeface="Wingdings" panose="05000000000000000000" pitchFamily="2" charset="2"/>
                <a:ea typeface="微软雅黑" panose="020B0503020204020204" pitchFamily="34" charset="-122"/>
                <a:cs typeface="微软雅黑" panose="020B0503020204020204" pitchFamily="34" charset="-122"/>
              </a:rPr>
              <a:t>：效用函数，定义游戏者</a:t>
            </a:r>
            <a:r>
              <a:rPr lang="en-US" altLang="zh-CN" kern="100" dirty="0">
                <a:solidFill>
                  <a:srgbClr val="000000"/>
                </a:solidFill>
                <a:uFill>
                  <a:solidFill>
                    <a:srgbClr val="000000"/>
                  </a:solidFill>
                </a:uFill>
                <a:latin typeface="Tahoma" panose="020B0604030504040204" pitchFamily="34" charset="0"/>
                <a:ea typeface="Tahoma" panose="020B0604030504040204" pitchFamily="34" charset="0"/>
                <a:cs typeface="Wingdings" panose="05000000000000000000" pitchFamily="2" charset="2"/>
              </a:rPr>
              <a:t>p</a:t>
            </a:r>
            <a:r>
              <a:rPr lang="zh-CN" altLang="zh-CN" kern="100" dirty="0">
                <a:solidFill>
                  <a:srgbClr val="000000"/>
                </a:solidFill>
                <a:uFill>
                  <a:solidFill>
                    <a:srgbClr val="000000"/>
                  </a:solidFill>
                </a:uFill>
                <a:latin typeface="Wingdings" panose="05000000000000000000" pitchFamily="2" charset="2"/>
                <a:ea typeface="微软雅黑" panose="020B0503020204020204" pitchFamily="34" charset="-122"/>
                <a:cs typeface="微软雅黑" panose="020B0503020204020204" pitchFamily="34" charset="-122"/>
              </a:rPr>
              <a:t>在终止状态</a:t>
            </a:r>
            <a:r>
              <a:rPr lang="en-US" altLang="zh-CN" kern="100" dirty="0">
                <a:solidFill>
                  <a:srgbClr val="000000"/>
                </a:solidFill>
                <a:uFill>
                  <a:solidFill>
                    <a:srgbClr val="000000"/>
                  </a:solidFill>
                </a:uFill>
                <a:latin typeface="Tahoma" panose="020B0604030504040204" pitchFamily="34" charset="0"/>
                <a:ea typeface="Tahoma" panose="020B0604030504040204" pitchFamily="34" charset="0"/>
                <a:cs typeface="Wingdings" panose="05000000000000000000" pitchFamily="2" charset="2"/>
              </a:rPr>
              <a:t>s</a:t>
            </a:r>
            <a:r>
              <a:rPr lang="zh-CN" altLang="zh-CN" kern="100" dirty="0">
                <a:solidFill>
                  <a:srgbClr val="000000"/>
                </a:solidFill>
                <a:uFill>
                  <a:solidFill>
                    <a:srgbClr val="000000"/>
                  </a:solidFill>
                </a:uFill>
                <a:latin typeface="Wingdings" panose="05000000000000000000" pitchFamily="2" charset="2"/>
                <a:ea typeface="微软雅黑" panose="020B0503020204020204" pitchFamily="34" charset="-122"/>
                <a:cs typeface="微软雅黑" panose="020B0503020204020204" pitchFamily="34" charset="-122"/>
              </a:rPr>
              <a:t>下的数值。零和博弈是指所有棋手的收益之和在每个棋局实例中都相同。国际象棋中是</a:t>
            </a:r>
            <a:r>
              <a:rPr lang="en-US" altLang="zh-CN" kern="100" dirty="0">
                <a:solidFill>
                  <a:srgbClr val="000000"/>
                </a:solidFill>
                <a:uFill>
                  <a:solidFill>
                    <a:srgbClr val="000000"/>
                  </a:solidFill>
                </a:uFill>
                <a:latin typeface="Tahoma" panose="020B0604030504040204" pitchFamily="34" charset="0"/>
                <a:ea typeface="Tahoma" panose="020B0604030504040204" pitchFamily="34" charset="0"/>
                <a:cs typeface="Wingdings" panose="05000000000000000000" pitchFamily="2" charset="2"/>
              </a:rPr>
              <a:t>0+1</a:t>
            </a:r>
            <a:r>
              <a:rPr lang="zh-CN" altLang="zh-CN" kern="100" dirty="0">
                <a:solidFill>
                  <a:srgbClr val="000000"/>
                </a:solidFill>
                <a:uFill>
                  <a:solidFill>
                    <a:srgbClr val="000000"/>
                  </a:solidFill>
                </a:uFill>
                <a:latin typeface="Wingdings" panose="05000000000000000000" pitchFamily="2" charset="2"/>
                <a:ea typeface="微软雅黑" panose="020B0503020204020204" pitchFamily="34" charset="-122"/>
                <a:cs typeface="微软雅黑" panose="020B0503020204020204" pitchFamily="34" charset="-122"/>
              </a:rPr>
              <a:t>，</a:t>
            </a:r>
            <a:r>
              <a:rPr lang="en-US" altLang="zh-CN" kern="100" dirty="0">
                <a:solidFill>
                  <a:srgbClr val="000000"/>
                </a:solidFill>
                <a:uFill>
                  <a:solidFill>
                    <a:srgbClr val="000000"/>
                  </a:solidFill>
                </a:uFill>
                <a:latin typeface="Tahoma" panose="020B0604030504040204" pitchFamily="34" charset="0"/>
                <a:ea typeface="Tahoma" panose="020B0604030504040204" pitchFamily="34" charset="0"/>
                <a:cs typeface="Wingdings" panose="05000000000000000000" pitchFamily="2" charset="2"/>
              </a:rPr>
              <a:t>1+0</a:t>
            </a:r>
            <a:r>
              <a:rPr lang="zh-CN" altLang="zh-CN" kern="100" dirty="0">
                <a:solidFill>
                  <a:srgbClr val="000000"/>
                </a:solidFill>
                <a:uFill>
                  <a:solidFill>
                    <a:srgbClr val="000000"/>
                  </a:solidFill>
                </a:uFill>
                <a:latin typeface="Wingdings" panose="05000000000000000000" pitchFamily="2" charset="2"/>
                <a:ea typeface="微软雅黑" panose="020B0503020204020204" pitchFamily="34" charset="-122"/>
                <a:cs typeface="微软雅黑" panose="020B0503020204020204" pitchFamily="34" charset="-122"/>
              </a:rPr>
              <a:t>或</a:t>
            </a:r>
            <a:r>
              <a:rPr lang="en-US" altLang="zh-CN" kern="100" dirty="0">
                <a:solidFill>
                  <a:srgbClr val="000000"/>
                </a:solidFill>
                <a:uFill>
                  <a:solidFill>
                    <a:srgbClr val="000000"/>
                  </a:solidFill>
                </a:uFill>
                <a:latin typeface="Tahoma" panose="020B0604030504040204" pitchFamily="34" charset="0"/>
                <a:ea typeface="Tahoma" panose="020B0604030504040204" pitchFamily="34" charset="0"/>
                <a:cs typeface="Wingdings" panose="05000000000000000000" pitchFamily="2" charset="2"/>
              </a:rPr>
              <a:t>½ +½ </a:t>
            </a:r>
            <a:r>
              <a:rPr lang="zh-CN" altLang="zh-CN" kern="100" dirty="0">
                <a:solidFill>
                  <a:srgbClr val="000000"/>
                </a:solidFill>
                <a:uFill>
                  <a:solidFill>
                    <a:srgbClr val="000000"/>
                  </a:solidFill>
                </a:uFill>
                <a:latin typeface="Wingdings" panose="05000000000000000000" pitchFamily="2" charset="2"/>
                <a:ea typeface="微软雅黑" panose="020B0503020204020204" pitchFamily="34" charset="-122"/>
                <a:cs typeface="微软雅黑" panose="020B0503020204020204" pitchFamily="34" charset="-122"/>
              </a:rPr>
              <a:t>。</a:t>
            </a:r>
            <a:r>
              <a:rPr lang="zh-CN" altLang="zh-CN" kern="100" dirty="0">
                <a:solidFill>
                  <a:srgbClr val="000000"/>
                </a:solidFill>
                <a:uFill>
                  <a:solidFill>
                    <a:srgbClr val="000000"/>
                  </a:solidFill>
                </a:uFill>
                <a:latin typeface="Wingdings" panose="05000000000000000000" pitchFamily="2" charset="2"/>
                <a:ea typeface="Tahoma" panose="020B0604030504040204" pitchFamily="34" charset="0"/>
                <a:cs typeface="Wingdings" panose="05000000000000000000" pitchFamily="2" charset="2"/>
              </a:rPr>
              <a:t> </a:t>
            </a:r>
            <a:endParaRPr lang="zh-CN" altLang="zh-CN" sz="800" kern="100" dirty="0">
              <a:solidFill>
                <a:srgbClr val="000000"/>
              </a:solidFill>
              <a:uFill>
                <a:solidFill>
                  <a:srgbClr val="000000"/>
                </a:solidFill>
              </a:uFill>
              <a:latin typeface="Wingdings" panose="05000000000000000000" pitchFamily="2" charset="2"/>
              <a:ea typeface="Wingdings" panose="05000000000000000000" pitchFamily="2" charset="2"/>
              <a:cs typeface="Wingdings" panose="05000000000000000000" pitchFamily="2" charset="2"/>
            </a:endParaRPr>
          </a:p>
          <a:p>
            <a:pPr marL="469265">
              <a:lnSpc>
                <a:spcPct val="107000"/>
              </a:lnSpc>
              <a:spcAft>
                <a:spcPts val="480"/>
              </a:spcAft>
            </a:pPr>
            <a:endParaRPr lang="zh-CN" altLang="zh-CN" sz="1100" kern="100" dirty="0">
              <a:solidFill>
                <a:srgbClr val="000000"/>
              </a:solidFill>
              <a:latin typeface="Calibri" panose="020F0502020204030204" pitchFamily="34" charset="0"/>
              <a:ea typeface="Calibri" panose="020F0502020204030204" pitchFamily="34" charset="0"/>
            </a:endParaRPr>
          </a:p>
          <a:p>
            <a:pPr marL="0" indent="0">
              <a:lnSpc>
                <a:spcPct val="103000"/>
              </a:lnSpc>
              <a:spcAft>
                <a:spcPts val="365"/>
              </a:spcAft>
              <a:buNone/>
            </a:pPr>
            <a:r>
              <a:rPr lang="en-US" altLang="zh-CN" sz="3200" kern="100" dirty="0">
                <a:solidFill>
                  <a:srgbClr val="CC0000"/>
                </a:solidFill>
                <a:latin typeface="Wingdings" panose="05000000000000000000" pitchFamily="2" charset="2"/>
                <a:ea typeface="Wingdings" panose="05000000000000000000" pitchFamily="2" charset="2"/>
                <a:cs typeface="Wingdings" panose="05000000000000000000" pitchFamily="2" charset="2"/>
              </a:rPr>
              <a:t>o</a:t>
            </a:r>
            <a:r>
              <a:rPr lang="zh-CN" altLang="zh-CN" sz="3200" kern="100" dirty="0">
                <a:solidFill>
                  <a:srgbClr val="000000"/>
                </a:solidFill>
                <a:latin typeface="Calibri" panose="020F0502020204030204" pitchFamily="34" charset="0"/>
                <a:ea typeface="微软雅黑" panose="020B0503020204020204" pitchFamily="34" charset="-122"/>
              </a:rPr>
              <a:t>初始状态、</a:t>
            </a:r>
            <a:r>
              <a:rPr lang="en-US" altLang="zh-CN" sz="3200" kern="100" dirty="0">
                <a:solidFill>
                  <a:srgbClr val="000000"/>
                </a:solidFill>
                <a:latin typeface="Calibri" panose="020F0502020204030204" pitchFamily="34" charset="0"/>
                <a:ea typeface="微软雅黑" panose="020B0503020204020204" pitchFamily="34" charset="-122"/>
              </a:rPr>
              <a:t>ACTIONS</a:t>
            </a:r>
            <a:r>
              <a:rPr lang="zh-CN" altLang="zh-CN" sz="3200" kern="100" dirty="0">
                <a:solidFill>
                  <a:srgbClr val="000000"/>
                </a:solidFill>
                <a:latin typeface="Calibri" panose="020F0502020204030204" pitchFamily="34" charset="0"/>
                <a:ea typeface="微软雅黑" panose="020B0503020204020204" pitchFamily="34" charset="-122"/>
              </a:rPr>
              <a:t>函数和</a:t>
            </a:r>
            <a:r>
              <a:rPr lang="en-US" altLang="zh-CN" sz="3200" kern="100" dirty="0">
                <a:solidFill>
                  <a:srgbClr val="000000"/>
                </a:solidFill>
                <a:latin typeface="Calibri" panose="020F0502020204030204" pitchFamily="34" charset="0"/>
                <a:ea typeface="微软雅黑" panose="020B0503020204020204" pitchFamily="34" charset="-122"/>
              </a:rPr>
              <a:t>RESULT</a:t>
            </a:r>
            <a:r>
              <a:rPr lang="zh-CN" altLang="zh-CN" sz="3200" kern="100" dirty="0">
                <a:solidFill>
                  <a:srgbClr val="000000"/>
                </a:solidFill>
                <a:latin typeface="Calibri" panose="020F0502020204030204" pitchFamily="34" charset="0"/>
                <a:ea typeface="微软雅黑" panose="020B0503020204020204" pitchFamily="34" charset="-122"/>
              </a:rPr>
              <a:t>函数定义了游戏的博弈树</a:t>
            </a:r>
            <a:r>
              <a:rPr lang="en-US" altLang="zh-CN" sz="3200" kern="100" dirty="0">
                <a:solidFill>
                  <a:srgbClr val="000000"/>
                </a:solidFill>
                <a:latin typeface="Calibri" panose="020F0502020204030204" pitchFamily="34" charset="0"/>
                <a:ea typeface="微软雅黑" panose="020B0503020204020204" pitchFamily="34" charset="-122"/>
              </a:rPr>
              <a:t>——</a:t>
            </a:r>
            <a:r>
              <a:rPr lang="zh-CN" altLang="zh-CN" sz="3200" kern="100" dirty="0">
                <a:solidFill>
                  <a:srgbClr val="000000"/>
                </a:solidFill>
                <a:latin typeface="Calibri" panose="020F0502020204030204" pitchFamily="34" charset="0"/>
                <a:ea typeface="微软雅黑" panose="020B0503020204020204" pitchFamily="34" charset="-122"/>
              </a:rPr>
              <a:t>其中结点是状态，边是移动。</a:t>
            </a:r>
            <a:endParaRPr lang="zh-CN" altLang="en-US" sz="3200" kern="100" dirty="0">
              <a:solidFill>
                <a:srgbClr val="000000"/>
              </a:solidFill>
              <a:latin typeface="Calibri" panose="020F0502020204030204" pitchFamily="34" charset="0"/>
              <a:ea typeface="微软雅黑" panose="020B0503020204020204" pitchFamily="34" charset="-122"/>
            </a:endParaRPr>
          </a:p>
        </p:txBody>
      </p:sp>
      <p:sp>
        <p:nvSpPr>
          <p:cNvPr id="4" name="灯片编号占位符 3">
            <a:extLst>
              <a:ext uri="{FF2B5EF4-FFF2-40B4-BE49-F238E27FC236}">
                <a16:creationId xmlns:a16="http://schemas.microsoft.com/office/drawing/2014/main" id="{85977384-6212-49BB-94EB-E547B9F7CD61}"/>
              </a:ext>
            </a:extLst>
          </p:cNvPr>
          <p:cNvSpPr>
            <a:spLocks noGrp="1"/>
          </p:cNvSpPr>
          <p:nvPr>
            <p:ph type="sldNum" sz="quarter" idx="12"/>
          </p:nvPr>
        </p:nvSpPr>
        <p:spPr/>
        <p:txBody>
          <a:bodyPr/>
          <a:lstStyle/>
          <a:p>
            <a:fld id="{893ACD7D-9A68-44C8-A49A-4B94202CE741}" type="slidenum">
              <a:rPr lang="zh-CN" altLang="en-US" smtClean="0"/>
              <a:t>14</a:t>
            </a:fld>
            <a:endParaRPr lang="zh-CN" altLang="en-US"/>
          </a:p>
        </p:txBody>
      </p:sp>
    </p:spTree>
    <p:extLst>
      <p:ext uri="{BB962C8B-B14F-4D97-AF65-F5344CB8AC3E}">
        <p14:creationId xmlns:p14="http://schemas.microsoft.com/office/powerpoint/2010/main" val="20344133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B511A2-16DD-419C-B919-B3E52F5C39AD}"/>
              </a:ext>
            </a:extLst>
          </p:cNvPr>
          <p:cNvSpPr>
            <a:spLocks noGrp="1"/>
          </p:cNvSpPr>
          <p:nvPr>
            <p:ph type="title"/>
          </p:nvPr>
        </p:nvSpPr>
        <p:spPr/>
        <p:txBody>
          <a:bodyPr/>
          <a:lstStyle/>
          <a:p>
            <a:r>
              <a:rPr lang="en-US" altLang="zh-CN" dirty="0"/>
              <a:t>Game Tree</a:t>
            </a:r>
            <a:endParaRPr lang="zh-CN" altLang="en-US" dirty="0"/>
          </a:p>
        </p:txBody>
      </p:sp>
      <p:sp>
        <p:nvSpPr>
          <p:cNvPr id="4" name="灯片编号占位符 3">
            <a:extLst>
              <a:ext uri="{FF2B5EF4-FFF2-40B4-BE49-F238E27FC236}">
                <a16:creationId xmlns:a16="http://schemas.microsoft.com/office/drawing/2014/main" id="{5C4A77A4-7394-4929-BB91-C1C364C31098}"/>
              </a:ext>
            </a:extLst>
          </p:cNvPr>
          <p:cNvSpPr>
            <a:spLocks noGrp="1"/>
          </p:cNvSpPr>
          <p:nvPr>
            <p:ph type="sldNum" sz="quarter" idx="12"/>
          </p:nvPr>
        </p:nvSpPr>
        <p:spPr/>
        <p:txBody>
          <a:bodyPr/>
          <a:lstStyle/>
          <a:p>
            <a:fld id="{893ACD7D-9A68-44C8-A49A-4B94202CE741}" type="slidenum">
              <a:rPr lang="zh-CN" altLang="en-US" smtClean="0"/>
              <a:t>15</a:t>
            </a:fld>
            <a:endParaRPr lang="zh-CN" altLang="en-US"/>
          </a:p>
        </p:txBody>
      </p:sp>
      <p:grpSp>
        <p:nvGrpSpPr>
          <p:cNvPr id="5" name="Group 27383">
            <a:extLst>
              <a:ext uri="{FF2B5EF4-FFF2-40B4-BE49-F238E27FC236}">
                <a16:creationId xmlns:a16="http://schemas.microsoft.com/office/drawing/2014/main" id="{329ED741-7492-4724-A871-DBFFAB0F2B4D}"/>
              </a:ext>
            </a:extLst>
          </p:cNvPr>
          <p:cNvGrpSpPr/>
          <p:nvPr/>
        </p:nvGrpSpPr>
        <p:grpSpPr>
          <a:xfrm>
            <a:off x="1446835" y="1365813"/>
            <a:ext cx="8935655" cy="4490978"/>
            <a:chOff x="813054" y="334963"/>
            <a:chExt cx="7464171" cy="3695807"/>
          </a:xfrm>
        </p:grpSpPr>
        <p:sp>
          <p:nvSpPr>
            <p:cNvPr id="7" name="Shape 682">
              <a:extLst>
                <a:ext uri="{FF2B5EF4-FFF2-40B4-BE49-F238E27FC236}">
                  <a16:creationId xmlns:a16="http://schemas.microsoft.com/office/drawing/2014/main" id="{3818244B-762A-456C-8794-8E2C9547431D}"/>
                </a:ext>
              </a:extLst>
            </p:cNvPr>
            <p:cNvSpPr/>
            <p:nvPr/>
          </p:nvSpPr>
          <p:spPr>
            <a:xfrm>
              <a:off x="4464050" y="334963"/>
              <a:ext cx="576326" cy="574675"/>
            </a:xfrm>
            <a:custGeom>
              <a:avLst/>
              <a:gdLst/>
              <a:ahLst/>
              <a:cxnLst/>
              <a:rect l="0" t="0" r="0" b="0"/>
              <a:pathLst>
                <a:path w="576326" h="574675">
                  <a:moveTo>
                    <a:pt x="0" y="574675"/>
                  </a:moveTo>
                  <a:lnTo>
                    <a:pt x="288163" y="0"/>
                  </a:lnTo>
                  <a:lnTo>
                    <a:pt x="576326" y="574675"/>
                  </a:lnTo>
                  <a:close/>
                </a:path>
              </a:pathLst>
            </a:custGeom>
            <a:ln w="25400" cap="flat">
              <a:round/>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8" name="Rectangle 683">
              <a:extLst>
                <a:ext uri="{FF2B5EF4-FFF2-40B4-BE49-F238E27FC236}">
                  <a16:creationId xmlns:a16="http://schemas.microsoft.com/office/drawing/2014/main" id="{1EA801F0-27A6-45DA-9819-E674B4E3CBBA}"/>
                </a:ext>
              </a:extLst>
            </p:cNvPr>
            <p:cNvSpPr/>
            <p:nvPr/>
          </p:nvSpPr>
          <p:spPr>
            <a:xfrm>
              <a:off x="4654804" y="616349"/>
              <a:ext cx="262673" cy="329901"/>
            </a:xfrm>
            <a:prstGeom prst="rect">
              <a:avLst/>
            </a:prstGeom>
            <a:ln>
              <a:noFill/>
            </a:ln>
          </p:spPr>
          <p:txBody>
            <a:bodyPr vert="horz" lIns="0" tIns="0" rIns="0" bIns="0" rtlCol="0">
              <a:noAutofit/>
            </a:bodyPr>
            <a:lstStyle/>
            <a:p>
              <a:pPr>
                <a:lnSpc>
                  <a:spcPct val="107000"/>
                </a:lnSpc>
                <a:spcAft>
                  <a:spcPts val="800"/>
                </a:spcAft>
              </a:pPr>
              <a:r>
                <a:rPr lang="en-US" sz="2000" b="1" kern="100">
                  <a:solidFill>
                    <a:srgbClr val="000000"/>
                  </a:solidFill>
                  <a:effectLst/>
                  <a:latin typeface="Verdana" panose="020B0604030504040204" pitchFamily="34" charset="0"/>
                  <a:ea typeface="Verdana" panose="020B0604030504040204" pitchFamily="34" charset="0"/>
                  <a:cs typeface="Verdana" panose="020B0604030504040204" pitchFamily="34" charset="0"/>
                </a:rPr>
                <a:t>A</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9" name="Rectangle 684">
              <a:extLst>
                <a:ext uri="{FF2B5EF4-FFF2-40B4-BE49-F238E27FC236}">
                  <a16:creationId xmlns:a16="http://schemas.microsoft.com/office/drawing/2014/main" id="{4C8AC59E-339E-401C-82C9-471C57F93DD7}"/>
                </a:ext>
              </a:extLst>
            </p:cNvPr>
            <p:cNvSpPr/>
            <p:nvPr/>
          </p:nvSpPr>
          <p:spPr>
            <a:xfrm>
              <a:off x="4852924" y="616349"/>
              <a:ext cx="115765" cy="329901"/>
            </a:xfrm>
            <a:prstGeom prst="rect">
              <a:avLst/>
            </a:prstGeom>
            <a:ln>
              <a:noFill/>
            </a:ln>
          </p:spPr>
          <p:txBody>
            <a:bodyPr vert="horz" lIns="0" tIns="0" rIns="0" bIns="0" rtlCol="0">
              <a:noAutofit/>
            </a:bodyPr>
            <a:lstStyle/>
            <a:p>
              <a:pPr>
                <a:lnSpc>
                  <a:spcPct val="107000"/>
                </a:lnSpc>
                <a:spcAft>
                  <a:spcPts val="800"/>
                </a:spcAft>
              </a:pPr>
              <a:r>
                <a:rPr lang="zh-CN" sz="2000" b="1" kern="100">
                  <a:solidFill>
                    <a:srgbClr val="000000"/>
                  </a:solidFill>
                  <a:effectLst/>
                  <a:latin typeface="Calibri" panose="020F0502020204030204" pitchFamily="34" charset="0"/>
                  <a:ea typeface="Verdana" panose="020B0604030504040204" pitchFamily="34" charset="0"/>
                  <a:cs typeface="Verdana" panose="020B0604030504040204" pitchFamily="34" charset="0"/>
                </a:rPr>
                <a:t> </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10" name="Shape 686">
              <a:extLst>
                <a:ext uri="{FF2B5EF4-FFF2-40B4-BE49-F238E27FC236}">
                  <a16:creationId xmlns:a16="http://schemas.microsoft.com/office/drawing/2014/main" id="{3B061B1F-95C4-4090-979F-99DD884ECBA9}"/>
                </a:ext>
              </a:extLst>
            </p:cNvPr>
            <p:cNvSpPr/>
            <p:nvPr/>
          </p:nvSpPr>
          <p:spPr>
            <a:xfrm>
              <a:off x="2087626" y="1720787"/>
              <a:ext cx="549275" cy="579501"/>
            </a:xfrm>
            <a:custGeom>
              <a:avLst/>
              <a:gdLst/>
              <a:ahLst/>
              <a:cxnLst/>
              <a:rect l="0" t="0" r="0" b="0"/>
              <a:pathLst>
                <a:path w="549275" h="579501">
                  <a:moveTo>
                    <a:pt x="259334" y="579501"/>
                  </a:moveTo>
                  <a:lnTo>
                    <a:pt x="549275" y="0"/>
                  </a:lnTo>
                  <a:lnTo>
                    <a:pt x="0" y="0"/>
                  </a:lnTo>
                  <a:lnTo>
                    <a:pt x="259334" y="579501"/>
                  </a:lnTo>
                  <a:close/>
                </a:path>
              </a:pathLst>
            </a:custGeom>
            <a:ln w="19050" cap="flat">
              <a:round/>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11" name="Rectangle 687">
              <a:extLst>
                <a:ext uri="{FF2B5EF4-FFF2-40B4-BE49-F238E27FC236}">
                  <a16:creationId xmlns:a16="http://schemas.microsoft.com/office/drawing/2014/main" id="{949B74AB-0628-468C-A684-3984065B8986}"/>
                </a:ext>
              </a:extLst>
            </p:cNvPr>
            <p:cNvSpPr/>
            <p:nvPr/>
          </p:nvSpPr>
          <p:spPr>
            <a:xfrm>
              <a:off x="2265426" y="1823993"/>
              <a:ext cx="257934" cy="329901"/>
            </a:xfrm>
            <a:prstGeom prst="rect">
              <a:avLst/>
            </a:prstGeom>
            <a:ln>
              <a:noFill/>
            </a:ln>
          </p:spPr>
          <p:txBody>
            <a:bodyPr vert="horz" lIns="0" tIns="0" rIns="0" bIns="0" rtlCol="0">
              <a:noAutofit/>
            </a:bodyPr>
            <a:lstStyle/>
            <a:p>
              <a:pPr>
                <a:lnSpc>
                  <a:spcPct val="107000"/>
                </a:lnSpc>
                <a:spcAft>
                  <a:spcPts val="800"/>
                </a:spcAft>
              </a:pPr>
              <a:r>
                <a:rPr lang="en-US" sz="2000" b="1" kern="100">
                  <a:solidFill>
                    <a:srgbClr val="000000"/>
                  </a:solidFill>
                  <a:effectLst/>
                  <a:latin typeface="Verdana" panose="020B0604030504040204" pitchFamily="34" charset="0"/>
                  <a:ea typeface="Verdana" panose="020B0604030504040204" pitchFamily="34" charset="0"/>
                  <a:cs typeface="Verdana" panose="020B0604030504040204" pitchFamily="34" charset="0"/>
                </a:rPr>
                <a:t>B</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12" name="Rectangle 688">
              <a:extLst>
                <a:ext uri="{FF2B5EF4-FFF2-40B4-BE49-F238E27FC236}">
                  <a16:creationId xmlns:a16="http://schemas.microsoft.com/office/drawing/2014/main" id="{3599E592-DE0E-4AB1-8B1E-44A695C8C271}"/>
                </a:ext>
              </a:extLst>
            </p:cNvPr>
            <p:cNvSpPr/>
            <p:nvPr/>
          </p:nvSpPr>
          <p:spPr>
            <a:xfrm>
              <a:off x="2458974" y="1823993"/>
              <a:ext cx="115766" cy="329901"/>
            </a:xfrm>
            <a:prstGeom prst="rect">
              <a:avLst/>
            </a:prstGeom>
            <a:ln>
              <a:noFill/>
            </a:ln>
          </p:spPr>
          <p:txBody>
            <a:bodyPr vert="horz" lIns="0" tIns="0" rIns="0" bIns="0" rtlCol="0">
              <a:noAutofit/>
            </a:bodyPr>
            <a:lstStyle/>
            <a:p>
              <a:pPr>
                <a:lnSpc>
                  <a:spcPct val="107000"/>
                </a:lnSpc>
                <a:spcAft>
                  <a:spcPts val="800"/>
                </a:spcAft>
              </a:pPr>
              <a:r>
                <a:rPr lang="zh-CN" sz="2000" b="1" kern="100">
                  <a:solidFill>
                    <a:srgbClr val="000000"/>
                  </a:solidFill>
                  <a:effectLst/>
                  <a:latin typeface="Calibri" panose="020F0502020204030204" pitchFamily="34" charset="0"/>
                  <a:ea typeface="Verdana" panose="020B0604030504040204" pitchFamily="34" charset="0"/>
                  <a:cs typeface="Verdana" panose="020B0604030504040204" pitchFamily="34" charset="0"/>
                </a:rPr>
                <a:t> </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13" name="Shape 690">
              <a:extLst>
                <a:ext uri="{FF2B5EF4-FFF2-40B4-BE49-F238E27FC236}">
                  <a16:creationId xmlns:a16="http://schemas.microsoft.com/office/drawing/2014/main" id="{83596203-D7F5-40DF-9ED7-77F8F573513E}"/>
                </a:ext>
              </a:extLst>
            </p:cNvPr>
            <p:cNvSpPr/>
            <p:nvPr/>
          </p:nvSpPr>
          <p:spPr>
            <a:xfrm>
              <a:off x="4500626" y="1720787"/>
              <a:ext cx="547624" cy="579501"/>
            </a:xfrm>
            <a:custGeom>
              <a:avLst/>
              <a:gdLst/>
              <a:ahLst/>
              <a:cxnLst/>
              <a:rect l="0" t="0" r="0" b="0"/>
              <a:pathLst>
                <a:path w="547624" h="579501">
                  <a:moveTo>
                    <a:pt x="258572" y="579501"/>
                  </a:moveTo>
                  <a:lnTo>
                    <a:pt x="547624" y="0"/>
                  </a:lnTo>
                  <a:lnTo>
                    <a:pt x="0" y="0"/>
                  </a:lnTo>
                  <a:lnTo>
                    <a:pt x="258572" y="579501"/>
                  </a:lnTo>
                  <a:close/>
                </a:path>
              </a:pathLst>
            </a:custGeom>
            <a:ln w="19050" cap="flat">
              <a:round/>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14" name="Rectangle 691">
              <a:extLst>
                <a:ext uri="{FF2B5EF4-FFF2-40B4-BE49-F238E27FC236}">
                  <a16:creationId xmlns:a16="http://schemas.microsoft.com/office/drawing/2014/main" id="{7D4C2441-754C-4560-BAD4-A1B10A3C100F}"/>
                </a:ext>
              </a:extLst>
            </p:cNvPr>
            <p:cNvSpPr/>
            <p:nvPr/>
          </p:nvSpPr>
          <p:spPr>
            <a:xfrm>
              <a:off x="4683125" y="1823993"/>
              <a:ext cx="245071" cy="329901"/>
            </a:xfrm>
            <a:prstGeom prst="rect">
              <a:avLst/>
            </a:prstGeom>
            <a:ln>
              <a:noFill/>
            </a:ln>
          </p:spPr>
          <p:txBody>
            <a:bodyPr vert="horz" lIns="0" tIns="0" rIns="0" bIns="0" rtlCol="0">
              <a:noAutofit/>
            </a:bodyPr>
            <a:lstStyle/>
            <a:p>
              <a:pPr>
                <a:lnSpc>
                  <a:spcPct val="107000"/>
                </a:lnSpc>
                <a:spcAft>
                  <a:spcPts val="800"/>
                </a:spcAft>
              </a:pPr>
              <a:r>
                <a:rPr lang="en-US" sz="2000" b="1" kern="100">
                  <a:solidFill>
                    <a:srgbClr val="000000"/>
                  </a:solidFill>
                  <a:effectLst/>
                  <a:latin typeface="Verdana" panose="020B0604030504040204" pitchFamily="34" charset="0"/>
                  <a:ea typeface="Verdana" panose="020B0604030504040204" pitchFamily="34" charset="0"/>
                  <a:cs typeface="Verdana" panose="020B0604030504040204" pitchFamily="34" charset="0"/>
                </a:rPr>
                <a:t>C</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15" name="Rectangle 692">
              <a:extLst>
                <a:ext uri="{FF2B5EF4-FFF2-40B4-BE49-F238E27FC236}">
                  <a16:creationId xmlns:a16="http://schemas.microsoft.com/office/drawing/2014/main" id="{7F833D3F-E5BF-4516-A7FF-E8E04757063D}"/>
                </a:ext>
              </a:extLst>
            </p:cNvPr>
            <p:cNvSpPr/>
            <p:nvPr/>
          </p:nvSpPr>
          <p:spPr>
            <a:xfrm>
              <a:off x="4867783" y="1823993"/>
              <a:ext cx="115765" cy="329901"/>
            </a:xfrm>
            <a:prstGeom prst="rect">
              <a:avLst/>
            </a:prstGeom>
            <a:ln>
              <a:noFill/>
            </a:ln>
          </p:spPr>
          <p:txBody>
            <a:bodyPr vert="horz" lIns="0" tIns="0" rIns="0" bIns="0" rtlCol="0">
              <a:noAutofit/>
            </a:bodyPr>
            <a:lstStyle/>
            <a:p>
              <a:pPr>
                <a:lnSpc>
                  <a:spcPct val="107000"/>
                </a:lnSpc>
                <a:spcAft>
                  <a:spcPts val="800"/>
                </a:spcAft>
              </a:pPr>
              <a:r>
                <a:rPr lang="zh-CN" sz="2000" b="1" kern="100">
                  <a:solidFill>
                    <a:srgbClr val="000000"/>
                  </a:solidFill>
                  <a:effectLst/>
                  <a:latin typeface="Calibri" panose="020F0502020204030204" pitchFamily="34" charset="0"/>
                  <a:ea typeface="Verdana" panose="020B0604030504040204" pitchFamily="34" charset="0"/>
                  <a:cs typeface="Verdana" panose="020B0604030504040204" pitchFamily="34" charset="0"/>
                </a:rPr>
                <a:t> </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16" name="Shape 694">
              <a:extLst>
                <a:ext uri="{FF2B5EF4-FFF2-40B4-BE49-F238E27FC236}">
                  <a16:creationId xmlns:a16="http://schemas.microsoft.com/office/drawing/2014/main" id="{2921C7E3-979B-426A-A763-E103CFCFDB1B}"/>
                </a:ext>
              </a:extLst>
            </p:cNvPr>
            <p:cNvSpPr/>
            <p:nvPr/>
          </p:nvSpPr>
          <p:spPr>
            <a:xfrm>
              <a:off x="6911975" y="1720787"/>
              <a:ext cx="549275" cy="579501"/>
            </a:xfrm>
            <a:custGeom>
              <a:avLst/>
              <a:gdLst/>
              <a:ahLst/>
              <a:cxnLst/>
              <a:rect l="0" t="0" r="0" b="0"/>
              <a:pathLst>
                <a:path w="549275" h="579501">
                  <a:moveTo>
                    <a:pt x="259334" y="579501"/>
                  </a:moveTo>
                  <a:lnTo>
                    <a:pt x="549275" y="0"/>
                  </a:lnTo>
                  <a:lnTo>
                    <a:pt x="0" y="0"/>
                  </a:lnTo>
                  <a:lnTo>
                    <a:pt x="259334" y="579501"/>
                  </a:lnTo>
                  <a:close/>
                </a:path>
              </a:pathLst>
            </a:custGeom>
            <a:ln w="19050" cap="flat">
              <a:round/>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17" name="Rectangle 695">
              <a:extLst>
                <a:ext uri="{FF2B5EF4-FFF2-40B4-BE49-F238E27FC236}">
                  <a16:creationId xmlns:a16="http://schemas.microsoft.com/office/drawing/2014/main" id="{53BFD7CF-B154-49E8-A0FE-5FD3B9D32643}"/>
                </a:ext>
              </a:extLst>
            </p:cNvPr>
            <p:cNvSpPr/>
            <p:nvPr/>
          </p:nvSpPr>
          <p:spPr>
            <a:xfrm>
              <a:off x="7081520" y="1823993"/>
              <a:ext cx="280951" cy="329901"/>
            </a:xfrm>
            <a:prstGeom prst="rect">
              <a:avLst/>
            </a:prstGeom>
            <a:ln>
              <a:noFill/>
            </a:ln>
          </p:spPr>
          <p:txBody>
            <a:bodyPr vert="horz" lIns="0" tIns="0" rIns="0" bIns="0" rtlCol="0">
              <a:noAutofit/>
            </a:bodyPr>
            <a:lstStyle/>
            <a:p>
              <a:pPr>
                <a:lnSpc>
                  <a:spcPct val="107000"/>
                </a:lnSpc>
                <a:spcAft>
                  <a:spcPts val="800"/>
                </a:spcAft>
              </a:pPr>
              <a:r>
                <a:rPr lang="en-US" sz="2000" b="1" kern="100">
                  <a:solidFill>
                    <a:srgbClr val="000000"/>
                  </a:solidFill>
                  <a:effectLst/>
                  <a:latin typeface="Verdana" panose="020B0604030504040204" pitchFamily="34" charset="0"/>
                  <a:ea typeface="Verdana" panose="020B0604030504040204" pitchFamily="34" charset="0"/>
                  <a:cs typeface="Verdana" panose="020B0604030504040204" pitchFamily="34" charset="0"/>
                </a:rPr>
                <a:t>D</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18" name="Rectangle 696">
              <a:extLst>
                <a:ext uri="{FF2B5EF4-FFF2-40B4-BE49-F238E27FC236}">
                  <a16:creationId xmlns:a16="http://schemas.microsoft.com/office/drawing/2014/main" id="{F9B7A6DC-A13B-46AC-AEA0-AA5E1B4330C2}"/>
                </a:ext>
              </a:extLst>
            </p:cNvPr>
            <p:cNvSpPr/>
            <p:nvPr/>
          </p:nvSpPr>
          <p:spPr>
            <a:xfrm>
              <a:off x="7293357" y="1823993"/>
              <a:ext cx="115766" cy="329901"/>
            </a:xfrm>
            <a:prstGeom prst="rect">
              <a:avLst/>
            </a:prstGeom>
            <a:ln>
              <a:noFill/>
            </a:ln>
          </p:spPr>
          <p:txBody>
            <a:bodyPr vert="horz" lIns="0" tIns="0" rIns="0" bIns="0" rtlCol="0">
              <a:noAutofit/>
            </a:bodyPr>
            <a:lstStyle/>
            <a:p>
              <a:pPr>
                <a:lnSpc>
                  <a:spcPct val="107000"/>
                </a:lnSpc>
                <a:spcAft>
                  <a:spcPts val="800"/>
                </a:spcAft>
              </a:pPr>
              <a:r>
                <a:rPr lang="zh-CN" sz="2000" b="1" kern="100">
                  <a:solidFill>
                    <a:srgbClr val="000000"/>
                  </a:solidFill>
                  <a:effectLst/>
                  <a:latin typeface="Calibri" panose="020F0502020204030204" pitchFamily="34" charset="0"/>
                  <a:ea typeface="Verdana" panose="020B0604030504040204" pitchFamily="34" charset="0"/>
                  <a:cs typeface="Verdana" panose="020B0604030504040204" pitchFamily="34" charset="0"/>
                </a:rPr>
                <a:t> </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19" name="Shape 698">
              <a:extLst>
                <a:ext uri="{FF2B5EF4-FFF2-40B4-BE49-F238E27FC236}">
                  <a16:creationId xmlns:a16="http://schemas.microsoft.com/office/drawing/2014/main" id="{47946581-47AD-4A6A-8CDF-986FCA0CA9E4}"/>
                </a:ext>
              </a:extLst>
            </p:cNvPr>
            <p:cNvSpPr/>
            <p:nvPr/>
          </p:nvSpPr>
          <p:spPr>
            <a:xfrm>
              <a:off x="1295400" y="3070162"/>
              <a:ext cx="576326" cy="576199"/>
            </a:xfrm>
            <a:custGeom>
              <a:avLst/>
              <a:gdLst/>
              <a:ahLst/>
              <a:cxnLst/>
              <a:rect l="0" t="0" r="0" b="0"/>
              <a:pathLst>
                <a:path w="576326" h="576199">
                  <a:moveTo>
                    <a:pt x="0" y="576199"/>
                  </a:moveTo>
                  <a:lnTo>
                    <a:pt x="288163" y="0"/>
                  </a:lnTo>
                  <a:lnTo>
                    <a:pt x="576326" y="576199"/>
                  </a:lnTo>
                  <a:close/>
                </a:path>
              </a:pathLst>
            </a:custGeom>
            <a:ln w="19050" cap="flat">
              <a:round/>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20" name="Shape 700">
              <a:extLst>
                <a:ext uri="{FF2B5EF4-FFF2-40B4-BE49-F238E27FC236}">
                  <a16:creationId xmlns:a16="http://schemas.microsoft.com/office/drawing/2014/main" id="{59B1CD05-598F-405C-A956-3B1510CAD5B4}"/>
                </a:ext>
              </a:extLst>
            </p:cNvPr>
            <p:cNvSpPr/>
            <p:nvPr/>
          </p:nvSpPr>
          <p:spPr>
            <a:xfrm>
              <a:off x="2097151" y="3070162"/>
              <a:ext cx="574675" cy="576199"/>
            </a:xfrm>
            <a:custGeom>
              <a:avLst/>
              <a:gdLst/>
              <a:ahLst/>
              <a:cxnLst/>
              <a:rect l="0" t="0" r="0" b="0"/>
              <a:pathLst>
                <a:path w="574675" h="576199">
                  <a:moveTo>
                    <a:pt x="0" y="576199"/>
                  </a:moveTo>
                  <a:lnTo>
                    <a:pt x="287274" y="0"/>
                  </a:lnTo>
                  <a:lnTo>
                    <a:pt x="574675" y="576199"/>
                  </a:lnTo>
                  <a:close/>
                </a:path>
              </a:pathLst>
            </a:custGeom>
            <a:ln w="19050" cap="flat">
              <a:round/>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21" name="Shape 702">
              <a:extLst>
                <a:ext uri="{FF2B5EF4-FFF2-40B4-BE49-F238E27FC236}">
                  <a16:creationId xmlns:a16="http://schemas.microsoft.com/office/drawing/2014/main" id="{95919A8E-E2BB-413B-9DB4-DA1E25CDCB52}"/>
                </a:ext>
              </a:extLst>
            </p:cNvPr>
            <p:cNvSpPr/>
            <p:nvPr/>
          </p:nvSpPr>
          <p:spPr>
            <a:xfrm>
              <a:off x="2897251" y="3070162"/>
              <a:ext cx="576199" cy="576199"/>
            </a:xfrm>
            <a:custGeom>
              <a:avLst/>
              <a:gdLst/>
              <a:ahLst/>
              <a:cxnLst/>
              <a:rect l="0" t="0" r="0" b="0"/>
              <a:pathLst>
                <a:path w="576199" h="576199">
                  <a:moveTo>
                    <a:pt x="0" y="576199"/>
                  </a:moveTo>
                  <a:lnTo>
                    <a:pt x="288036" y="0"/>
                  </a:lnTo>
                  <a:lnTo>
                    <a:pt x="576199" y="576199"/>
                  </a:lnTo>
                  <a:close/>
                </a:path>
              </a:pathLst>
            </a:custGeom>
            <a:ln w="19050" cap="flat">
              <a:round/>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22" name="Shape 704">
              <a:extLst>
                <a:ext uri="{FF2B5EF4-FFF2-40B4-BE49-F238E27FC236}">
                  <a16:creationId xmlns:a16="http://schemas.microsoft.com/office/drawing/2014/main" id="{9879C679-1935-4301-B4BB-B2D3A9FC1460}"/>
                </a:ext>
              </a:extLst>
            </p:cNvPr>
            <p:cNvSpPr/>
            <p:nvPr/>
          </p:nvSpPr>
          <p:spPr>
            <a:xfrm>
              <a:off x="3697351" y="3070162"/>
              <a:ext cx="576199" cy="576199"/>
            </a:xfrm>
            <a:custGeom>
              <a:avLst/>
              <a:gdLst/>
              <a:ahLst/>
              <a:cxnLst/>
              <a:rect l="0" t="0" r="0" b="0"/>
              <a:pathLst>
                <a:path w="576199" h="576199">
                  <a:moveTo>
                    <a:pt x="0" y="576199"/>
                  </a:moveTo>
                  <a:lnTo>
                    <a:pt x="288036" y="0"/>
                  </a:lnTo>
                  <a:lnTo>
                    <a:pt x="576199" y="576199"/>
                  </a:lnTo>
                  <a:close/>
                </a:path>
              </a:pathLst>
            </a:custGeom>
            <a:ln w="19050" cap="flat">
              <a:round/>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23" name="Shape 706">
              <a:extLst>
                <a:ext uri="{FF2B5EF4-FFF2-40B4-BE49-F238E27FC236}">
                  <a16:creationId xmlns:a16="http://schemas.microsoft.com/office/drawing/2014/main" id="{B66A140B-AC90-4D00-829A-7145399BA2A2}"/>
                </a:ext>
              </a:extLst>
            </p:cNvPr>
            <p:cNvSpPr/>
            <p:nvPr/>
          </p:nvSpPr>
          <p:spPr>
            <a:xfrm>
              <a:off x="4498975" y="3070162"/>
              <a:ext cx="576326" cy="576199"/>
            </a:xfrm>
            <a:custGeom>
              <a:avLst/>
              <a:gdLst/>
              <a:ahLst/>
              <a:cxnLst/>
              <a:rect l="0" t="0" r="0" b="0"/>
              <a:pathLst>
                <a:path w="576326" h="576199">
                  <a:moveTo>
                    <a:pt x="0" y="576199"/>
                  </a:moveTo>
                  <a:lnTo>
                    <a:pt x="288163" y="0"/>
                  </a:lnTo>
                  <a:lnTo>
                    <a:pt x="576326" y="576199"/>
                  </a:lnTo>
                  <a:close/>
                </a:path>
              </a:pathLst>
            </a:custGeom>
            <a:ln w="19050" cap="flat">
              <a:round/>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24" name="Shape 708">
              <a:extLst>
                <a:ext uri="{FF2B5EF4-FFF2-40B4-BE49-F238E27FC236}">
                  <a16:creationId xmlns:a16="http://schemas.microsoft.com/office/drawing/2014/main" id="{61826F44-6190-43E7-9531-3651B70B4A10}"/>
                </a:ext>
              </a:extLst>
            </p:cNvPr>
            <p:cNvSpPr/>
            <p:nvPr/>
          </p:nvSpPr>
          <p:spPr>
            <a:xfrm>
              <a:off x="5299075" y="3070162"/>
              <a:ext cx="576326" cy="576199"/>
            </a:xfrm>
            <a:custGeom>
              <a:avLst/>
              <a:gdLst/>
              <a:ahLst/>
              <a:cxnLst/>
              <a:rect l="0" t="0" r="0" b="0"/>
              <a:pathLst>
                <a:path w="576326" h="576199">
                  <a:moveTo>
                    <a:pt x="0" y="576199"/>
                  </a:moveTo>
                  <a:lnTo>
                    <a:pt x="288163" y="0"/>
                  </a:lnTo>
                  <a:lnTo>
                    <a:pt x="576326" y="576199"/>
                  </a:lnTo>
                  <a:close/>
                </a:path>
              </a:pathLst>
            </a:custGeom>
            <a:ln w="19050" cap="flat">
              <a:round/>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25" name="Shape 710">
              <a:extLst>
                <a:ext uri="{FF2B5EF4-FFF2-40B4-BE49-F238E27FC236}">
                  <a16:creationId xmlns:a16="http://schemas.microsoft.com/office/drawing/2014/main" id="{B0139B08-4AD5-4CF0-8226-C98B1B591FCF}"/>
                </a:ext>
              </a:extLst>
            </p:cNvPr>
            <p:cNvSpPr/>
            <p:nvPr/>
          </p:nvSpPr>
          <p:spPr>
            <a:xfrm>
              <a:off x="6099175" y="3070162"/>
              <a:ext cx="576326" cy="576199"/>
            </a:xfrm>
            <a:custGeom>
              <a:avLst/>
              <a:gdLst/>
              <a:ahLst/>
              <a:cxnLst/>
              <a:rect l="0" t="0" r="0" b="0"/>
              <a:pathLst>
                <a:path w="576326" h="576199">
                  <a:moveTo>
                    <a:pt x="0" y="576199"/>
                  </a:moveTo>
                  <a:lnTo>
                    <a:pt x="288163" y="0"/>
                  </a:lnTo>
                  <a:lnTo>
                    <a:pt x="576326" y="576199"/>
                  </a:lnTo>
                  <a:close/>
                </a:path>
              </a:pathLst>
            </a:custGeom>
            <a:ln w="19050" cap="flat">
              <a:round/>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26" name="Shape 712">
              <a:extLst>
                <a:ext uri="{FF2B5EF4-FFF2-40B4-BE49-F238E27FC236}">
                  <a16:creationId xmlns:a16="http://schemas.microsoft.com/office/drawing/2014/main" id="{4515075A-931E-4803-A226-CA07FEC9D1C1}"/>
                </a:ext>
              </a:extLst>
            </p:cNvPr>
            <p:cNvSpPr/>
            <p:nvPr/>
          </p:nvSpPr>
          <p:spPr>
            <a:xfrm>
              <a:off x="6900926" y="3070162"/>
              <a:ext cx="576199" cy="576199"/>
            </a:xfrm>
            <a:custGeom>
              <a:avLst/>
              <a:gdLst/>
              <a:ahLst/>
              <a:cxnLst/>
              <a:rect l="0" t="0" r="0" b="0"/>
              <a:pathLst>
                <a:path w="576199" h="576199">
                  <a:moveTo>
                    <a:pt x="0" y="576199"/>
                  </a:moveTo>
                  <a:lnTo>
                    <a:pt x="288036" y="0"/>
                  </a:lnTo>
                  <a:lnTo>
                    <a:pt x="576199" y="576199"/>
                  </a:lnTo>
                  <a:close/>
                </a:path>
              </a:pathLst>
            </a:custGeom>
            <a:ln w="19050" cap="flat">
              <a:round/>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27" name="Shape 714">
              <a:extLst>
                <a:ext uri="{FF2B5EF4-FFF2-40B4-BE49-F238E27FC236}">
                  <a16:creationId xmlns:a16="http://schemas.microsoft.com/office/drawing/2014/main" id="{BEF29EFB-ACF9-4A3C-A82F-778052922D5B}"/>
                </a:ext>
              </a:extLst>
            </p:cNvPr>
            <p:cNvSpPr/>
            <p:nvPr/>
          </p:nvSpPr>
          <p:spPr>
            <a:xfrm>
              <a:off x="7701026" y="3070162"/>
              <a:ext cx="576199" cy="576199"/>
            </a:xfrm>
            <a:custGeom>
              <a:avLst/>
              <a:gdLst/>
              <a:ahLst/>
              <a:cxnLst/>
              <a:rect l="0" t="0" r="0" b="0"/>
              <a:pathLst>
                <a:path w="576199" h="576199">
                  <a:moveTo>
                    <a:pt x="0" y="576199"/>
                  </a:moveTo>
                  <a:lnTo>
                    <a:pt x="288036" y="0"/>
                  </a:lnTo>
                  <a:lnTo>
                    <a:pt x="576199" y="576199"/>
                  </a:lnTo>
                  <a:close/>
                </a:path>
              </a:pathLst>
            </a:custGeom>
            <a:ln w="19050" cap="flat">
              <a:round/>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28" name="Shape 715">
              <a:extLst>
                <a:ext uri="{FF2B5EF4-FFF2-40B4-BE49-F238E27FC236}">
                  <a16:creationId xmlns:a16="http://schemas.microsoft.com/office/drawing/2014/main" id="{37224310-5274-40B2-A529-86F15FDC933B}"/>
                </a:ext>
              </a:extLst>
            </p:cNvPr>
            <p:cNvSpPr/>
            <p:nvPr/>
          </p:nvSpPr>
          <p:spPr>
            <a:xfrm>
              <a:off x="2362200" y="909638"/>
              <a:ext cx="2390775" cy="811149"/>
            </a:xfrm>
            <a:custGeom>
              <a:avLst/>
              <a:gdLst/>
              <a:ahLst/>
              <a:cxnLst/>
              <a:rect l="0" t="0" r="0" b="0"/>
              <a:pathLst>
                <a:path w="2390775" h="811149">
                  <a:moveTo>
                    <a:pt x="2390775" y="0"/>
                  </a:moveTo>
                  <a:lnTo>
                    <a:pt x="0" y="811149"/>
                  </a:lnTo>
                </a:path>
              </a:pathLst>
            </a:custGeom>
            <a:ln w="19050" cap="flat">
              <a:round/>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29" name="Shape 716">
              <a:extLst>
                <a:ext uri="{FF2B5EF4-FFF2-40B4-BE49-F238E27FC236}">
                  <a16:creationId xmlns:a16="http://schemas.microsoft.com/office/drawing/2014/main" id="{6AF7B141-1CAB-4B6B-B990-0F21E6776A26}"/>
                </a:ext>
              </a:extLst>
            </p:cNvPr>
            <p:cNvSpPr/>
            <p:nvPr/>
          </p:nvSpPr>
          <p:spPr>
            <a:xfrm>
              <a:off x="4786376" y="909638"/>
              <a:ext cx="0" cy="811149"/>
            </a:xfrm>
            <a:custGeom>
              <a:avLst/>
              <a:gdLst/>
              <a:ahLst/>
              <a:cxnLst/>
              <a:rect l="0" t="0" r="0" b="0"/>
              <a:pathLst>
                <a:path h="811149">
                  <a:moveTo>
                    <a:pt x="0" y="0"/>
                  </a:moveTo>
                  <a:lnTo>
                    <a:pt x="0" y="811149"/>
                  </a:lnTo>
                </a:path>
              </a:pathLst>
            </a:custGeom>
            <a:ln w="19050" cap="flat">
              <a:round/>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30" name="Shape 717">
              <a:extLst>
                <a:ext uri="{FF2B5EF4-FFF2-40B4-BE49-F238E27FC236}">
                  <a16:creationId xmlns:a16="http://schemas.microsoft.com/office/drawing/2014/main" id="{2D7DE334-0FED-437A-8353-72F0891AA316}"/>
                </a:ext>
              </a:extLst>
            </p:cNvPr>
            <p:cNvSpPr/>
            <p:nvPr/>
          </p:nvSpPr>
          <p:spPr>
            <a:xfrm>
              <a:off x="4786376" y="909638"/>
              <a:ext cx="2401824" cy="811149"/>
            </a:xfrm>
            <a:custGeom>
              <a:avLst/>
              <a:gdLst/>
              <a:ahLst/>
              <a:cxnLst/>
              <a:rect l="0" t="0" r="0" b="0"/>
              <a:pathLst>
                <a:path w="2401824" h="811149">
                  <a:moveTo>
                    <a:pt x="0" y="0"/>
                  </a:moveTo>
                  <a:lnTo>
                    <a:pt x="2401824" y="811149"/>
                  </a:lnTo>
                </a:path>
              </a:pathLst>
            </a:custGeom>
            <a:ln w="19050" cap="flat">
              <a:round/>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31" name="Shape 718">
              <a:extLst>
                <a:ext uri="{FF2B5EF4-FFF2-40B4-BE49-F238E27FC236}">
                  <a16:creationId xmlns:a16="http://schemas.microsoft.com/office/drawing/2014/main" id="{17E548B0-5151-44D9-ABA7-3C7088C037EC}"/>
                </a:ext>
              </a:extLst>
            </p:cNvPr>
            <p:cNvSpPr/>
            <p:nvPr/>
          </p:nvSpPr>
          <p:spPr>
            <a:xfrm>
              <a:off x="1584325" y="2300288"/>
              <a:ext cx="777875" cy="769874"/>
            </a:xfrm>
            <a:custGeom>
              <a:avLst/>
              <a:gdLst/>
              <a:ahLst/>
              <a:cxnLst/>
              <a:rect l="0" t="0" r="0" b="0"/>
              <a:pathLst>
                <a:path w="777875" h="769874">
                  <a:moveTo>
                    <a:pt x="777875" y="0"/>
                  </a:moveTo>
                  <a:lnTo>
                    <a:pt x="0" y="769874"/>
                  </a:lnTo>
                </a:path>
              </a:pathLst>
            </a:custGeom>
            <a:ln w="19050" cap="flat">
              <a:round/>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32" name="Shape 719">
              <a:extLst>
                <a:ext uri="{FF2B5EF4-FFF2-40B4-BE49-F238E27FC236}">
                  <a16:creationId xmlns:a16="http://schemas.microsoft.com/office/drawing/2014/main" id="{26F9ED8F-CFDB-4D75-A31E-E94CE0705034}"/>
                </a:ext>
              </a:extLst>
            </p:cNvPr>
            <p:cNvSpPr/>
            <p:nvPr/>
          </p:nvSpPr>
          <p:spPr>
            <a:xfrm>
              <a:off x="2346325" y="2300288"/>
              <a:ext cx="38100" cy="769874"/>
            </a:xfrm>
            <a:custGeom>
              <a:avLst/>
              <a:gdLst/>
              <a:ahLst/>
              <a:cxnLst/>
              <a:rect l="0" t="0" r="0" b="0"/>
              <a:pathLst>
                <a:path w="38100" h="769874">
                  <a:moveTo>
                    <a:pt x="0" y="0"/>
                  </a:moveTo>
                  <a:lnTo>
                    <a:pt x="38100" y="769874"/>
                  </a:lnTo>
                </a:path>
              </a:pathLst>
            </a:custGeom>
            <a:ln w="19050" cap="flat">
              <a:round/>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33" name="Shape 720">
              <a:extLst>
                <a:ext uri="{FF2B5EF4-FFF2-40B4-BE49-F238E27FC236}">
                  <a16:creationId xmlns:a16="http://schemas.microsoft.com/office/drawing/2014/main" id="{64F2FE9E-B56C-4E1A-933D-8A3C1A224579}"/>
                </a:ext>
              </a:extLst>
            </p:cNvPr>
            <p:cNvSpPr/>
            <p:nvPr/>
          </p:nvSpPr>
          <p:spPr>
            <a:xfrm>
              <a:off x="2346325" y="2300288"/>
              <a:ext cx="838200" cy="769874"/>
            </a:xfrm>
            <a:custGeom>
              <a:avLst/>
              <a:gdLst/>
              <a:ahLst/>
              <a:cxnLst/>
              <a:rect l="0" t="0" r="0" b="0"/>
              <a:pathLst>
                <a:path w="838200" h="769874">
                  <a:moveTo>
                    <a:pt x="0" y="0"/>
                  </a:moveTo>
                  <a:lnTo>
                    <a:pt x="838200" y="769874"/>
                  </a:lnTo>
                </a:path>
              </a:pathLst>
            </a:custGeom>
            <a:ln w="19050" cap="flat">
              <a:round/>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34" name="Shape 721">
              <a:extLst>
                <a:ext uri="{FF2B5EF4-FFF2-40B4-BE49-F238E27FC236}">
                  <a16:creationId xmlns:a16="http://schemas.microsoft.com/office/drawing/2014/main" id="{2D6F46FF-C5BB-4CB6-B807-0BD70B8E5870}"/>
                </a:ext>
              </a:extLst>
            </p:cNvPr>
            <p:cNvSpPr/>
            <p:nvPr/>
          </p:nvSpPr>
          <p:spPr>
            <a:xfrm>
              <a:off x="3986276" y="2300288"/>
              <a:ext cx="773049" cy="769874"/>
            </a:xfrm>
            <a:custGeom>
              <a:avLst/>
              <a:gdLst/>
              <a:ahLst/>
              <a:cxnLst/>
              <a:rect l="0" t="0" r="0" b="0"/>
              <a:pathLst>
                <a:path w="773049" h="769874">
                  <a:moveTo>
                    <a:pt x="773049" y="0"/>
                  </a:moveTo>
                  <a:lnTo>
                    <a:pt x="0" y="769874"/>
                  </a:lnTo>
                </a:path>
              </a:pathLst>
            </a:custGeom>
            <a:ln w="19050" cap="flat">
              <a:round/>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35" name="Shape 722">
              <a:extLst>
                <a:ext uri="{FF2B5EF4-FFF2-40B4-BE49-F238E27FC236}">
                  <a16:creationId xmlns:a16="http://schemas.microsoft.com/office/drawing/2014/main" id="{49611D73-59D6-4142-BAC2-DEA2C15C1EE5}"/>
                </a:ext>
              </a:extLst>
            </p:cNvPr>
            <p:cNvSpPr/>
            <p:nvPr/>
          </p:nvSpPr>
          <p:spPr>
            <a:xfrm>
              <a:off x="4759325" y="2300288"/>
              <a:ext cx="27051" cy="769874"/>
            </a:xfrm>
            <a:custGeom>
              <a:avLst/>
              <a:gdLst/>
              <a:ahLst/>
              <a:cxnLst/>
              <a:rect l="0" t="0" r="0" b="0"/>
              <a:pathLst>
                <a:path w="27051" h="769874">
                  <a:moveTo>
                    <a:pt x="0" y="0"/>
                  </a:moveTo>
                  <a:lnTo>
                    <a:pt x="27051" y="769874"/>
                  </a:lnTo>
                </a:path>
              </a:pathLst>
            </a:custGeom>
            <a:ln w="19050" cap="flat">
              <a:round/>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36" name="Shape 723">
              <a:extLst>
                <a:ext uri="{FF2B5EF4-FFF2-40B4-BE49-F238E27FC236}">
                  <a16:creationId xmlns:a16="http://schemas.microsoft.com/office/drawing/2014/main" id="{81D6CDFB-4212-4C5B-997D-8A7786F6D4DA}"/>
                </a:ext>
              </a:extLst>
            </p:cNvPr>
            <p:cNvSpPr/>
            <p:nvPr/>
          </p:nvSpPr>
          <p:spPr>
            <a:xfrm>
              <a:off x="4786376" y="2300288"/>
              <a:ext cx="800100" cy="769874"/>
            </a:xfrm>
            <a:custGeom>
              <a:avLst/>
              <a:gdLst/>
              <a:ahLst/>
              <a:cxnLst/>
              <a:rect l="0" t="0" r="0" b="0"/>
              <a:pathLst>
                <a:path w="800100" h="769874">
                  <a:moveTo>
                    <a:pt x="0" y="0"/>
                  </a:moveTo>
                  <a:lnTo>
                    <a:pt x="800100" y="769874"/>
                  </a:lnTo>
                </a:path>
              </a:pathLst>
            </a:custGeom>
            <a:ln w="19050" cap="flat">
              <a:round/>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37" name="Shape 724">
              <a:extLst>
                <a:ext uri="{FF2B5EF4-FFF2-40B4-BE49-F238E27FC236}">
                  <a16:creationId xmlns:a16="http://schemas.microsoft.com/office/drawing/2014/main" id="{C6F3D71D-0A4D-4336-AD3B-447BFCCD4ED2}"/>
                </a:ext>
              </a:extLst>
            </p:cNvPr>
            <p:cNvSpPr/>
            <p:nvPr/>
          </p:nvSpPr>
          <p:spPr>
            <a:xfrm>
              <a:off x="6388100" y="2300288"/>
              <a:ext cx="782701" cy="769874"/>
            </a:xfrm>
            <a:custGeom>
              <a:avLst/>
              <a:gdLst/>
              <a:ahLst/>
              <a:cxnLst/>
              <a:rect l="0" t="0" r="0" b="0"/>
              <a:pathLst>
                <a:path w="782701" h="769874">
                  <a:moveTo>
                    <a:pt x="782701" y="0"/>
                  </a:moveTo>
                  <a:lnTo>
                    <a:pt x="0" y="769874"/>
                  </a:lnTo>
                </a:path>
              </a:pathLst>
            </a:custGeom>
            <a:ln w="19050" cap="flat">
              <a:round/>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38" name="Shape 725">
              <a:extLst>
                <a:ext uri="{FF2B5EF4-FFF2-40B4-BE49-F238E27FC236}">
                  <a16:creationId xmlns:a16="http://schemas.microsoft.com/office/drawing/2014/main" id="{18B9DBAF-81F3-4EB4-8AF7-5E3DC4427327}"/>
                </a:ext>
              </a:extLst>
            </p:cNvPr>
            <p:cNvSpPr/>
            <p:nvPr/>
          </p:nvSpPr>
          <p:spPr>
            <a:xfrm>
              <a:off x="7170801" y="2300288"/>
              <a:ext cx="17399" cy="769874"/>
            </a:xfrm>
            <a:custGeom>
              <a:avLst/>
              <a:gdLst/>
              <a:ahLst/>
              <a:cxnLst/>
              <a:rect l="0" t="0" r="0" b="0"/>
              <a:pathLst>
                <a:path w="17399" h="769874">
                  <a:moveTo>
                    <a:pt x="0" y="0"/>
                  </a:moveTo>
                  <a:lnTo>
                    <a:pt x="17399" y="769874"/>
                  </a:lnTo>
                </a:path>
              </a:pathLst>
            </a:custGeom>
            <a:ln w="19050" cap="flat">
              <a:round/>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39" name="Shape 726">
              <a:extLst>
                <a:ext uri="{FF2B5EF4-FFF2-40B4-BE49-F238E27FC236}">
                  <a16:creationId xmlns:a16="http://schemas.microsoft.com/office/drawing/2014/main" id="{85EC74F2-515B-437C-9C00-875BDED8E46E}"/>
                </a:ext>
              </a:extLst>
            </p:cNvPr>
            <p:cNvSpPr/>
            <p:nvPr/>
          </p:nvSpPr>
          <p:spPr>
            <a:xfrm>
              <a:off x="7170801" y="2300288"/>
              <a:ext cx="819150" cy="769874"/>
            </a:xfrm>
            <a:custGeom>
              <a:avLst/>
              <a:gdLst/>
              <a:ahLst/>
              <a:cxnLst/>
              <a:rect l="0" t="0" r="0" b="0"/>
              <a:pathLst>
                <a:path w="819150" h="769874">
                  <a:moveTo>
                    <a:pt x="0" y="0"/>
                  </a:moveTo>
                  <a:lnTo>
                    <a:pt x="819150" y="769874"/>
                  </a:lnTo>
                </a:path>
              </a:pathLst>
            </a:custGeom>
            <a:ln w="19050" cap="flat">
              <a:round/>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40" name="Rectangle 727">
              <a:extLst>
                <a:ext uri="{FF2B5EF4-FFF2-40B4-BE49-F238E27FC236}">
                  <a16:creationId xmlns:a16="http://schemas.microsoft.com/office/drawing/2014/main" id="{3318B9B0-C3D2-47B9-9A71-050A70596952}"/>
                </a:ext>
              </a:extLst>
            </p:cNvPr>
            <p:cNvSpPr/>
            <p:nvPr/>
          </p:nvSpPr>
          <p:spPr>
            <a:xfrm>
              <a:off x="1465580" y="3734452"/>
              <a:ext cx="216171" cy="296318"/>
            </a:xfrm>
            <a:prstGeom prst="rect">
              <a:avLst/>
            </a:prstGeom>
            <a:ln>
              <a:noFill/>
            </a:ln>
          </p:spPr>
          <p:txBody>
            <a:bodyPr vert="horz" lIns="0" tIns="0" rIns="0" bIns="0" rtlCol="0">
              <a:noAutofit/>
            </a:bodyPr>
            <a:lstStyle/>
            <a:p>
              <a:pPr>
                <a:lnSpc>
                  <a:spcPct val="107000"/>
                </a:lnSpc>
                <a:spcAft>
                  <a:spcPts val="800"/>
                </a:spcAft>
              </a:pPr>
              <a:r>
                <a:rPr lang="en-US" sz="1800" b="1" kern="100">
                  <a:solidFill>
                    <a:srgbClr val="000000"/>
                  </a:solidFill>
                  <a:effectLst/>
                  <a:latin typeface="Verdana" panose="020B0604030504040204" pitchFamily="34" charset="0"/>
                  <a:ea typeface="Verdana" panose="020B0604030504040204" pitchFamily="34" charset="0"/>
                  <a:cs typeface="Verdana" panose="020B0604030504040204" pitchFamily="34" charset="0"/>
                </a:rPr>
                <a:t>3</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41" name="Rectangle 728">
              <a:extLst>
                <a:ext uri="{FF2B5EF4-FFF2-40B4-BE49-F238E27FC236}">
                  <a16:creationId xmlns:a16="http://schemas.microsoft.com/office/drawing/2014/main" id="{8BCE2356-0D43-41A4-9031-5DCAA4B48408}"/>
                </a:ext>
              </a:extLst>
            </p:cNvPr>
            <p:cNvSpPr/>
            <p:nvPr/>
          </p:nvSpPr>
          <p:spPr>
            <a:xfrm>
              <a:off x="1628648" y="3734452"/>
              <a:ext cx="103981" cy="296318"/>
            </a:xfrm>
            <a:prstGeom prst="rect">
              <a:avLst/>
            </a:prstGeom>
            <a:ln>
              <a:noFill/>
            </a:ln>
          </p:spPr>
          <p:txBody>
            <a:bodyPr vert="horz" lIns="0" tIns="0" rIns="0" bIns="0" rtlCol="0">
              <a:noAutofit/>
            </a:bodyPr>
            <a:lstStyle/>
            <a:p>
              <a:pPr>
                <a:lnSpc>
                  <a:spcPct val="107000"/>
                </a:lnSpc>
                <a:spcAft>
                  <a:spcPts val="800"/>
                </a:spcAft>
              </a:pPr>
              <a:r>
                <a:rPr lang="zh-CN" sz="1800" b="1" kern="100">
                  <a:solidFill>
                    <a:srgbClr val="000000"/>
                  </a:solidFill>
                  <a:effectLst/>
                  <a:latin typeface="Calibri" panose="020F0502020204030204" pitchFamily="34" charset="0"/>
                  <a:ea typeface="Verdana" panose="020B0604030504040204" pitchFamily="34" charset="0"/>
                  <a:cs typeface="Verdana" panose="020B0604030504040204" pitchFamily="34" charset="0"/>
                </a:rPr>
                <a:t> </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42" name="Rectangle 729">
              <a:extLst>
                <a:ext uri="{FF2B5EF4-FFF2-40B4-BE49-F238E27FC236}">
                  <a16:creationId xmlns:a16="http://schemas.microsoft.com/office/drawing/2014/main" id="{A49E8A56-52A4-4CD8-8A45-A02D01FD4950}"/>
                </a:ext>
              </a:extLst>
            </p:cNvPr>
            <p:cNvSpPr/>
            <p:nvPr/>
          </p:nvSpPr>
          <p:spPr>
            <a:xfrm>
              <a:off x="2205736" y="3734452"/>
              <a:ext cx="433051" cy="296318"/>
            </a:xfrm>
            <a:prstGeom prst="rect">
              <a:avLst/>
            </a:prstGeom>
            <a:ln>
              <a:noFill/>
            </a:ln>
          </p:spPr>
          <p:txBody>
            <a:bodyPr vert="horz" lIns="0" tIns="0" rIns="0" bIns="0" rtlCol="0">
              <a:noAutofit/>
            </a:bodyPr>
            <a:lstStyle/>
            <a:p>
              <a:pPr>
                <a:lnSpc>
                  <a:spcPct val="107000"/>
                </a:lnSpc>
                <a:spcAft>
                  <a:spcPts val="800"/>
                </a:spcAft>
              </a:pPr>
              <a:r>
                <a:rPr lang="en-US" sz="1800" b="1" kern="100">
                  <a:solidFill>
                    <a:srgbClr val="000000"/>
                  </a:solidFill>
                  <a:effectLst/>
                  <a:latin typeface="Verdana" panose="020B0604030504040204" pitchFamily="34" charset="0"/>
                  <a:ea typeface="Verdana" panose="020B0604030504040204" pitchFamily="34" charset="0"/>
                  <a:cs typeface="Verdana" panose="020B0604030504040204" pitchFamily="34" charset="0"/>
                </a:rPr>
                <a:t>12</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43" name="Rectangle 730">
              <a:extLst>
                <a:ext uri="{FF2B5EF4-FFF2-40B4-BE49-F238E27FC236}">
                  <a16:creationId xmlns:a16="http://schemas.microsoft.com/office/drawing/2014/main" id="{6DC3FAA0-49DF-4B30-BB70-8AA4BA636E77}"/>
                </a:ext>
              </a:extLst>
            </p:cNvPr>
            <p:cNvSpPr/>
            <p:nvPr/>
          </p:nvSpPr>
          <p:spPr>
            <a:xfrm>
              <a:off x="2532126" y="3734452"/>
              <a:ext cx="103981" cy="296318"/>
            </a:xfrm>
            <a:prstGeom prst="rect">
              <a:avLst/>
            </a:prstGeom>
            <a:ln>
              <a:noFill/>
            </a:ln>
          </p:spPr>
          <p:txBody>
            <a:bodyPr vert="horz" lIns="0" tIns="0" rIns="0" bIns="0" rtlCol="0">
              <a:noAutofit/>
            </a:bodyPr>
            <a:lstStyle/>
            <a:p>
              <a:pPr>
                <a:lnSpc>
                  <a:spcPct val="107000"/>
                </a:lnSpc>
                <a:spcAft>
                  <a:spcPts val="800"/>
                </a:spcAft>
              </a:pPr>
              <a:r>
                <a:rPr lang="zh-CN" sz="1800" b="1" kern="100">
                  <a:solidFill>
                    <a:srgbClr val="000000"/>
                  </a:solidFill>
                  <a:effectLst/>
                  <a:latin typeface="Calibri" panose="020F0502020204030204" pitchFamily="34" charset="0"/>
                  <a:ea typeface="Verdana" panose="020B0604030504040204" pitchFamily="34" charset="0"/>
                  <a:cs typeface="Verdana" panose="020B0604030504040204" pitchFamily="34" charset="0"/>
                </a:rPr>
                <a:t> </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44" name="Rectangle 731">
              <a:extLst>
                <a:ext uri="{FF2B5EF4-FFF2-40B4-BE49-F238E27FC236}">
                  <a16:creationId xmlns:a16="http://schemas.microsoft.com/office/drawing/2014/main" id="{EE02BC81-DA08-426E-A08C-5AAE6E98153A}"/>
                </a:ext>
              </a:extLst>
            </p:cNvPr>
            <p:cNvSpPr/>
            <p:nvPr/>
          </p:nvSpPr>
          <p:spPr>
            <a:xfrm>
              <a:off x="3103880" y="3734452"/>
              <a:ext cx="216171" cy="296318"/>
            </a:xfrm>
            <a:prstGeom prst="rect">
              <a:avLst/>
            </a:prstGeom>
            <a:ln>
              <a:noFill/>
            </a:ln>
          </p:spPr>
          <p:txBody>
            <a:bodyPr vert="horz" lIns="0" tIns="0" rIns="0" bIns="0" rtlCol="0">
              <a:noAutofit/>
            </a:bodyPr>
            <a:lstStyle/>
            <a:p>
              <a:pPr>
                <a:lnSpc>
                  <a:spcPct val="107000"/>
                </a:lnSpc>
                <a:spcAft>
                  <a:spcPts val="800"/>
                </a:spcAft>
              </a:pPr>
              <a:r>
                <a:rPr lang="en-US" sz="1800" b="1" kern="100">
                  <a:solidFill>
                    <a:srgbClr val="000000"/>
                  </a:solidFill>
                  <a:effectLst/>
                  <a:latin typeface="Verdana" panose="020B0604030504040204" pitchFamily="34" charset="0"/>
                  <a:ea typeface="Verdana" panose="020B0604030504040204" pitchFamily="34" charset="0"/>
                  <a:cs typeface="Verdana" panose="020B0604030504040204" pitchFamily="34" charset="0"/>
                </a:rPr>
                <a:t>8</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45" name="Rectangle 732">
              <a:extLst>
                <a:ext uri="{FF2B5EF4-FFF2-40B4-BE49-F238E27FC236}">
                  <a16:creationId xmlns:a16="http://schemas.microsoft.com/office/drawing/2014/main" id="{519A6C2A-F67E-458D-99F0-D08C5866BDFB}"/>
                </a:ext>
              </a:extLst>
            </p:cNvPr>
            <p:cNvSpPr/>
            <p:nvPr/>
          </p:nvSpPr>
          <p:spPr>
            <a:xfrm>
              <a:off x="3266948" y="3734452"/>
              <a:ext cx="103981" cy="296318"/>
            </a:xfrm>
            <a:prstGeom prst="rect">
              <a:avLst/>
            </a:prstGeom>
            <a:ln>
              <a:noFill/>
            </a:ln>
          </p:spPr>
          <p:txBody>
            <a:bodyPr vert="horz" lIns="0" tIns="0" rIns="0" bIns="0" rtlCol="0">
              <a:noAutofit/>
            </a:bodyPr>
            <a:lstStyle/>
            <a:p>
              <a:pPr>
                <a:lnSpc>
                  <a:spcPct val="107000"/>
                </a:lnSpc>
                <a:spcAft>
                  <a:spcPts val="800"/>
                </a:spcAft>
              </a:pPr>
              <a:r>
                <a:rPr lang="zh-CN" sz="1800" b="1" kern="100">
                  <a:solidFill>
                    <a:srgbClr val="000000"/>
                  </a:solidFill>
                  <a:effectLst/>
                  <a:latin typeface="Calibri" panose="020F0502020204030204" pitchFamily="34" charset="0"/>
                  <a:ea typeface="Verdana" panose="020B0604030504040204" pitchFamily="34" charset="0"/>
                  <a:cs typeface="Verdana" panose="020B0604030504040204" pitchFamily="34" charset="0"/>
                </a:rPr>
                <a:t> </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46" name="Rectangle 733">
              <a:extLst>
                <a:ext uri="{FF2B5EF4-FFF2-40B4-BE49-F238E27FC236}">
                  <a16:creationId xmlns:a16="http://schemas.microsoft.com/office/drawing/2014/main" id="{39001964-06BD-49F9-8C0B-A0C345F55208}"/>
                </a:ext>
              </a:extLst>
            </p:cNvPr>
            <p:cNvSpPr/>
            <p:nvPr/>
          </p:nvSpPr>
          <p:spPr>
            <a:xfrm>
              <a:off x="3913759" y="3734452"/>
              <a:ext cx="216171" cy="296318"/>
            </a:xfrm>
            <a:prstGeom prst="rect">
              <a:avLst/>
            </a:prstGeom>
            <a:ln>
              <a:noFill/>
            </a:ln>
          </p:spPr>
          <p:txBody>
            <a:bodyPr vert="horz" lIns="0" tIns="0" rIns="0" bIns="0" rtlCol="0">
              <a:noAutofit/>
            </a:bodyPr>
            <a:lstStyle/>
            <a:p>
              <a:pPr>
                <a:lnSpc>
                  <a:spcPct val="107000"/>
                </a:lnSpc>
                <a:spcAft>
                  <a:spcPts val="800"/>
                </a:spcAft>
              </a:pPr>
              <a:r>
                <a:rPr lang="en-US" sz="1800" b="1" kern="100">
                  <a:solidFill>
                    <a:srgbClr val="000000"/>
                  </a:solidFill>
                  <a:effectLst/>
                  <a:latin typeface="Verdana" panose="020B0604030504040204" pitchFamily="34" charset="0"/>
                  <a:ea typeface="Verdana" panose="020B0604030504040204" pitchFamily="34" charset="0"/>
                  <a:cs typeface="Verdana" panose="020B0604030504040204" pitchFamily="34" charset="0"/>
                </a:rPr>
                <a:t>2</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47" name="Rectangle 734">
              <a:extLst>
                <a:ext uri="{FF2B5EF4-FFF2-40B4-BE49-F238E27FC236}">
                  <a16:creationId xmlns:a16="http://schemas.microsoft.com/office/drawing/2014/main" id="{32EC0A24-4F43-452D-BE30-869865AD66BB}"/>
                </a:ext>
              </a:extLst>
            </p:cNvPr>
            <p:cNvSpPr/>
            <p:nvPr/>
          </p:nvSpPr>
          <p:spPr>
            <a:xfrm>
              <a:off x="4076827" y="3734452"/>
              <a:ext cx="103981" cy="296318"/>
            </a:xfrm>
            <a:prstGeom prst="rect">
              <a:avLst/>
            </a:prstGeom>
            <a:ln>
              <a:noFill/>
            </a:ln>
          </p:spPr>
          <p:txBody>
            <a:bodyPr vert="horz" lIns="0" tIns="0" rIns="0" bIns="0" rtlCol="0">
              <a:noAutofit/>
            </a:bodyPr>
            <a:lstStyle/>
            <a:p>
              <a:pPr>
                <a:lnSpc>
                  <a:spcPct val="107000"/>
                </a:lnSpc>
                <a:spcAft>
                  <a:spcPts val="800"/>
                </a:spcAft>
              </a:pPr>
              <a:r>
                <a:rPr lang="zh-CN" sz="1800" b="1" kern="100">
                  <a:solidFill>
                    <a:srgbClr val="000000"/>
                  </a:solidFill>
                  <a:effectLst/>
                  <a:latin typeface="Calibri" panose="020F0502020204030204" pitchFamily="34" charset="0"/>
                  <a:ea typeface="Verdana" panose="020B0604030504040204" pitchFamily="34" charset="0"/>
                  <a:cs typeface="Verdana" panose="020B0604030504040204" pitchFamily="34" charset="0"/>
                </a:rPr>
                <a:t> </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48" name="Rectangle 735">
              <a:extLst>
                <a:ext uri="{FF2B5EF4-FFF2-40B4-BE49-F238E27FC236}">
                  <a16:creationId xmlns:a16="http://schemas.microsoft.com/office/drawing/2014/main" id="{49F27A73-AED2-406F-9F8B-55FBCFE15718}"/>
                </a:ext>
              </a:extLst>
            </p:cNvPr>
            <p:cNvSpPr/>
            <p:nvPr/>
          </p:nvSpPr>
          <p:spPr>
            <a:xfrm>
              <a:off x="4715383" y="3734452"/>
              <a:ext cx="216171" cy="296318"/>
            </a:xfrm>
            <a:prstGeom prst="rect">
              <a:avLst/>
            </a:prstGeom>
            <a:ln>
              <a:noFill/>
            </a:ln>
          </p:spPr>
          <p:txBody>
            <a:bodyPr vert="horz" lIns="0" tIns="0" rIns="0" bIns="0" rtlCol="0">
              <a:noAutofit/>
            </a:bodyPr>
            <a:lstStyle/>
            <a:p>
              <a:pPr>
                <a:lnSpc>
                  <a:spcPct val="107000"/>
                </a:lnSpc>
                <a:spcAft>
                  <a:spcPts val="800"/>
                </a:spcAft>
              </a:pPr>
              <a:r>
                <a:rPr lang="en-US" sz="1800" b="1" kern="100">
                  <a:solidFill>
                    <a:srgbClr val="000000"/>
                  </a:solidFill>
                  <a:effectLst/>
                  <a:latin typeface="Verdana" panose="020B0604030504040204" pitchFamily="34" charset="0"/>
                  <a:ea typeface="Verdana" panose="020B0604030504040204" pitchFamily="34" charset="0"/>
                  <a:cs typeface="Verdana" panose="020B0604030504040204" pitchFamily="34" charset="0"/>
                </a:rPr>
                <a:t>4</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49" name="Rectangle 736">
              <a:extLst>
                <a:ext uri="{FF2B5EF4-FFF2-40B4-BE49-F238E27FC236}">
                  <a16:creationId xmlns:a16="http://schemas.microsoft.com/office/drawing/2014/main" id="{186DD1D2-544B-463A-B2A1-BF2B5FD9A517}"/>
                </a:ext>
              </a:extLst>
            </p:cNvPr>
            <p:cNvSpPr/>
            <p:nvPr/>
          </p:nvSpPr>
          <p:spPr>
            <a:xfrm>
              <a:off x="4878451" y="3734452"/>
              <a:ext cx="103981" cy="296318"/>
            </a:xfrm>
            <a:prstGeom prst="rect">
              <a:avLst/>
            </a:prstGeom>
            <a:ln>
              <a:noFill/>
            </a:ln>
          </p:spPr>
          <p:txBody>
            <a:bodyPr vert="horz" lIns="0" tIns="0" rIns="0" bIns="0" rtlCol="0">
              <a:noAutofit/>
            </a:bodyPr>
            <a:lstStyle/>
            <a:p>
              <a:pPr>
                <a:lnSpc>
                  <a:spcPct val="107000"/>
                </a:lnSpc>
                <a:spcAft>
                  <a:spcPts val="800"/>
                </a:spcAft>
              </a:pPr>
              <a:r>
                <a:rPr lang="zh-CN" sz="1800" b="1" kern="100">
                  <a:solidFill>
                    <a:srgbClr val="000000"/>
                  </a:solidFill>
                  <a:effectLst/>
                  <a:latin typeface="Calibri" panose="020F0502020204030204" pitchFamily="34" charset="0"/>
                  <a:ea typeface="Verdana" panose="020B0604030504040204" pitchFamily="34" charset="0"/>
                  <a:cs typeface="Verdana" panose="020B0604030504040204" pitchFamily="34" charset="0"/>
                </a:rPr>
                <a:t> </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50" name="Rectangle 737">
              <a:extLst>
                <a:ext uri="{FF2B5EF4-FFF2-40B4-BE49-F238E27FC236}">
                  <a16:creationId xmlns:a16="http://schemas.microsoft.com/office/drawing/2014/main" id="{DD6FB4EE-C50A-43F5-8527-FD1303F08093}"/>
                </a:ext>
              </a:extLst>
            </p:cNvPr>
            <p:cNvSpPr/>
            <p:nvPr/>
          </p:nvSpPr>
          <p:spPr>
            <a:xfrm>
              <a:off x="5506339" y="3734452"/>
              <a:ext cx="216171" cy="296318"/>
            </a:xfrm>
            <a:prstGeom prst="rect">
              <a:avLst/>
            </a:prstGeom>
            <a:ln>
              <a:noFill/>
            </a:ln>
          </p:spPr>
          <p:txBody>
            <a:bodyPr vert="horz" lIns="0" tIns="0" rIns="0" bIns="0" rtlCol="0">
              <a:noAutofit/>
            </a:bodyPr>
            <a:lstStyle/>
            <a:p>
              <a:pPr>
                <a:lnSpc>
                  <a:spcPct val="107000"/>
                </a:lnSpc>
                <a:spcAft>
                  <a:spcPts val="800"/>
                </a:spcAft>
              </a:pPr>
              <a:r>
                <a:rPr lang="en-US" sz="1800" b="1" kern="100">
                  <a:solidFill>
                    <a:srgbClr val="000000"/>
                  </a:solidFill>
                  <a:effectLst/>
                  <a:latin typeface="Verdana" panose="020B0604030504040204" pitchFamily="34" charset="0"/>
                  <a:ea typeface="Verdana" panose="020B0604030504040204" pitchFamily="34" charset="0"/>
                  <a:cs typeface="Verdana" panose="020B0604030504040204" pitchFamily="34" charset="0"/>
                </a:rPr>
                <a:t>6</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51" name="Rectangle 738">
              <a:extLst>
                <a:ext uri="{FF2B5EF4-FFF2-40B4-BE49-F238E27FC236}">
                  <a16:creationId xmlns:a16="http://schemas.microsoft.com/office/drawing/2014/main" id="{B0EA5D89-9D53-4146-9E27-1C61AC66CB5A}"/>
                </a:ext>
              </a:extLst>
            </p:cNvPr>
            <p:cNvSpPr/>
            <p:nvPr/>
          </p:nvSpPr>
          <p:spPr>
            <a:xfrm>
              <a:off x="5669407" y="3734452"/>
              <a:ext cx="103981" cy="296318"/>
            </a:xfrm>
            <a:prstGeom prst="rect">
              <a:avLst/>
            </a:prstGeom>
            <a:ln>
              <a:noFill/>
            </a:ln>
          </p:spPr>
          <p:txBody>
            <a:bodyPr vert="horz" lIns="0" tIns="0" rIns="0" bIns="0" rtlCol="0">
              <a:noAutofit/>
            </a:bodyPr>
            <a:lstStyle/>
            <a:p>
              <a:pPr>
                <a:lnSpc>
                  <a:spcPct val="107000"/>
                </a:lnSpc>
                <a:spcAft>
                  <a:spcPts val="800"/>
                </a:spcAft>
              </a:pPr>
              <a:r>
                <a:rPr lang="zh-CN" sz="1800" b="1" kern="100">
                  <a:solidFill>
                    <a:srgbClr val="000000"/>
                  </a:solidFill>
                  <a:effectLst/>
                  <a:latin typeface="Calibri" panose="020F0502020204030204" pitchFamily="34" charset="0"/>
                  <a:ea typeface="Verdana" panose="020B0604030504040204" pitchFamily="34" charset="0"/>
                  <a:cs typeface="Verdana" panose="020B0604030504040204" pitchFamily="34" charset="0"/>
                </a:rPr>
                <a:t> </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52" name="Rectangle 739">
              <a:extLst>
                <a:ext uri="{FF2B5EF4-FFF2-40B4-BE49-F238E27FC236}">
                  <a16:creationId xmlns:a16="http://schemas.microsoft.com/office/drawing/2014/main" id="{6AEEBF04-FEF4-4DA8-9F6D-648FE29D6447}"/>
                </a:ext>
              </a:extLst>
            </p:cNvPr>
            <p:cNvSpPr/>
            <p:nvPr/>
          </p:nvSpPr>
          <p:spPr>
            <a:xfrm>
              <a:off x="6277483" y="3734452"/>
              <a:ext cx="433051" cy="296318"/>
            </a:xfrm>
            <a:prstGeom prst="rect">
              <a:avLst/>
            </a:prstGeom>
            <a:ln>
              <a:noFill/>
            </a:ln>
          </p:spPr>
          <p:txBody>
            <a:bodyPr vert="horz" lIns="0" tIns="0" rIns="0" bIns="0" rtlCol="0">
              <a:noAutofit/>
            </a:bodyPr>
            <a:lstStyle/>
            <a:p>
              <a:pPr>
                <a:lnSpc>
                  <a:spcPct val="107000"/>
                </a:lnSpc>
                <a:spcAft>
                  <a:spcPts val="800"/>
                </a:spcAft>
              </a:pPr>
              <a:r>
                <a:rPr lang="en-US" sz="1800" b="1" kern="100">
                  <a:solidFill>
                    <a:srgbClr val="000000"/>
                  </a:solidFill>
                  <a:effectLst/>
                  <a:latin typeface="Verdana" panose="020B0604030504040204" pitchFamily="34" charset="0"/>
                  <a:ea typeface="Verdana" panose="020B0604030504040204" pitchFamily="34" charset="0"/>
                  <a:cs typeface="Verdana" panose="020B0604030504040204" pitchFamily="34" charset="0"/>
                </a:rPr>
                <a:t>14</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53" name="Rectangle 740">
              <a:extLst>
                <a:ext uri="{FF2B5EF4-FFF2-40B4-BE49-F238E27FC236}">
                  <a16:creationId xmlns:a16="http://schemas.microsoft.com/office/drawing/2014/main" id="{AF6767FD-9390-4A36-88D0-1DC27762084C}"/>
                </a:ext>
              </a:extLst>
            </p:cNvPr>
            <p:cNvSpPr/>
            <p:nvPr/>
          </p:nvSpPr>
          <p:spPr>
            <a:xfrm>
              <a:off x="6603619" y="3734452"/>
              <a:ext cx="103981" cy="296318"/>
            </a:xfrm>
            <a:prstGeom prst="rect">
              <a:avLst/>
            </a:prstGeom>
            <a:ln>
              <a:noFill/>
            </a:ln>
          </p:spPr>
          <p:txBody>
            <a:bodyPr vert="horz" lIns="0" tIns="0" rIns="0" bIns="0" rtlCol="0">
              <a:noAutofit/>
            </a:bodyPr>
            <a:lstStyle/>
            <a:p>
              <a:pPr>
                <a:lnSpc>
                  <a:spcPct val="107000"/>
                </a:lnSpc>
                <a:spcAft>
                  <a:spcPts val="800"/>
                </a:spcAft>
              </a:pPr>
              <a:r>
                <a:rPr lang="zh-CN" sz="1800" b="1" kern="100">
                  <a:solidFill>
                    <a:srgbClr val="000000"/>
                  </a:solidFill>
                  <a:effectLst/>
                  <a:latin typeface="Calibri" panose="020F0502020204030204" pitchFamily="34" charset="0"/>
                  <a:ea typeface="Verdana" panose="020B0604030504040204" pitchFamily="34" charset="0"/>
                  <a:cs typeface="Verdana" panose="020B0604030504040204" pitchFamily="34" charset="0"/>
                </a:rPr>
                <a:t> </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54" name="Rectangle 741">
              <a:extLst>
                <a:ext uri="{FF2B5EF4-FFF2-40B4-BE49-F238E27FC236}">
                  <a16:creationId xmlns:a16="http://schemas.microsoft.com/office/drawing/2014/main" id="{1D4835C3-6C71-45DE-9E58-F4AA7445DC89}"/>
                </a:ext>
              </a:extLst>
            </p:cNvPr>
            <p:cNvSpPr/>
            <p:nvPr/>
          </p:nvSpPr>
          <p:spPr>
            <a:xfrm>
              <a:off x="7095618" y="3734452"/>
              <a:ext cx="216171" cy="296318"/>
            </a:xfrm>
            <a:prstGeom prst="rect">
              <a:avLst/>
            </a:prstGeom>
            <a:ln>
              <a:noFill/>
            </a:ln>
          </p:spPr>
          <p:txBody>
            <a:bodyPr vert="horz" lIns="0" tIns="0" rIns="0" bIns="0" rtlCol="0">
              <a:noAutofit/>
            </a:bodyPr>
            <a:lstStyle/>
            <a:p>
              <a:pPr>
                <a:lnSpc>
                  <a:spcPct val="107000"/>
                </a:lnSpc>
                <a:spcAft>
                  <a:spcPts val="800"/>
                </a:spcAft>
              </a:pPr>
              <a:r>
                <a:rPr lang="en-US" sz="1800" b="1" kern="100">
                  <a:solidFill>
                    <a:srgbClr val="000000"/>
                  </a:solidFill>
                  <a:effectLst/>
                  <a:latin typeface="Verdana" panose="020B0604030504040204" pitchFamily="34" charset="0"/>
                  <a:ea typeface="Verdana" panose="020B0604030504040204" pitchFamily="34" charset="0"/>
                  <a:cs typeface="Verdana" panose="020B0604030504040204" pitchFamily="34" charset="0"/>
                </a:rPr>
                <a:t>5</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55" name="Rectangle 742">
              <a:extLst>
                <a:ext uri="{FF2B5EF4-FFF2-40B4-BE49-F238E27FC236}">
                  <a16:creationId xmlns:a16="http://schemas.microsoft.com/office/drawing/2014/main" id="{1B142806-3CF0-4EBB-8CB5-0DFE58454994}"/>
                </a:ext>
              </a:extLst>
            </p:cNvPr>
            <p:cNvSpPr/>
            <p:nvPr/>
          </p:nvSpPr>
          <p:spPr>
            <a:xfrm>
              <a:off x="7258685" y="3734452"/>
              <a:ext cx="103981" cy="296318"/>
            </a:xfrm>
            <a:prstGeom prst="rect">
              <a:avLst/>
            </a:prstGeom>
            <a:ln>
              <a:noFill/>
            </a:ln>
          </p:spPr>
          <p:txBody>
            <a:bodyPr vert="horz" lIns="0" tIns="0" rIns="0" bIns="0" rtlCol="0">
              <a:noAutofit/>
            </a:bodyPr>
            <a:lstStyle/>
            <a:p>
              <a:pPr>
                <a:lnSpc>
                  <a:spcPct val="107000"/>
                </a:lnSpc>
                <a:spcAft>
                  <a:spcPts val="800"/>
                </a:spcAft>
              </a:pPr>
              <a:r>
                <a:rPr lang="zh-CN" sz="1800" b="1" kern="100">
                  <a:solidFill>
                    <a:srgbClr val="000000"/>
                  </a:solidFill>
                  <a:effectLst/>
                  <a:latin typeface="Calibri" panose="020F0502020204030204" pitchFamily="34" charset="0"/>
                  <a:ea typeface="Verdana" panose="020B0604030504040204" pitchFamily="34" charset="0"/>
                  <a:cs typeface="Verdana" panose="020B0604030504040204" pitchFamily="34" charset="0"/>
                </a:rPr>
                <a:t> </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56" name="Rectangle 743">
              <a:extLst>
                <a:ext uri="{FF2B5EF4-FFF2-40B4-BE49-F238E27FC236}">
                  <a16:creationId xmlns:a16="http://schemas.microsoft.com/office/drawing/2014/main" id="{3C2F4580-7EAC-4E2E-954C-19CC8EE6A477}"/>
                </a:ext>
              </a:extLst>
            </p:cNvPr>
            <p:cNvSpPr/>
            <p:nvPr/>
          </p:nvSpPr>
          <p:spPr>
            <a:xfrm>
              <a:off x="7872222" y="3734452"/>
              <a:ext cx="216171" cy="296318"/>
            </a:xfrm>
            <a:prstGeom prst="rect">
              <a:avLst/>
            </a:prstGeom>
            <a:ln>
              <a:noFill/>
            </a:ln>
          </p:spPr>
          <p:txBody>
            <a:bodyPr vert="horz" lIns="0" tIns="0" rIns="0" bIns="0" rtlCol="0">
              <a:noAutofit/>
            </a:bodyPr>
            <a:lstStyle/>
            <a:p>
              <a:pPr>
                <a:lnSpc>
                  <a:spcPct val="107000"/>
                </a:lnSpc>
                <a:spcAft>
                  <a:spcPts val="800"/>
                </a:spcAft>
              </a:pPr>
              <a:r>
                <a:rPr lang="en-US" sz="1800" b="1" kern="100">
                  <a:solidFill>
                    <a:srgbClr val="000000"/>
                  </a:solidFill>
                  <a:effectLst/>
                  <a:latin typeface="Verdana" panose="020B0604030504040204" pitchFamily="34" charset="0"/>
                  <a:ea typeface="Verdana" panose="020B0604030504040204" pitchFamily="34" charset="0"/>
                  <a:cs typeface="Verdana" panose="020B0604030504040204" pitchFamily="34" charset="0"/>
                </a:rPr>
                <a:t>2</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57" name="Rectangle 744">
              <a:extLst>
                <a:ext uri="{FF2B5EF4-FFF2-40B4-BE49-F238E27FC236}">
                  <a16:creationId xmlns:a16="http://schemas.microsoft.com/office/drawing/2014/main" id="{7DC61B7B-45C5-467A-A4BE-1C07A7F41F2E}"/>
                </a:ext>
              </a:extLst>
            </p:cNvPr>
            <p:cNvSpPr/>
            <p:nvPr/>
          </p:nvSpPr>
          <p:spPr>
            <a:xfrm>
              <a:off x="8035290" y="3734452"/>
              <a:ext cx="103981" cy="296318"/>
            </a:xfrm>
            <a:prstGeom prst="rect">
              <a:avLst/>
            </a:prstGeom>
            <a:ln>
              <a:noFill/>
            </a:ln>
          </p:spPr>
          <p:txBody>
            <a:bodyPr vert="horz" lIns="0" tIns="0" rIns="0" bIns="0" rtlCol="0">
              <a:noAutofit/>
            </a:bodyPr>
            <a:lstStyle/>
            <a:p>
              <a:pPr>
                <a:lnSpc>
                  <a:spcPct val="107000"/>
                </a:lnSpc>
                <a:spcAft>
                  <a:spcPts val="800"/>
                </a:spcAft>
              </a:pPr>
              <a:r>
                <a:rPr lang="zh-CN" sz="1800" b="1" kern="100">
                  <a:solidFill>
                    <a:srgbClr val="000000"/>
                  </a:solidFill>
                  <a:effectLst/>
                  <a:latin typeface="Calibri" panose="020F0502020204030204" pitchFamily="34" charset="0"/>
                  <a:ea typeface="Verdana" panose="020B0604030504040204" pitchFamily="34" charset="0"/>
                  <a:cs typeface="Verdana" panose="020B0604030504040204" pitchFamily="34" charset="0"/>
                </a:rPr>
                <a:t> </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58" name="Rectangle 745">
              <a:extLst>
                <a:ext uri="{FF2B5EF4-FFF2-40B4-BE49-F238E27FC236}">
                  <a16:creationId xmlns:a16="http://schemas.microsoft.com/office/drawing/2014/main" id="{022E674B-C04B-4802-B801-ACF1F6293061}"/>
                </a:ext>
              </a:extLst>
            </p:cNvPr>
            <p:cNvSpPr/>
            <p:nvPr/>
          </p:nvSpPr>
          <p:spPr>
            <a:xfrm>
              <a:off x="813054" y="536465"/>
              <a:ext cx="755230" cy="296318"/>
            </a:xfrm>
            <a:prstGeom prst="rect">
              <a:avLst/>
            </a:prstGeom>
            <a:ln>
              <a:noFill/>
            </a:ln>
          </p:spPr>
          <p:txBody>
            <a:bodyPr vert="horz" lIns="0" tIns="0" rIns="0" bIns="0" rtlCol="0">
              <a:noAutofit/>
            </a:bodyPr>
            <a:lstStyle/>
            <a:p>
              <a:pPr>
                <a:lnSpc>
                  <a:spcPct val="107000"/>
                </a:lnSpc>
                <a:spcAft>
                  <a:spcPts val="800"/>
                </a:spcAft>
              </a:pPr>
              <a:r>
                <a:rPr lang="en-US" sz="1800" b="1" kern="100">
                  <a:solidFill>
                    <a:srgbClr val="000000"/>
                  </a:solidFill>
                  <a:effectLst/>
                  <a:latin typeface="Verdana" panose="020B0604030504040204" pitchFamily="34" charset="0"/>
                  <a:ea typeface="Verdana" panose="020B0604030504040204" pitchFamily="34" charset="0"/>
                  <a:cs typeface="Verdana" panose="020B0604030504040204" pitchFamily="34" charset="0"/>
                </a:rPr>
                <a:t>MAX</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59" name="Rectangle 746">
              <a:extLst>
                <a:ext uri="{FF2B5EF4-FFF2-40B4-BE49-F238E27FC236}">
                  <a16:creationId xmlns:a16="http://schemas.microsoft.com/office/drawing/2014/main" id="{9276B259-2D16-46CE-A408-87B340E1B856}"/>
                </a:ext>
              </a:extLst>
            </p:cNvPr>
            <p:cNvSpPr/>
            <p:nvPr/>
          </p:nvSpPr>
          <p:spPr>
            <a:xfrm>
              <a:off x="1381506" y="536465"/>
              <a:ext cx="103981" cy="296318"/>
            </a:xfrm>
            <a:prstGeom prst="rect">
              <a:avLst/>
            </a:prstGeom>
            <a:ln>
              <a:noFill/>
            </a:ln>
          </p:spPr>
          <p:txBody>
            <a:bodyPr vert="horz" lIns="0" tIns="0" rIns="0" bIns="0" rtlCol="0">
              <a:noAutofit/>
            </a:bodyPr>
            <a:lstStyle/>
            <a:p>
              <a:pPr>
                <a:lnSpc>
                  <a:spcPct val="107000"/>
                </a:lnSpc>
                <a:spcAft>
                  <a:spcPts val="800"/>
                </a:spcAft>
              </a:pPr>
              <a:r>
                <a:rPr lang="zh-CN" sz="1800" b="1" kern="100">
                  <a:solidFill>
                    <a:srgbClr val="000000"/>
                  </a:solidFill>
                  <a:effectLst/>
                  <a:latin typeface="Calibri" panose="020F0502020204030204" pitchFamily="34" charset="0"/>
                  <a:ea typeface="Verdana" panose="020B0604030504040204" pitchFamily="34" charset="0"/>
                  <a:cs typeface="Verdana" panose="020B0604030504040204" pitchFamily="34" charset="0"/>
                </a:rPr>
                <a:t> </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60" name="Rectangle 747">
              <a:extLst>
                <a:ext uri="{FF2B5EF4-FFF2-40B4-BE49-F238E27FC236}">
                  <a16:creationId xmlns:a16="http://schemas.microsoft.com/office/drawing/2014/main" id="{D002141C-E08B-4772-9FC7-12C1AB89A602}"/>
                </a:ext>
              </a:extLst>
            </p:cNvPr>
            <p:cNvSpPr/>
            <p:nvPr/>
          </p:nvSpPr>
          <p:spPr>
            <a:xfrm>
              <a:off x="829818" y="1740171"/>
              <a:ext cx="711753" cy="296318"/>
            </a:xfrm>
            <a:prstGeom prst="rect">
              <a:avLst/>
            </a:prstGeom>
            <a:ln>
              <a:noFill/>
            </a:ln>
          </p:spPr>
          <p:txBody>
            <a:bodyPr vert="horz" lIns="0" tIns="0" rIns="0" bIns="0" rtlCol="0">
              <a:noAutofit/>
            </a:bodyPr>
            <a:lstStyle/>
            <a:p>
              <a:pPr>
                <a:lnSpc>
                  <a:spcPct val="107000"/>
                </a:lnSpc>
                <a:spcAft>
                  <a:spcPts val="800"/>
                </a:spcAft>
              </a:pPr>
              <a:r>
                <a:rPr lang="en-US" sz="1800" b="1" kern="100">
                  <a:solidFill>
                    <a:srgbClr val="000000"/>
                  </a:solidFill>
                  <a:effectLst/>
                  <a:latin typeface="Verdana" panose="020B0604030504040204" pitchFamily="34" charset="0"/>
                  <a:ea typeface="Verdana" panose="020B0604030504040204" pitchFamily="34" charset="0"/>
                  <a:cs typeface="Verdana" panose="020B0604030504040204" pitchFamily="34" charset="0"/>
                </a:rPr>
                <a:t>MIN</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61" name="Rectangle 748">
              <a:extLst>
                <a:ext uri="{FF2B5EF4-FFF2-40B4-BE49-F238E27FC236}">
                  <a16:creationId xmlns:a16="http://schemas.microsoft.com/office/drawing/2014/main" id="{19A7D64F-D17B-413D-A5F9-99B9506CFF0B}"/>
                </a:ext>
              </a:extLst>
            </p:cNvPr>
            <p:cNvSpPr/>
            <p:nvPr/>
          </p:nvSpPr>
          <p:spPr>
            <a:xfrm>
              <a:off x="1364742" y="1740171"/>
              <a:ext cx="103981" cy="296318"/>
            </a:xfrm>
            <a:prstGeom prst="rect">
              <a:avLst/>
            </a:prstGeom>
            <a:ln>
              <a:noFill/>
            </a:ln>
          </p:spPr>
          <p:txBody>
            <a:bodyPr vert="horz" lIns="0" tIns="0" rIns="0" bIns="0" rtlCol="0">
              <a:noAutofit/>
            </a:bodyPr>
            <a:lstStyle/>
            <a:p>
              <a:pPr>
                <a:lnSpc>
                  <a:spcPct val="107000"/>
                </a:lnSpc>
                <a:spcAft>
                  <a:spcPts val="800"/>
                </a:spcAft>
              </a:pPr>
              <a:r>
                <a:rPr lang="zh-CN" sz="1800" b="1" kern="100">
                  <a:solidFill>
                    <a:srgbClr val="000000"/>
                  </a:solidFill>
                  <a:effectLst/>
                  <a:latin typeface="Calibri" panose="020F0502020204030204" pitchFamily="34" charset="0"/>
                  <a:ea typeface="Verdana" panose="020B0604030504040204" pitchFamily="34" charset="0"/>
                  <a:cs typeface="Verdana" panose="020B0604030504040204" pitchFamily="34" charset="0"/>
                </a:rPr>
                <a:t> </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62" name="Rectangle 749">
              <a:extLst>
                <a:ext uri="{FF2B5EF4-FFF2-40B4-BE49-F238E27FC236}">
                  <a16:creationId xmlns:a16="http://schemas.microsoft.com/office/drawing/2014/main" id="{2EA72BE2-58E3-44A3-A67E-85CA430BED1E}"/>
                </a:ext>
              </a:extLst>
            </p:cNvPr>
            <p:cNvSpPr/>
            <p:nvPr/>
          </p:nvSpPr>
          <p:spPr>
            <a:xfrm>
              <a:off x="3280156" y="1072659"/>
              <a:ext cx="418863" cy="296318"/>
            </a:xfrm>
            <a:prstGeom prst="rect">
              <a:avLst/>
            </a:prstGeom>
            <a:ln>
              <a:noFill/>
            </a:ln>
          </p:spPr>
          <p:txBody>
            <a:bodyPr vert="horz" lIns="0" tIns="0" rIns="0" bIns="0" rtlCol="0">
              <a:noAutofit/>
            </a:bodyPr>
            <a:lstStyle/>
            <a:p>
              <a:pPr>
                <a:lnSpc>
                  <a:spcPct val="107000"/>
                </a:lnSpc>
                <a:spcAft>
                  <a:spcPts val="800"/>
                </a:spcAft>
              </a:pPr>
              <a:r>
                <a:rPr lang="en-US" sz="1800" b="1" kern="100">
                  <a:solidFill>
                    <a:srgbClr val="000000"/>
                  </a:solidFill>
                  <a:effectLst/>
                  <a:latin typeface="Verdana" panose="020B0604030504040204" pitchFamily="34" charset="0"/>
                  <a:ea typeface="Verdana" panose="020B0604030504040204" pitchFamily="34" charset="0"/>
                  <a:cs typeface="Verdana" panose="020B0604030504040204" pitchFamily="34" charset="0"/>
                </a:rPr>
                <a:t>a1</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63" name="Rectangle 750">
              <a:extLst>
                <a:ext uri="{FF2B5EF4-FFF2-40B4-BE49-F238E27FC236}">
                  <a16:creationId xmlns:a16="http://schemas.microsoft.com/office/drawing/2014/main" id="{5112E0A3-E02E-49E1-9B5B-BE1A9F9DF44B}"/>
                </a:ext>
              </a:extLst>
            </p:cNvPr>
            <p:cNvSpPr/>
            <p:nvPr/>
          </p:nvSpPr>
          <p:spPr>
            <a:xfrm>
              <a:off x="3595624" y="1072659"/>
              <a:ext cx="103981" cy="296318"/>
            </a:xfrm>
            <a:prstGeom prst="rect">
              <a:avLst/>
            </a:prstGeom>
            <a:ln>
              <a:noFill/>
            </a:ln>
          </p:spPr>
          <p:txBody>
            <a:bodyPr vert="horz" lIns="0" tIns="0" rIns="0" bIns="0" rtlCol="0">
              <a:noAutofit/>
            </a:bodyPr>
            <a:lstStyle/>
            <a:p>
              <a:pPr>
                <a:lnSpc>
                  <a:spcPct val="107000"/>
                </a:lnSpc>
                <a:spcAft>
                  <a:spcPts val="800"/>
                </a:spcAft>
              </a:pPr>
              <a:r>
                <a:rPr lang="zh-CN" sz="1800" b="1" kern="100">
                  <a:solidFill>
                    <a:srgbClr val="000000"/>
                  </a:solidFill>
                  <a:effectLst/>
                  <a:latin typeface="Calibri" panose="020F0502020204030204" pitchFamily="34" charset="0"/>
                  <a:ea typeface="Verdana" panose="020B0604030504040204" pitchFamily="34" charset="0"/>
                  <a:cs typeface="Verdana" panose="020B0604030504040204" pitchFamily="34" charset="0"/>
                </a:rPr>
                <a:t> </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64" name="Rectangle 751">
              <a:extLst>
                <a:ext uri="{FF2B5EF4-FFF2-40B4-BE49-F238E27FC236}">
                  <a16:creationId xmlns:a16="http://schemas.microsoft.com/office/drawing/2014/main" id="{05295176-F161-4422-AF3B-6F83EF2497FE}"/>
                </a:ext>
              </a:extLst>
            </p:cNvPr>
            <p:cNvSpPr/>
            <p:nvPr/>
          </p:nvSpPr>
          <p:spPr>
            <a:xfrm>
              <a:off x="4432554" y="1247919"/>
              <a:ext cx="418863" cy="296318"/>
            </a:xfrm>
            <a:prstGeom prst="rect">
              <a:avLst/>
            </a:prstGeom>
            <a:ln>
              <a:noFill/>
            </a:ln>
          </p:spPr>
          <p:txBody>
            <a:bodyPr vert="horz" lIns="0" tIns="0" rIns="0" bIns="0" rtlCol="0">
              <a:noAutofit/>
            </a:bodyPr>
            <a:lstStyle/>
            <a:p>
              <a:pPr>
                <a:lnSpc>
                  <a:spcPct val="107000"/>
                </a:lnSpc>
                <a:spcAft>
                  <a:spcPts val="800"/>
                </a:spcAft>
              </a:pPr>
              <a:r>
                <a:rPr lang="en-US" sz="1800" b="1" kern="100">
                  <a:solidFill>
                    <a:srgbClr val="000000"/>
                  </a:solidFill>
                  <a:effectLst/>
                  <a:latin typeface="Verdana" panose="020B0604030504040204" pitchFamily="34" charset="0"/>
                  <a:ea typeface="Verdana" panose="020B0604030504040204" pitchFamily="34" charset="0"/>
                  <a:cs typeface="Verdana" panose="020B0604030504040204" pitchFamily="34" charset="0"/>
                </a:rPr>
                <a:t>a2</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65" name="Rectangle 752">
              <a:extLst>
                <a:ext uri="{FF2B5EF4-FFF2-40B4-BE49-F238E27FC236}">
                  <a16:creationId xmlns:a16="http://schemas.microsoft.com/office/drawing/2014/main" id="{AB1189B1-F51E-4EB7-9EFB-E011BB81592C}"/>
                </a:ext>
              </a:extLst>
            </p:cNvPr>
            <p:cNvSpPr/>
            <p:nvPr/>
          </p:nvSpPr>
          <p:spPr>
            <a:xfrm>
              <a:off x="4748022" y="1247919"/>
              <a:ext cx="103981" cy="296318"/>
            </a:xfrm>
            <a:prstGeom prst="rect">
              <a:avLst/>
            </a:prstGeom>
            <a:ln>
              <a:noFill/>
            </a:ln>
          </p:spPr>
          <p:txBody>
            <a:bodyPr vert="horz" lIns="0" tIns="0" rIns="0" bIns="0" rtlCol="0">
              <a:noAutofit/>
            </a:bodyPr>
            <a:lstStyle/>
            <a:p>
              <a:pPr>
                <a:lnSpc>
                  <a:spcPct val="107000"/>
                </a:lnSpc>
                <a:spcAft>
                  <a:spcPts val="800"/>
                </a:spcAft>
              </a:pPr>
              <a:r>
                <a:rPr lang="zh-CN" sz="1800" b="1" kern="100">
                  <a:solidFill>
                    <a:srgbClr val="000000"/>
                  </a:solidFill>
                  <a:effectLst/>
                  <a:latin typeface="Calibri" panose="020F0502020204030204" pitchFamily="34" charset="0"/>
                  <a:ea typeface="Verdana" panose="020B0604030504040204" pitchFamily="34" charset="0"/>
                  <a:cs typeface="Verdana" panose="020B0604030504040204" pitchFamily="34" charset="0"/>
                </a:rPr>
                <a:t> </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66" name="Rectangle 753">
              <a:extLst>
                <a:ext uri="{FF2B5EF4-FFF2-40B4-BE49-F238E27FC236}">
                  <a16:creationId xmlns:a16="http://schemas.microsoft.com/office/drawing/2014/main" id="{1FD3D782-B397-429F-A6F3-286BD0DC26DA}"/>
                </a:ext>
              </a:extLst>
            </p:cNvPr>
            <p:cNvSpPr/>
            <p:nvPr/>
          </p:nvSpPr>
          <p:spPr>
            <a:xfrm>
              <a:off x="5975731" y="1063769"/>
              <a:ext cx="418863" cy="296318"/>
            </a:xfrm>
            <a:prstGeom prst="rect">
              <a:avLst/>
            </a:prstGeom>
            <a:ln>
              <a:noFill/>
            </a:ln>
          </p:spPr>
          <p:txBody>
            <a:bodyPr vert="horz" lIns="0" tIns="0" rIns="0" bIns="0" rtlCol="0">
              <a:noAutofit/>
            </a:bodyPr>
            <a:lstStyle/>
            <a:p>
              <a:pPr>
                <a:lnSpc>
                  <a:spcPct val="107000"/>
                </a:lnSpc>
                <a:spcAft>
                  <a:spcPts val="800"/>
                </a:spcAft>
              </a:pPr>
              <a:r>
                <a:rPr lang="en-US" sz="1800" b="1" kern="100">
                  <a:solidFill>
                    <a:srgbClr val="000000"/>
                  </a:solidFill>
                  <a:effectLst/>
                  <a:latin typeface="Verdana" panose="020B0604030504040204" pitchFamily="34" charset="0"/>
                  <a:ea typeface="Verdana" panose="020B0604030504040204" pitchFamily="34" charset="0"/>
                  <a:cs typeface="Verdana" panose="020B0604030504040204" pitchFamily="34" charset="0"/>
                </a:rPr>
                <a:t>a3</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67" name="Rectangle 754">
              <a:extLst>
                <a:ext uri="{FF2B5EF4-FFF2-40B4-BE49-F238E27FC236}">
                  <a16:creationId xmlns:a16="http://schemas.microsoft.com/office/drawing/2014/main" id="{D51F6794-3FCA-4B3E-B90A-D5D4241CD93D}"/>
                </a:ext>
              </a:extLst>
            </p:cNvPr>
            <p:cNvSpPr/>
            <p:nvPr/>
          </p:nvSpPr>
          <p:spPr>
            <a:xfrm>
              <a:off x="6291199" y="1063769"/>
              <a:ext cx="103981" cy="296318"/>
            </a:xfrm>
            <a:prstGeom prst="rect">
              <a:avLst/>
            </a:prstGeom>
            <a:ln>
              <a:noFill/>
            </a:ln>
          </p:spPr>
          <p:txBody>
            <a:bodyPr vert="horz" lIns="0" tIns="0" rIns="0" bIns="0" rtlCol="0">
              <a:noAutofit/>
            </a:bodyPr>
            <a:lstStyle/>
            <a:p>
              <a:pPr>
                <a:lnSpc>
                  <a:spcPct val="107000"/>
                </a:lnSpc>
                <a:spcAft>
                  <a:spcPts val="800"/>
                </a:spcAft>
              </a:pPr>
              <a:r>
                <a:rPr lang="zh-CN" sz="1800" b="1" kern="100">
                  <a:solidFill>
                    <a:srgbClr val="000000"/>
                  </a:solidFill>
                  <a:effectLst/>
                  <a:latin typeface="Calibri" panose="020F0502020204030204" pitchFamily="34" charset="0"/>
                  <a:ea typeface="Verdana" panose="020B0604030504040204" pitchFamily="34" charset="0"/>
                  <a:cs typeface="Verdana" panose="020B0604030504040204" pitchFamily="34" charset="0"/>
                </a:rPr>
                <a:t> </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68" name="Rectangle 755">
              <a:extLst>
                <a:ext uri="{FF2B5EF4-FFF2-40B4-BE49-F238E27FC236}">
                  <a16:creationId xmlns:a16="http://schemas.microsoft.com/office/drawing/2014/main" id="{3D2960D9-926B-4D1D-8855-CA9B91FB90CF}"/>
                </a:ext>
              </a:extLst>
            </p:cNvPr>
            <p:cNvSpPr/>
            <p:nvPr/>
          </p:nvSpPr>
          <p:spPr>
            <a:xfrm>
              <a:off x="1620774" y="2521348"/>
              <a:ext cx="428998" cy="296318"/>
            </a:xfrm>
            <a:prstGeom prst="rect">
              <a:avLst/>
            </a:prstGeom>
            <a:ln>
              <a:noFill/>
            </a:ln>
          </p:spPr>
          <p:txBody>
            <a:bodyPr vert="horz" lIns="0" tIns="0" rIns="0" bIns="0" rtlCol="0">
              <a:noAutofit/>
            </a:bodyPr>
            <a:lstStyle/>
            <a:p>
              <a:pPr>
                <a:lnSpc>
                  <a:spcPct val="107000"/>
                </a:lnSpc>
                <a:spcAft>
                  <a:spcPts val="800"/>
                </a:spcAft>
              </a:pPr>
              <a:r>
                <a:rPr lang="en-US" sz="1800" b="1" kern="100">
                  <a:solidFill>
                    <a:srgbClr val="000000"/>
                  </a:solidFill>
                  <a:effectLst/>
                  <a:latin typeface="Verdana" panose="020B0604030504040204" pitchFamily="34" charset="0"/>
                  <a:ea typeface="Verdana" panose="020B0604030504040204" pitchFamily="34" charset="0"/>
                  <a:cs typeface="Verdana" panose="020B0604030504040204" pitchFamily="34" charset="0"/>
                </a:rPr>
                <a:t>b1</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69" name="Rectangle 756">
              <a:extLst>
                <a:ext uri="{FF2B5EF4-FFF2-40B4-BE49-F238E27FC236}">
                  <a16:creationId xmlns:a16="http://schemas.microsoft.com/office/drawing/2014/main" id="{58B29D2F-E05C-4B10-874D-1A9BF2B6CF98}"/>
                </a:ext>
              </a:extLst>
            </p:cNvPr>
            <p:cNvSpPr/>
            <p:nvPr/>
          </p:nvSpPr>
          <p:spPr>
            <a:xfrm>
              <a:off x="1943862" y="2521348"/>
              <a:ext cx="103981" cy="296318"/>
            </a:xfrm>
            <a:prstGeom prst="rect">
              <a:avLst/>
            </a:prstGeom>
            <a:ln>
              <a:noFill/>
            </a:ln>
          </p:spPr>
          <p:txBody>
            <a:bodyPr vert="horz" lIns="0" tIns="0" rIns="0" bIns="0" rtlCol="0">
              <a:noAutofit/>
            </a:bodyPr>
            <a:lstStyle/>
            <a:p>
              <a:pPr>
                <a:lnSpc>
                  <a:spcPct val="107000"/>
                </a:lnSpc>
                <a:spcAft>
                  <a:spcPts val="800"/>
                </a:spcAft>
              </a:pPr>
              <a:r>
                <a:rPr lang="zh-CN" sz="1800" b="1" kern="100">
                  <a:solidFill>
                    <a:srgbClr val="000000"/>
                  </a:solidFill>
                  <a:effectLst/>
                  <a:latin typeface="Calibri" panose="020F0502020204030204" pitchFamily="34" charset="0"/>
                  <a:ea typeface="Verdana" panose="020B0604030504040204" pitchFamily="34" charset="0"/>
                  <a:cs typeface="Verdana" panose="020B0604030504040204" pitchFamily="34" charset="0"/>
                </a:rPr>
                <a:t> </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70" name="Rectangle 757">
              <a:extLst>
                <a:ext uri="{FF2B5EF4-FFF2-40B4-BE49-F238E27FC236}">
                  <a16:creationId xmlns:a16="http://schemas.microsoft.com/office/drawing/2014/main" id="{4C081360-0BBC-4EBF-9C82-1F05088B5A8C}"/>
                </a:ext>
              </a:extLst>
            </p:cNvPr>
            <p:cNvSpPr/>
            <p:nvPr/>
          </p:nvSpPr>
          <p:spPr>
            <a:xfrm>
              <a:off x="2089277" y="2737502"/>
              <a:ext cx="428998" cy="296318"/>
            </a:xfrm>
            <a:prstGeom prst="rect">
              <a:avLst/>
            </a:prstGeom>
            <a:ln>
              <a:noFill/>
            </a:ln>
          </p:spPr>
          <p:txBody>
            <a:bodyPr vert="horz" lIns="0" tIns="0" rIns="0" bIns="0" rtlCol="0">
              <a:noAutofit/>
            </a:bodyPr>
            <a:lstStyle/>
            <a:p>
              <a:pPr>
                <a:lnSpc>
                  <a:spcPct val="107000"/>
                </a:lnSpc>
                <a:spcAft>
                  <a:spcPts val="800"/>
                </a:spcAft>
              </a:pPr>
              <a:r>
                <a:rPr lang="en-US" sz="1800" b="1" kern="100">
                  <a:solidFill>
                    <a:srgbClr val="000000"/>
                  </a:solidFill>
                  <a:effectLst/>
                  <a:latin typeface="Verdana" panose="020B0604030504040204" pitchFamily="34" charset="0"/>
                  <a:ea typeface="Verdana" panose="020B0604030504040204" pitchFamily="34" charset="0"/>
                  <a:cs typeface="Verdana" panose="020B0604030504040204" pitchFamily="34" charset="0"/>
                </a:rPr>
                <a:t>b2</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71" name="Rectangle 758">
              <a:extLst>
                <a:ext uri="{FF2B5EF4-FFF2-40B4-BE49-F238E27FC236}">
                  <a16:creationId xmlns:a16="http://schemas.microsoft.com/office/drawing/2014/main" id="{097D09F6-C014-4A59-B8B9-B879F7FCD787}"/>
                </a:ext>
              </a:extLst>
            </p:cNvPr>
            <p:cNvSpPr/>
            <p:nvPr/>
          </p:nvSpPr>
          <p:spPr>
            <a:xfrm>
              <a:off x="2412365" y="2737502"/>
              <a:ext cx="103981" cy="296318"/>
            </a:xfrm>
            <a:prstGeom prst="rect">
              <a:avLst/>
            </a:prstGeom>
            <a:ln>
              <a:noFill/>
            </a:ln>
          </p:spPr>
          <p:txBody>
            <a:bodyPr vert="horz" lIns="0" tIns="0" rIns="0" bIns="0" rtlCol="0">
              <a:noAutofit/>
            </a:bodyPr>
            <a:lstStyle/>
            <a:p>
              <a:pPr>
                <a:lnSpc>
                  <a:spcPct val="107000"/>
                </a:lnSpc>
                <a:spcAft>
                  <a:spcPts val="800"/>
                </a:spcAft>
              </a:pPr>
              <a:r>
                <a:rPr lang="zh-CN" sz="1800" b="1" kern="100">
                  <a:solidFill>
                    <a:srgbClr val="000000"/>
                  </a:solidFill>
                  <a:effectLst/>
                  <a:latin typeface="Calibri" panose="020F0502020204030204" pitchFamily="34" charset="0"/>
                  <a:ea typeface="Verdana" panose="020B0604030504040204" pitchFamily="34" charset="0"/>
                  <a:cs typeface="Verdana" panose="020B0604030504040204" pitchFamily="34" charset="0"/>
                </a:rPr>
                <a:t> </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72" name="Rectangle 759">
              <a:extLst>
                <a:ext uri="{FF2B5EF4-FFF2-40B4-BE49-F238E27FC236}">
                  <a16:creationId xmlns:a16="http://schemas.microsoft.com/office/drawing/2014/main" id="{6B944B8F-2819-4A4C-BB2A-30A82B1C2DF9}"/>
                </a:ext>
              </a:extLst>
            </p:cNvPr>
            <p:cNvSpPr/>
            <p:nvPr/>
          </p:nvSpPr>
          <p:spPr>
            <a:xfrm>
              <a:off x="2772918" y="2521348"/>
              <a:ext cx="428998" cy="296318"/>
            </a:xfrm>
            <a:prstGeom prst="rect">
              <a:avLst/>
            </a:prstGeom>
            <a:ln>
              <a:noFill/>
            </a:ln>
          </p:spPr>
          <p:txBody>
            <a:bodyPr vert="horz" lIns="0" tIns="0" rIns="0" bIns="0" rtlCol="0">
              <a:noAutofit/>
            </a:bodyPr>
            <a:lstStyle/>
            <a:p>
              <a:pPr>
                <a:lnSpc>
                  <a:spcPct val="107000"/>
                </a:lnSpc>
                <a:spcAft>
                  <a:spcPts val="800"/>
                </a:spcAft>
              </a:pPr>
              <a:r>
                <a:rPr lang="en-US" sz="1800" b="1" kern="100">
                  <a:solidFill>
                    <a:srgbClr val="000000"/>
                  </a:solidFill>
                  <a:effectLst/>
                  <a:latin typeface="Verdana" panose="020B0604030504040204" pitchFamily="34" charset="0"/>
                  <a:ea typeface="Verdana" panose="020B0604030504040204" pitchFamily="34" charset="0"/>
                  <a:cs typeface="Verdana" panose="020B0604030504040204" pitchFamily="34" charset="0"/>
                </a:rPr>
                <a:t>b3</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73" name="Rectangle 760">
              <a:extLst>
                <a:ext uri="{FF2B5EF4-FFF2-40B4-BE49-F238E27FC236}">
                  <a16:creationId xmlns:a16="http://schemas.microsoft.com/office/drawing/2014/main" id="{42E9AF95-7471-4ECF-9F0B-BA87714D9084}"/>
                </a:ext>
              </a:extLst>
            </p:cNvPr>
            <p:cNvSpPr/>
            <p:nvPr/>
          </p:nvSpPr>
          <p:spPr>
            <a:xfrm>
              <a:off x="3096006" y="2521348"/>
              <a:ext cx="103981" cy="296318"/>
            </a:xfrm>
            <a:prstGeom prst="rect">
              <a:avLst/>
            </a:prstGeom>
            <a:ln>
              <a:noFill/>
            </a:ln>
          </p:spPr>
          <p:txBody>
            <a:bodyPr vert="horz" lIns="0" tIns="0" rIns="0" bIns="0" rtlCol="0">
              <a:noAutofit/>
            </a:bodyPr>
            <a:lstStyle/>
            <a:p>
              <a:pPr>
                <a:lnSpc>
                  <a:spcPct val="107000"/>
                </a:lnSpc>
                <a:spcAft>
                  <a:spcPts val="800"/>
                </a:spcAft>
              </a:pPr>
              <a:r>
                <a:rPr lang="zh-CN" sz="1800" b="1" kern="100">
                  <a:solidFill>
                    <a:srgbClr val="000000"/>
                  </a:solidFill>
                  <a:effectLst/>
                  <a:latin typeface="Calibri" panose="020F0502020204030204" pitchFamily="34" charset="0"/>
                  <a:ea typeface="Verdana" panose="020B0604030504040204" pitchFamily="34" charset="0"/>
                  <a:cs typeface="Verdana" panose="020B0604030504040204" pitchFamily="34" charset="0"/>
                </a:rPr>
                <a:t> </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74" name="Rectangle 761">
              <a:extLst>
                <a:ext uri="{FF2B5EF4-FFF2-40B4-BE49-F238E27FC236}">
                  <a16:creationId xmlns:a16="http://schemas.microsoft.com/office/drawing/2014/main" id="{7D6B35BB-B00B-444C-B587-8EC20F6A7039}"/>
                </a:ext>
              </a:extLst>
            </p:cNvPr>
            <p:cNvSpPr/>
            <p:nvPr/>
          </p:nvSpPr>
          <p:spPr>
            <a:xfrm>
              <a:off x="4081399" y="2521348"/>
              <a:ext cx="394540" cy="296318"/>
            </a:xfrm>
            <a:prstGeom prst="rect">
              <a:avLst/>
            </a:prstGeom>
            <a:ln>
              <a:noFill/>
            </a:ln>
          </p:spPr>
          <p:txBody>
            <a:bodyPr vert="horz" lIns="0" tIns="0" rIns="0" bIns="0" rtlCol="0">
              <a:noAutofit/>
            </a:bodyPr>
            <a:lstStyle/>
            <a:p>
              <a:pPr>
                <a:lnSpc>
                  <a:spcPct val="107000"/>
                </a:lnSpc>
                <a:spcAft>
                  <a:spcPts val="800"/>
                </a:spcAft>
              </a:pPr>
              <a:r>
                <a:rPr lang="en-US" sz="1800" b="1" kern="100">
                  <a:solidFill>
                    <a:srgbClr val="000000"/>
                  </a:solidFill>
                  <a:effectLst/>
                  <a:latin typeface="Verdana" panose="020B0604030504040204" pitchFamily="34" charset="0"/>
                  <a:ea typeface="Verdana" panose="020B0604030504040204" pitchFamily="34" charset="0"/>
                  <a:cs typeface="Verdana" panose="020B0604030504040204" pitchFamily="34" charset="0"/>
                </a:rPr>
                <a:t>c1</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75" name="Rectangle 762">
              <a:extLst>
                <a:ext uri="{FF2B5EF4-FFF2-40B4-BE49-F238E27FC236}">
                  <a16:creationId xmlns:a16="http://schemas.microsoft.com/office/drawing/2014/main" id="{B8EBBACF-61D0-4779-B5CC-5F0C17A48219}"/>
                </a:ext>
              </a:extLst>
            </p:cNvPr>
            <p:cNvSpPr/>
            <p:nvPr/>
          </p:nvSpPr>
          <p:spPr>
            <a:xfrm>
              <a:off x="4378960" y="2521348"/>
              <a:ext cx="103981" cy="296318"/>
            </a:xfrm>
            <a:prstGeom prst="rect">
              <a:avLst/>
            </a:prstGeom>
            <a:ln>
              <a:noFill/>
            </a:ln>
          </p:spPr>
          <p:txBody>
            <a:bodyPr vert="horz" lIns="0" tIns="0" rIns="0" bIns="0" rtlCol="0">
              <a:noAutofit/>
            </a:bodyPr>
            <a:lstStyle/>
            <a:p>
              <a:pPr>
                <a:lnSpc>
                  <a:spcPct val="107000"/>
                </a:lnSpc>
                <a:spcAft>
                  <a:spcPts val="800"/>
                </a:spcAft>
              </a:pPr>
              <a:r>
                <a:rPr lang="zh-CN" sz="1800" b="1" kern="100">
                  <a:solidFill>
                    <a:srgbClr val="000000"/>
                  </a:solidFill>
                  <a:effectLst/>
                  <a:latin typeface="Calibri" panose="020F0502020204030204" pitchFamily="34" charset="0"/>
                  <a:ea typeface="Verdana" panose="020B0604030504040204" pitchFamily="34" charset="0"/>
                  <a:cs typeface="Verdana" panose="020B0604030504040204" pitchFamily="34" charset="0"/>
                </a:rPr>
                <a:t> </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76" name="Rectangle 763">
              <a:extLst>
                <a:ext uri="{FF2B5EF4-FFF2-40B4-BE49-F238E27FC236}">
                  <a16:creationId xmlns:a16="http://schemas.microsoft.com/office/drawing/2014/main" id="{B7E9288C-A887-410A-AEAE-112C66024267}"/>
                </a:ext>
              </a:extLst>
            </p:cNvPr>
            <p:cNvSpPr/>
            <p:nvPr/>
          </p:nvSpPr>
          <p:spPr>
            <a:xfrm>
              <a:off x="4513961" y="2729247"/>
              <a:ext cx="394540" cy="296318"/>
            </a:xfrm>
            <a:prstGeom prst="rect">
              <a:avLst/>
            </a:prstGeom>
            <a:ln>
              <a:noFill/>
            </a:ln>
          </p:spPr>
          <p:txBody>
            <a:bodyPr vert="horz" lIns="0" tIns="0" rIns="0" bIns="0" rtlCol="0">
              <a:noAutofit/>
            </a:bodyPr>
            <a:lstStyle/>
            <a:p>
              <a:pPr>
                <a:lnSpc>
                  <a:spcPct val="107000"/>
                </a:lnSpc>
                <a:spcAft>
                  <a:spcPts val="800"/>
                </a:spcAft>
              </a:pPr>
              <a:r>
                <a:rPr lang="en-US" sz="1800" b="1" kern="100">
                  <a:solidFill>
                    <a:srgbClr val="000000"/>
                  </a:solidFill>
                  <a:effectLst/>
                  <a:latin typeface="Verdana" panose="020B0604030504040204" pitchFamily="34" charset="0"/>
                  <a:ea typeface="Verdana" panose="020B0604030504040204" pitchFamily="34" charset="0"/>
                  <a:cs typeface="Verdana" panose="020B0604030504040204" pitchFamily="34" charset="0"/>
                </a:rPr>
                <a:t>c2</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77" name="Rectangle 764">
              <a:extLst>
                <a:ext uri="{FF2B5EF4-FFF2-40B4-BE49-F238E27FC236}">
                  <a16:creationId xmlns:a16="http://schemas.microsoft.com/office/drawing/2014/main" id="{3C189653-B714-4DCC-B0FA-AE15E9FF36C6}"/>
                </a:ext>
              </a:extLst>
            </p:cNvPr>
            <p:cNvSpPr/>
            <p:nvPr/>
          </p:nvSpPr>
          <p:spPr>
            <a:xfrm>
              <a:off x="4811395" y="2729247"/>
              <a:ext cx="103981" cy="296318"/>
            </a:xfrm>
            <a:prstGeom prst="rect">
              <a:avLst/>
            </a:prstGeom>
            <a:ln>
              <a:noFill/>
            </a:ln>
          </p:spPr>
          <p:txBody>
            <a:bodyPr vert="horz" lIns="0" tIns="0" rIns="0" bIns="0" rtlCol="0">
              <a:noAutofit/>
            </a:bodyPr>
            <a:lstStyle/>
            <a:p>
              <a:pPr>
                <a:lnSpc>
                  <a:spcPct val="107000"/>
                </a:lnSpc>
                <a:spcAft>
                  <a:spcPts val="800"/>
                </a:spcAft>
              </a:pPr>
              <a:r>
                <a:rPr lang="zh-CN" sz="1800" b="1" kern="100">
                  <a:solidFill>
                    <a:srgbClr val="000000"/>
                  </a:solidFill>
                  <a:effectLst/>
                  <a:latin typeface="Calibri" panose="020F0502020204030204" pitchFamily="34" charset="0"/>
                  <a:ea typeface="Verdana" panose="020B0604030504040204" pitchFamily="34" charset="0"/>
                  <a:cs typeface="Verdana" panose="020B0604030504040204" pitchFamily="34" charset="0"/>
                </a:rPr>
                <a:t> </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78" name="Rectangle 765">
              <a:extLst>
                <a:ext uri="{FF2B5EF4-FFF2-40B4-BE49-F238E27FC236}">
                  <a16:creationId xmlns:a16="http://schemas.microsoft.com/office/drawing/2014/main" id="{5B1904A5-9249-4B7B-837B-2451783A91E2}"/>
                </a:ext>
              </a:extLst>
            </p:cNvPr>
            <p:cNvSpPr/>
            <p:nvPr/>
          </p:nvSpPr>
          <p:spPr>
            <a:xfrm>
              <a:off x="5161915" y="2449466"/>
              <a:ext cx="394540" cy="296318"/>
            </a:xfrm>
            <a:prstGeom prst="rect">
              <a:avLst/>
            </a:prstGeom>
            <a:ln>
              <a:noFill/>
            </a:ln>
          </p:spPr>
          <p:txBody>
            <a:bodyPr vert="horz" lIns="0" tIns="0" rIns="0" bIns="0" rtlCol="0">
              <a:noAutofit/>
            </a:bodyPr>
            <a:lstStyle/>
            <a:p>
              <a:pPr>
                <a:lnSpc>
                  <a:spcPct val="107000"/>
                </a:lnSpc>
                <a:spcAft>
                  <a:spcPts val="800"/>
                </a:spcAft>
              </a:pPr>
              <a:r>
                <a:rPr lang="en-US" sz="1800" b="1" kern="100">
                  <a:solidFill>
                    <a:srgbClr val="000000"/>
                  </a:solidFill>
                  <a:effectLst/>
                  <a:latin typeface="Verdana" panose="020B0604030504040204" pitchFamily="34" charset="0"/>
                  <a:ea typeface="Verdana" panose="020B0604030504040204" pitchFamily="34" charset="0"/>
                  <a:cs typeface="Verdana" panose="020B0604030504040204" pitchFamily="34" charset="0"/>
                </a:rPr>
                <a:t>c3</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79" name="Rectangle 766">
              <a:extLst>
                <a:ext uri="{FF2B5EF4-FFF2-40B4-BE49-F238E27FC236}">
                  <a16:creationId xmlns:a16="http://schemas.microsoft.com/office/drawing/2014/main" id="{0FC4DF40-D57D-4889-8FD6-56E8481C30CC}"/>
                </a:ext>
              </a:extLst>
            </p:cNvPr>
            <p:cNvSpPr/>
            <p:nvPr/>
          </p:nvSpPr>
          <p:spPr>
            <a:xfrm>
              <a:off x="5459095" y="2449466"/>
              <a:ext cx="103981" cy="296318"/>
            </a:xfrm>
            <a:prstGeom prst="rect">
              <a:avLst/>
            </a:prstGeom>
            <a:ln>
              <a:noFill/>
            </a:ln>
          </p:spPr>
          <p:txBody>
            <a:bodyPr vert="horz" lIns="0" tIns="0" rIns="0" bIns="0" rtlCol="0">
              <a:noAutofit/>
            </a:bodyPr>
            <a:lstStyle/>
            <a:p>
              <a:pPr>
                <a:lnSpc>
                  <a:spcPct val="107000"/>
                </a:lnSpc>
                <a:spcAft>
                  <a:spcPts val="800"/>
                </a:spcAft>
              </a:pPr>
              <a:r>
                <a:rPr lang="zh-CN" sz="1800" b="1" kern="100">
                  <a:solidFill>
                    <a:srgbClr val="000000"/>
                  </a:solidFill>
                  <a:effectLst/>
                  <a:latin typeface="Calibri" panose="020F0502020204030204" pitchFamily="34" charset="0"/>
                  <a:ea typeface="Verdana" panose="020B0604030504040204" pitchFamily="34" charset="0"/>
                  <a:cs typeface="Verdana" panose="020B0604030504040204" pitchFamily="34" charset="0"/>
                </a:rPr>
                <a:t> </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80" name="Rectangle 767">
              <a:extLst>
                <a:ext uri="{FF2B5EF4-FFF2-40B4-BE49-F238E27FC236}">
                  <a16:creationId xmlns:a16="http://schemas.microsoft.com/office/drawing/2014/main" id="{DA47D6E3-8459-4AAF-B7A6-9AF537DB2EE3}"/>
                </a:ext>
              </a:extLst>
            </p:cNvPr>
            <p:cNvSpPr/>
            <p:nvPr/>
          </p:nvSpPr>
          <p:spPr>
            <a:xfrm>
              <a:off x="6446012" y="2521348"/>
              <a:ext cx="428998" cy="296318"/>
            </a:xfrm>
            <a:prstGeom prst="rect">
              <a:avLst/>
            </a:prstGeom>
            <a:ln>
              <a:noFill/>
            </a:ln>
          </p:spPr>
          <p:txBody>
            <a:bodyPr vert="horz" lIns="0" tIns="0" rIns="0" bIns="0" rtlCol="0">
              <a:noAutofit/>
            </a:bodyPr>
            <a:lstStyle/>
            <a:p>
              <a:pPr>
                <a:lnSpc>
                  <a:spcPct val="107000"/>
                </a:lnSpc>
                <a:spcAft>
                  <a:spcPts val="800"/>
                </a:spcAft>
              </a:pPr>
              <a:r>
                <a:rPr lang="en-US" sz="1800" b="1" kern="100">
                  <a:solidFill>
                    <a:srgbClr val="000000"/>
                  </a:solidFill>
                  <a:effectLst/>
                  <a:latin typeface="Verdana" panose="020B0604030504040204" pitchFamily="34" charset="0"/>
                  <a:ea typeface="Verdana" panose="020B0604030504040204" pitchFamily="34" charset="0"/>
                  <a:cs typeface="Verdana" panose="020B0604030504040204" pitchFamily="34" charset="0"/>
                </a:rPr>
                <a:t>d1</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81" name="Rectangle 768">
              <a:extLst>
                <a:ext uri="{FF2B5EF4-FFF2-40B4-BE49-F238E27FC236}">
                  <a16:creationId xmlns:a16="http://schemas.microsoft.com/office/drawing/2014/main" id="{6D82957E-9D2C-4081-8597-E8EC5B675954}"/>
                </a:ext>
              </a:extLst>
            </p:cNvPr>
            <p:cNvSpPr/>
            <p:nvPr/>
          </p:nvSpPr>
          <p:spPr>
            <a:xfrm>
              <a:off x="6769100" y="2521348"/>
              <a:ext cx="103981" cy="296318"/>
            </a:xfrm>
            <a:prstGeom prst="rect">
              <a:avLst/>
            </a:prstGeom>
            <a:ln>
              <a:noFill/>
            </a:ln>
          </p:spPr>
          <p:txBody>
            <a:bodyPr vert="horz" lIns="0" tIns="0" rIns="0" bIns="0" rtlCol="0">
              <a:noAutofit/>
            </a:bodyPr>
            <a:lstStyle/>
            <a:p>
              <a:pPr>
                <a:lnSpc>
                  <a:spcPct val="107000"/>
                </a:lnSpc>
                <a:spcAft>
                  <a:spcPts val="800"/>
                </a:spcAft>
              </a:pPr>
              <a:r>
                <a:rPr lang="zh-CN" sz="1800" b="1" kern="100">
                  <a:solidFill>
                    <a:srgbClr val="000000"/>
                  </a:solidFill>
                  <a:effectLst/>
                  <a:latin typeface="Calibri" panose="020F0502020204030204" pitchFamily="34" charset="0"/>
                  <a:ea typeface="Verdana" panose="020B0604030504040204" pitchFamily="34" charset="0"/>
                  <a:cs typeface="Verdana" panose="020B0604030504040204" pitchFamily="34" charset="0"/>
                </a:rPr>
                <a:t> </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82" name="Rectangle 769">
              <a:extLst>
                <a:ext uri="{FF2B5EF4-FFF2-40B4-BE49-F238E27FC236}">
                  <a16:creationId xmlns:a16="http://schemas.microsoft.com/office/drawing/2014/main" id="{07771B94-953F-4128-88B7-61D6021F2E40}"/>
                </a:ext>
              </a:extLst>
            </p:cNvPr>
            <p:cNvSpPr/>
            <p:nvPr/>
          </p:nvSpPr>
          <p:spPr>
            <a:xfrm>
              <a:off x="6878574" y="2745757"/>
              <a:ext cx="428998" cy="296318"/>
            </a:xfrm>
            <a:prstGeom prst="rect">
              <a:avLst/>
            </a:prstGeom>
            <a:ln>
              <a:noFill/>
            </a:ln>
          </p:spPr>
          <p:txBody>
            <a:bodyPr vert="horz" lIns="0" tIns="0" rIns="0" bIns="0" rtlCol="0">
              <a:noAutofit/>
            </a:bodyPr>
            <a:lstStyle/>
            <a:p>
              <a:pPr>
                <a:lnSpc>
                  <a:spcPct val="107000"/>
                </a:lnSpc>
                <a:spcAft>
                  <a:spcPts val="800"/>
                </a:spcAft>
              </a:pPr>
              <a:r>
                <a:rPr lang="en-US" sz="1800" b="1" kern="100">
                  <a:solidFill>
                    <a:srgbClr val="000000"/>
                  </a:solidFill>
                  <a:effectLst/>
                  <a:latin typeface="Verdana" panose="020B0604030504040204" pitchFamily="34" charset="0"/>
                  <a:ea typeface="Verdana" panose="020B0604030504040204" pitchFamily="34" charset="0"/>
                  <a:cs typeface="Verdana" panose="020B0604030504040204" pitchFamily="34" charset="0"/>
                </a:rPr>
                <a:t>d2</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83" name="Rectangle 770">
              <a:extLst>
                <a:ext uri="{FF2B5EF4-FFF2-40B4-BE49-F238E27FC236}">
                  <a16:creationId xmlns:a16="http://schemas.microsoft.com/office/drawing/2014/main" id="{2B09259E-F4E7-4E28-81D1-60474A367EA7}"/>
                </a:ext>
              </a:extLst>
            </p:cNvPr>
            <p:cNvSpPr/>
            <p:nvPr/>
          </p:nvSpPr>
          <p:spPr>
            <a:xfrm>
              <a:off x="7201662" y="2745757"/>
              <a:ext cx="103981" cy="296318"/>
            </a:xfrm>
            <a:prstGeom prst="rect">
              <a:avLst/>
            </a:prstGeom>
            <a:ln>
              <a:noFill/>
            </a:ln>
          </p:spPr>
          <p:txBody>
            <a:bodyPr vert="horz" lIns="0" tIns="0" rIns="0" bIns="0" rtlCol="0">
              <a:noAutofit/>
            </a:bodyPr>
            <a:lstStyle/>
            <a:p>
              <a:pPr>
                <a:lnSpc>
                  <a:spcPct val="107000"/>
                </a:lnSpc>
                <a:spcAft>
                  <a:spcPts val="800"/>
                </a:spcAft>
              </a:pPr>
              <a:r>
                <a:rPr lang="zh-CN" sz="1800" b="1" kern="100">
                  <a:solidFill>
                    <a:srgbClr val="000000"/>
                  </a:solidFill>
                  <a:effectLst/>
                  <a:latin typeface="Calibri" panose="020F0502020204030204" pitchFamily="34" charset="0"/>
                  <a:ea typeface="Verdana" panose="020B0604030504040204" pitchFamily="34" charset="0"/>
                  <a:cs typeface="Verdana" panose="020B0604030504040204" pitchFamily="34" charset="0"/>
                </a:rPr>
                <a:t> </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84" name="Rectangle 771">
              <a:extLst>
                <a:ext uri="{FF2B5EF4-FFF2-40B4-BE49-F238E27FC236}">
                  <a16:creationId xmlns:a16="http://schemas.microsoft.com/office/drawing/2014/main" id="{C240B420-1E83-4DBF-A4A4-B5FB0B579EE7}"/>
                </a:ext>
              </a:extLst>
            </p:cNvPr>
            <p:cNvSpPr/>
            <p:nvPr/>
          </p:nvSpPr>
          <p:spPr>
            <a:xfrm>
              <a:off x="7462901" y="2449466"/>
              <a:ext cx="428998" cy="296318"/>
            </a:xfrm>
            <a:prstGeom prst="rect">
              <a:avLst/>
            </a:prstGeom>
            <a:ln>
              <a:noFill/>
            </a:ln>
          </p:spPr>
          <p:txBody>
            <a:bodyPr vert="horz" lIns="0" tIns="0" rIns="0" bIns="0" rtlCol="0">
              <a:noAutofit/>
            </a:bodyPr>
            <a:lstStyle/>
            <a:p>
              <a:pPr>
                <a:lnSpc>
                  <a:spcPct val="107000"/>
                </a:lnSpc>
                <a:spcAft>
                  <a:spcPts val="800"/>
                </a:spcAft>
              </a:pPr>
              <a:r>
                <a:rPr lang="en-US" sz="1800" b="1" kern="100">
                  <a:solidFill>
                    <a:srgbClr val="000000"/>
                  </a:solidFill>
                  <a:effectLst/>
                  <a:latin typeface="Verdana" panose="020B0604030504040204" pitchFamily="34" charset="0"/>
                  <a:ea typeface="Verdana" panose="020B0604030504040204" pitchFamily="34" charset="0"/>
                  <a:cs typeface="Verdana" panose="020B0604030504040204" pitchFamily="34" charset="0"/>
                </a:rPr>
                <a:t>d3</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85" name="Rectangle 772">
              <a:extLst>
                <a:ext uri="{FF2B5EF4-FFF2-40B4-BE49-F238E27FC236}">
                  <a16:creationId xmlns:a16="http://schemas.microsoft.com/office/drawing/2014/main" id="{87E4C5D4-3F1E-4BF9-B0A2-5D7E3CA38CE9}"/>
                </a:ext>
              </a:extLst>
            </p:cNvPr>
            <p:cNvSpPr/>
            <p:nvPr/>
          </p:nvSpPr>
          <p:spPr>
            <a:xfrm>
              <a:off x="7785989" y="2449466"/>
              <a:ext cx="103981" cy="296318"/>
            </a:xfrm>
            <a:prstGeom prst="rect">
              <a:avLst/>
            </a:prstGeom>
            <a:ln>
              <a:noFill/>
            </a:ln>
          </p:spPr>
          <p:txBody>
            <a:bodyPr vert="horz" lIns="0" tIns="0" rIns="0" bIns="0" rtlCol="0">
              <a:noAutofit/>
            </a:bodyPr>
            <a:lstStyle/>
            <a:p>
              <a:pPr>
                <a:lnSpc>
                  <a:spcPct val="107000"/>
                </a:lnSpc>
                <a:spcAft>
                  <a:spcPts val="800"/>
                </a:spcAft>
              </a:pPr>
              <a:r>
                <a:rPr lang="zh-CN" sz="1800" b="1" kern="100">
                  <a:solidFill>
                    <a:srgbClr val="000000"/>
                  </a:solidFill>
                  <a:effectLst/>
                  <a:latin typeface="Calibri" panose="020F0502020204030204" pitchFamily="34" charset="0"/>
                  <a:ea typeface="Verdana" panose="020B0604030504040204" pitchFamily="34" charset="0"/>
                  <a:cs typeface="Verdana" panose="020B0604030504040204" pitchFamily="34" charset="0"/>
                </a:rPr>
                <a:t> </a:t>
              </a:r>
              <a:endParaRPr lang="zh-CN" sz="1100" kern="100">
                <a:solidFill>
                  <a:srgbClr val="000000"/>
                </a:solidFill>
                <a:effectLst/>
                <a:latin typeface="Calibri" panose="020F0502020204030204" pitchFamily="34" charset="0"/>
                <a:ea typeface="Calibri" panose="020F0502020204030204" pitchFamily="34" charset="0"/>
              </a:endParaRPr>
            </a:p>
          </p:txBody>
        </p:sp>
      </p:grpSp>
      <p:sp>
        <p:nvSpPr>
          <p:cNvPr id="86" name="矩形 85">
            <a:extLst>
              <a:ext uri="{FF2B5EF4-FFF2-40B4-BE49-F238E27FC236}">
                <a16:creationId xmlns:a16="http://schemas.microsoft.com/office/drawing/2014/main" id="{58E02395-02DC-4AB7-9EBC-2A466551CEED}"/>
              </a:ext>
            </a:extLst>
          </p:cNvPr>
          <p:cNvSpPr/>
          <p:nvPr/>
        </p:nvSpPr>
        <p:spPr>
          <a:xfrm>
            <a:off x="3966716" y="5838917"/>
            <a:ext cx="6096000" cy="523220"/>
          </a:xfrm>
          <a:prstGeom prst="rect">
            <a:avLst/>
          </a:prstGeom>
        </p:spPr>
        <p:txBody>
          <a:bodyPr>
            <a:spAutoFit/>
          </a:bodyPr>
          <a:lstStyle/>
          <a:p>
            <a:r>
              <a:rPr lang="en-US" altLang="zh-CN" sz="2800" dirty="0">
                <a:solidFill>
                  <a:srgbClr val="FF0000"/>
                </a:solidFill>
                <a:latin typeface="Tahoma" panose="020B0604030504040204" pitchFamily="34" charset="0"/>
              </a:rPr>
              <a:t>MAX</a:t>
            </a:r>
            <a:r>
              <a:rPr lang="zh-CN" altLang="en-US" sz="2800" dirty="0">
                <a:solidFill>
                  <a:srgbClr val="FF0000"/>
                </a:solidFill>
                <a:latin typeface="KaiTi" panose="02010609060101010101" pitchFamily="49" charset="-122"/>
                <a:ea typeface="KaiTi" panose="02010609060101010101" pitchFamily="49" charset="-122"/>
              </a:rPr>
              <a:t>选择哪一步？</a:t>
            </a:r>
            <a:r>
              <a:rPr lang="en-US" altLang="zh-CN" sz="2800" dirty="0">
                <a:solidFill>
                  <a:srgbClr val="FF0000"/>
                </a:solidFill>
                <a:latin typeface="Tahoma" panose="020B0604030504040204" pitchFamily="34" charset="0"/>
                <a:ea typeface="KaiTi" panose="02010609060101010101" pitchFamily="49" charset="-122"/>
              </a:rPr>
              <a:t>a1/a2/a3 </a:t>
            </a:r>
          </a:p>
        </p:txBody>
      </p:sp>
    </p:spTree>
    <p:extLst>
      <p:ext uri="{BB962C8B-B14F-4D97-AF65-F5344CB8AC3E}">
        <p14:creationId xmlns:p14="http://schemas.microsoft.com/office/powerpoint/2010/main" val="21514101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pPr eaLnBrk="1" hangingPunct="1"/>
            <a:r>
              <a:rPr lang="en-US" dirty="0"/>
              <a:t>Tic-</a:t>
            </a:r>
            <a:r>
              <a:rPr lang="en-US" dirty="0" err="1"/>
              <a:t>Tac</a:t>
            </a:r>
            <a:r>
              <a:rPr lang="en-US" dirty="0"/>
              <a:t>-Toe Game Tree</a:t>
            </a:r>
          </a:p>
        </p:txBody>
      </p:sp>
      <p:pic>
        <p:nvPicPr>
          <p:cNvPr id="15363" name="Picture 3"/>
          <p:cNvPicPr>
            <a:picLocks noChangeAspect="1" noChangeArrowheads="1"/>
          </p:cNvPicPr>
          <p:nvPr/>
        </p:nvPicPr>
        <p:blipFill>
          <a:blip r:embed="rId3" cstate="print"/>
          <a:srcRect/>
          <a:stretch>
            <a:fillRect/>
          </a:stretch>
        </p:blipFill>
        <p:spPr bwMode="auto">
          <a:xfrm>
            <a:off x="2305050" y="1295400"/>
            <a:ext cx="7296150" cy="5283200"/>
          </a:xfrm>
          <a:prstGeom prst="rect">
            <a:avLst/>
          </a:prstGeom>
          <a:noFill/>
          <a:ln w="9525">
            <a:noFill/>
            <a:miter lim="800000"/>
            <a:headEnd/>
            <a:tailEnd/>
          </a:ln>
        </p:spPr>
      </p:pic>
      <p:pic>
        <p:nvPicPr>
          <p:cNvPr id="25603" name="Picture 3"/>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220265" y="1066800"/>
            <a:ext cx="1045620" cy="1033462"/>
          </a:xfrm>
          <a:prstGeom prst="rect">
            <a:avLst/>
          </a:prstGeom>
          <a:noFill/>
        </p:spPr>
      </p:pic>
      <p:pic>
        <p:nvPicPr>
          <p:cNvPr id="8" name="Picture 3"/>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1338066" y="1981884"/>
            <a:ext cx="928884" cy="1032093"/>
          </a:xfrm>
          <a:prstGeom prst="rect">
            <a:avLst/>
          </a:prstGeom>
          <a:noFill/>
        </p:spPr>
      </p:pic>
      <p:pic>
        <p:nvPicPr>
          <p:cNvPr id="12" name="Picture 3"/>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220265" y="2895600"/>
            <a:ext cx="1045620" cy="1033462"/>
          </a:xfrm>
          <a:prstGeom prst="rect">
            <a:avLst/>
          </a:prstGeom>
          <a:noFill/>
        </p:spPr>
      </p:pic>
      <p:pic>
        <p:nvPicPr>
          <p:cNvPr id="13" name="Picture 3"/>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1338066" y="3810684"/>
            <a:ext cx="928884" cy="1032093"/>
          </a:xfrm>
          <a:prstGeom prst="rect">
            <a:avLst/>
          </a:prstGeom>
          <a:noFill/>
        </p:spPr>
      </p:pic>
      <p:pic>
        <p:nvPicPr>
          <p:cNvPr id="53251" name="Picture 3"/>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6515100" y="3733970"/>
            <a:ext cx="4419600" cy="2165493"/>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29255700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6114" name="Rectangle 2">
            <a:extLst>
              <a:ext uri="{FF2B5EF4-FFF2-40B4-BE49-F238E27FC236}">
                <a16:creationId xmlns:a16="http://schemas.microsoft.com/office/drawing/2014/main" id="{EE5BDC5F-867C-492B-B108-9FE28E82123F}"/>
              </a:ext>
            </a:extLst>
          </p:cNvPr>
          <p:cNvSpPr>
            <a:spLocks noGrp="1" noChangeArrowheads="1"/>
          </p:cNvSpPr>
          <p:nvPr>
            <p:ph type="title"/>
          </p:nvPr>
        </p:nvSpPr>
        <p:spPr/>
        <p:txBody>
          <a:bodyPr/>
          <a:lstStyle/>
          <a:p>
            <a:r>
              <a:rPr lang="zh-CN" altLang="en-US" b="1" dirty="0"/>
              <a:t>极小极大搜索过程</a:t>
            </a:r>
            <a:r>
              <a:rPr lang="zh-CN" altLang="en-US" dirty="0"/>
              <a:t> </a:t>
            </a:r>
          </a:p>
        </p:txBody>
      </p:sp>
      <p:sp>
        <p:nvSpPr>
          <p:cNvPr id="346115" name="Rectangle 3">
            <a:extLst>
              <a:ext uri="{FF2B5EF4-FFF2-40B4-BE49-F238E27FC236}">
                <a16:creationId xmlns:a16="http://schemas.microsoft.com/office/drawing/2014/main" id="{D0366AF9-66B9-4EC9-9892-1292BD0FE524}"/>
              </a:ext>
            </a:extLst>
          </p:cNvPr>
          <p:cNvSpPr>
            <a:spLocks noGrp="1" noChangeArrowheads="1"/>
          </p:cNvSpPr>
          <p:nvPr>
            <p:ph type="body" idx="1"/>
          </p:nvPr>
        </p:nvSpPr>
        <p:spPr>
          <a:xfrm>
            <a:off x="1992313" y="1412875"/>
            <a:ext cx="8229600" cy="4852988"/>
          </a:xfrm>
        </p:spPr>
        <p:txBody>
          <a:bodyPr/>
          <a:lstStyle/>
          <a:p>
            <a:pPr>
              <a:buFont typeface="Wingdings" panose="05000000000000000000" pitchFamily="2" charset="2"/>
              <a:buNone/>
            </a:pPr>
            <a:r>
              <a:rPr lang="zh-CN" altLang="en-US" sz="4000" b="1" dirty="0">
                <a:solidFill>
                  <a:srgbClr val="FF0000"/>
                </a:solidFill>
              </a:rPr>
              <a:t>极小极大搜索的思想</a:t>
            </a:r>
          </a:p>
          <a:p>
            <a:pPr>
              <a:lnSpc>
                <a:spcPct val="140000"/>
              </a:lnSpc>
              <a:spcBef>
                <a:spcPct val="60000"/>
              </a:spcBef>
            </a:pPr>
            <a:r>
              <a:rPr lang="zh-CN" altLang="en-US" dirty="0"/>
              <a:t>极小极大搜索策略是考虑双方对弈若干步之后，从可能的步中选一步相对好的走法来走，即在有限的搜索深度范围内进行求解。</a:t>
            </a:r>
          </a:p>
          <a:p>
            <a:pPr>
              <a:lnSpc>
                <a:spcPct val="140000"/>
              </a:lnSpc>
              <a:spcBef>
                <a:spcPct val="60000"/>
              </a:spcBef>
            </a:pPr>
            <a:r>
              <a:rPr lang="zh-CN" altLang="en-US" dirty="0"/>
              <a:t>为此要定义一个静态估计函数</a:t>
            </a:r>
            <a:r>
              <a:rPr lang="en-US" altLang="zh-CN" dirty="0"/>
              <a:t>f</a:t>
            </a:r>
            <a:r>
              <a:rPr lang="zh-CN" altLang="en-US" dirty="0"/>
              <a:t>，以便对棋局的势态作出优劣估计。这个函数可根据棋局优劣势态的特征来定义。</a:t>
            </a:r>
          </a:p>
        </p:txBody>
      </p:sp>
    </p:spTree>
    <p:extLst>
      <p:ext uri="{BB962C8B-B14F-4D97-AF65-F5344CB8AC3E}">
        <p14:creationId xmlns:p14="http://schemas.microsoft.com/office/powerpoint/2010/main" val="20776240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7139" name="Rectangle 3">
            <a:extLst>
              <a:ext uri="{FF2B5EF4-FFF2-40B4-BE49-F238E27FC236}">
                <a16:creationId xmlns:a16="http://schemas.microsoft.com/office/drawing/2014/main" id="{7EEBE2BC-A3BB-4A13-9653-885749B1E6B1}"/>
              </a:ext>
            </a:extLst>
          </p:cNvPr>
          <p:cNvSpPr>
            <a:spLocks noGrp="1" noChangeArrowheads="1"/>
          </p:cNvSpPr>
          <p:nvPr>
            <p:ph type="body" idx="1"/>
          </p:nvPr>
        </p:nvSpPr>
        <p:spPr>
          <a:xfrm>
            <a:off x="1992313" y="260351"/>
            <a:ext cx="8494350" cy="5903913"/>
          </a:xfrm>
        </p:spPr>
        <p:txBody>
          <a:bodyPr/>
          <a:lstStyle/>
          <a:p>
            <a:pPr>
              <a:lnSpc>
                <a:spcPct val="140000"/>
              </a:lnSpc>
              <a:spcBef>
                <a:spcPct val="35000"/>
              </a:spcBef>
              <a:buFont typeface="Wingdings" panose="05000000000000000000" pitchFamily="2" charset="2"/>
              <a:buNone/>
            </a:pPr>
            <a:endParaRPr lang="en-US" altLang="zh-CN" dirty="0"/>
          </a:p>
          <a:p>
            <a:pPr>
              <a:lnSpc>
                <a:spcPct val="140000"/>
              </a:lnSpc>
              <a:spcBef>
                <a:spcPct val="35000"/>
              </a:spcBef>
              <a:buFont typeface="Wingdings" panose="05000000000000000000" pitchFamily="2" charset="2"/>
              <a:buNone/>
            </a:pPr>
            <a:r>
              <a:rPr lang="en-US" altLang="zh-CN" dirty="0"/>
              <a:t> </a:t>
            </a:r>
            <a:r>
              <a:rPr lang="zh-CN" altLang="en-US" dirty="0"/>
              <a:t>一般地：</a:t>
            </a:r>
            <a:r>
              <a:rPr lang="en-US" altLang="zh-CN" dirty="0"/>
              <a:t>MAX</a:t>
            </a:r>
            <a:r>
              <a:rPr lang="zh-CN" altLang="en-US" dirty="0"/>
              <a:t>代表程序方</a:t>
            </a:r>
          </a:p>
          <a:p>
            <a:pPr>
              <a:lnSpc>
                <a:spcPct val="140000"/>
              </a:lnSpc>
              <a:spcBef>
                <a:spcPct val="35000"/>
              </a:spcBef>
              <a:buFont typeface="Wingdings" panose="05000000000000000000" pitchFamily="2" charset="2"/>
              <a:buNone/>
            </a:pPr>
            <a:r>
              <a:rPr lang="zh-CN" altLang="en-US" dirty="0"/>
              <a:t>　　        </a:t>
            </a:r>
            <a:r>
              <a:rPr lang="en-US" altLang="zh-CN" dirty="0"/>
              <a:t>MIN</a:t>
            </a:r>
            <a:r>
              <a:rPr lang="zh-CN" altLang="en-US" dirty="0"/>
              <a:t>代表对手方</a:t>
            </a:r>
          </a:p>
          <a:p>
            <a:pPr>
              <a:lnSpc>
                <a:spcPct val="140000"/>
              </a:lnSpc>
              <a:spcBef>
                <a:spcPct val="35000"/>
              </a:spcBef>
              <a:buFont typeface="Wingdings" panose="05000000000000000000" pitchFamily="2" charset="2"/>
              <a:buNone/>
            </a:pPr>
            <a:r>
              <a:rPr lang="zh-CN" altLang="en-US" dirty="0"/>
              <a:t>               </a:t>
            </a:r>
            <a:r>
              <a:rPr lang="en-US" altLang="zh-CN" dirty="0"/>
              <a:t>p </a:t>
            </a:r>
            <a:r>
              <a:rPr lang="zh-CN" altLang="en-US" dirty="0"/>
              <a:t>代表一个棋局（即一个状态）</a:t>
            </a:r>
          </a:p>
          <a:p>
            <a:pPr>
              <a:lnSpc>
                <a:spcPct val="140000"/>
              </a:lnSpc>
              <a:spcBef>
                <a:spcPct val="35000"/>
              </a:spcBef>
              <a:buFont typeface="Wingdings" panose="05000000000000000000" pitchFamily="2" charset="2"/>
              <a:buNone/>
            </a:pPr>
            <a:r>
              <a:rPr lang="zh-CN" altLang="en-US" dirty="0"/>
              <a:t> </a:t>
            </a:r>
            <a:r>
              <a:rPr lang="en-US" altLang="zh-CN" dirty="0"/>
              <a:t>f(p)</a:t>
            </a:r>
            <a:r>
              <a:rPr lang="zh-CN" altLang="en-US" dirty="0"/>
              <a:t>的大小由棋局势态的优劣来决定</a:t>
            </a:r>
            <a:r>
              <a:rPr lang="en-US" altLang="zh-CN" dirty="0"/>
              <a:t>:</a:t>
            </a:r>
          </a:p>
          <a:p>
            <a:pPr>
              <a:lnSpc>
                <a:spcPct val="140000"/>
              </a:lnSpc>
              <a:spcBef>
                <a:spcPct val="35000"/>
              </a:spcBef>
              <a:buFont typeface="Wingdings" panose="05000000000000000000" pitchFamily="2" charset="2"/>
              <a:buNone/>
            </a:pPr>
            <a:r>
              <a:rPr lang="en-US" altLang="zh-CN" dirty="0"/>
              <a:t>              </a:t>
            </a:r>
            <a:r>
              <a:rPr lang="zh-CN" altLang="en-US" dirty="0"/>
              <a:t>有利于</a:t>
            </a:r>
            <a:r>
              <a:rPr lang="en-US" altLang="zh-CN" dirty="0"/>
              <a:t>MAX</a:t>
            </a:r>
            <a:r>
              <a:rPr lang="zh-CN" altLang="en-US" dirty="0"/>
              <a:t>的势态，</a:t>
            </a:r>
            <a:r>
              <a:rPr lang="en-US" altLang="zh-CN" dirty="0"/>
              <a:t>f(p)</a:t>
            </a:r>
            <a:r>
              <a:rPr lang="zh-CN" altLang="en-US" dirty="0"/>
              <a:t>取正值</a:t>
            </a:r>
          </a:p>
          <a:p>
            <a:pPr>
              <a:lnSpc>
                <a:spcPct val="140000"/>
              </a:lnSpc>
              <a:spcBef>
                <a:spcPct val="35000"/>
              </a:spcBef>
              <a:buFont typeface="Wingdings" panose="05000000000000000000" pitchFamily="2" charset="2"/>
              <a:buNone/>
            </a:pPr>
            <a:r>
              <a:rPr lang="zh-CN" altLang="en-US" dirty="0"/>
              <a:t>              有利于</a:t>
            </a:r>
            <a:r>
              <a:rPr lang="en-US" altLang="zh-CN" dirty="0"/>
              <a:t>MIN</a:t>
            </a:r>
            <a:r>
              <a:rPr lang="zh-CN" altLang="en-US" dirty="0"/>
              <a:t>的势态， </a:t>
            </a:r>
            <a:r>
              <a:rPr lang="en-US" altLang="zh-CN" dirty="0"/>
              <a:t>f(p)</a:t>
            </a:r>
            <a:r>
              <a:rPr lang="zh-CN" altLang="en-US" dirty="0"/>
              <a:t>取负值</a:t>
            </a:r>
          </a:p>
          <a:p>
            <a:pPr>
              <a:lnSpc>
                <a:spcPct val="140000"/>
              </a:lnSpc>
              <a:spcBef>
                <a:spcPct val="35000"/>
              </a:spcBef>
              <a:buFont typeface="Wingdings" panose="05000000000000000000" pitchFamily="2" charset="2"/>
              <a:buNone/>
            </a:pPr>
            <a:r>
              <a:rPr lang="zh-CN" altLang="en-US" dirty="0"/>
              <a:t>              势态均衡，</a:t>
            </a:r>
            <a:r>
              <a:rPr lang="en-US" altLang="zh-CN" dirty="0"/>
              <a:t>f(p)</a:t>
            </a:r>
            <a:r>
              <a:rPr lang="zh-CN" altLang="en-US" dirty="0"/>
              <a:t>取零</a:t>
            </a:r>
          </a:p>
        </p:txBody>
      </p:sp>
    </p:spTree>
    <p:extLst>
      <p:ext uri="{BB962C8B-B14F-4D97-AF65-F5344CB8AC3E}">
        <p14:creationId xmlns:p14="http://schemas.microsoft.com/office/powerpoint/2010/main" val="41467760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63" name="Rectangle 3">
            <a:extLst>
              <a:ext uri="{FF2B5EF4-FFF2-40B4-BE49-F238E27FC236}">
                <a16:creationId xmlns:a16="http://schemas.microsoft.com/office/drawing/2014/main" id="{67260A50-E87A-46A6-807A-920A2DA80502}"/>
              </a:ext>
            </a:extLst>
          </p:cNvPr>
          <p:cNvSpPr>
            <a:spLocks noGrp="1" noChangeArrowheads="1"/>
          </p:cNvSpPr>
          <p:nvPr>
            <p:ph type="body" idx="1"/>
          </p:nvPr>
        </p:nvSpPr>
        <p:spPr>
          <a:xfrm>
            <a:off x="1981200" y="1133475"/>
            <a:ext cx="8229600" cy="5222875"/>
          </a:xfrm>
        </p:spPr>
        <p:txBody>
          <a:bodyPr/>
          <a:lstStyle/>
          <a:p>
            <a:pPr marL="0" indent="0">
              <a:lnSpc>
                <a:spcPct val="125000"/>
              </a:lnSpc>
              <a:buNone/>
            </a:pPr>
            <a:r>
              <a:rPr lang="zh-CN" altLang="en-US" dirty="0"/>
              <a:t>使用静态函数进行估计必须以下述两个条件为前提：</a:t>
            </a:r>
          </a:p>
          <a:p>
            <a:pPr marL="0" indent="0">
              <a:lnSpc>
                <a:spcPct val="125000"/>
              </a:lnSpc>
              <a:buNone/>
            </a:pPr>
            <a:r>
              <a:rPr lang="zh-CN" altLang="en-US" dirty="0"/>
              <a:t>   （１）双方都知道各自走到什么程度、下一步可能做什么。</a:t>
            </a:r>
          </a:p>
          <a:p>
            <a:pPr marL="0" indent="0">
              <a:lnSpc>
                <a:spcPct val="125000"/>
              </a:lnSpc>
              <a:buNone/>
            </a:pPr>
            <a:r>
              <a:rPr lang="zh-CN" altLang="en-US" dirty="0"/>
              <a:t>   （２）不考虑偶然因数影响。</a:t>
            </a:r>
          </a:p>
          <a:p>
            <a:pPr marL="0" indent="0">
              <a:lnSpc>
                <a:spcPct val="125000"/>
              </a:lnSpc>
              <a:buNone/>
            </a:pPr>
            <a:r>
              <a:rPr lang="zh-CN" altLang="en-US" dirty="0"/>
              <a:t>在这个前提下，博弈双方必须考虑：</a:t>
            </a:r>
          </a:p>
          <a:p>
            <a:pPr marL="0" indent="0">
              <a:lnSpc>
                <a:spcPct val="125000"/>
              </a:lnSpc>
              <a:buNone/>
            </a:pPr>
            <a:r>
              <a:rPr lang="zh-CN" altLang="en-US" dirty="0"/>
              <a:t>   （１）如何产生一个最好的走步。</a:t>
            </a:r>
          </a:p>
          <a:p>
            <a:pPr marL="0" indent="0">
              <a:lnSpc>
                <a:spcPct val="125000"/>
              </a:lnSpc>
              <a:buNone/>
            </a:pPr>
            <a:r>
              <a:rPr lang="zh-CN" altLang="en-US" dirty="0"/>
              <a:t>   （２）如何改进测试方法，能尽快搜索到最好的走步。</a:t>
            </a:r>
          </a:p>
        </p:txBody>
      </p:sp>
    </p:spTree>
    <p:extLst>
      <p:ext uri="{BB962C8B-B14F-4D97-AF65-F5344CB8AC3E}">
        <p14:creationId xmlns:p14="http://schemas.microsoft.com/office/powerpoint/2010/main" val="31365158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B0BFEF-5C1D-4F39-B083-93CB98889275}"/>
              </a:ext>
            </a:extLst>
          </p:cNvPr>
          <p:cNvSpPr>
            <a:spLocks noGrp="1"/>
          </p:cNvSpPr>
          <p:nvPr>
            <p:ph type="title"/>
          </p:nvPr>
        </p:nvSpPr>
        <p:spPr/>
        <p:txBody>
          <a:bodyPr/>
          <a:lstStyle/>
          <a:p>
            <a:r>
              <a:rPr lang="zh-CN" altLang="en-US" dirty="0"/>
              <a:t>复习</a:t>
            </a:r>
          </a:p>
        </p:txBody>
      </p:sp>
      <p:sp>
        <p:nvSpPr>
          <p:cNvPr id="3" name="内容占位符 2">
            <a:extLst>
              <a:ext uri="{FF2B5EF4-FFF2-40B4-BE49-F238E27FC236}">
                <a16:creationId xmlns:a16="http://schemas.microsoft.com/office/drawing/2014/main" id="{CA21F80B-70A1-4AE9-AC32-763A451D4152}"/>
              </a:ext>
            </a:extLst>
          </p:cNvPr>
          <p:cNvSpPr>
            <a:spLocks noGrp="1"/>
          </p:cNvSpPr>
          <p:nvPr>
            <p:ph idx="1"/>
          </p:nvPr>
        </p:nvSpPr>
        <p:spPr/>
        <p:txBody>
          <a:bodyPr>
            <a:normAutofit/>
          </a:bodyPr>
          <a:lstStyle/>
          <a:p>
            <a:pPr marL="0" indent="0">
              <a:buNone/>
            </a:pPr>
            <a:r>
              <a:rPr lang="en-US" altLang="zh-CN" dirty="0">
                <a:solidFill>
                  <a:srgbClr val="CC0000"/>
                </a:solidFill>
                <a:latin typeface="Wingdings" panose="05000000000000000000" pitchFamily="2" charset="2"/>
              </a:rPr>
              <a:t></a:t>
            </a:r>
            <a:r>
              <a:rPr lang="en-US" altLang="zh-CN" dirty="0">
                <a:solidFill>
                  <a:srgbClr val="000000"/>
                </a:solidFill>
                <a:latin typeface="Tahoma" panose="020B0604030504040204" pitchFamily="34" charset="0"/>
              </a:rPr>
              <a:t>Breadth-first f(n)=depth(n) </a:t>
            </a:r>
          </a:p>
          <a:p>
            <a:pPr marL="0" indent="0">
              <a:buNone/>
            </a:pPr>
            <a:r>
              <a:rPr lang="en-US" altLang="zh-CN" dirty="0">
                <a:solidFill>
                  <a:srgbClr val="CC0000"/>
                </a:solidFill>
                <a:latin typeface="Wingdings" panose="05000000000000000000" pitchFamily="2" charset="2"/>
              </a:rPr>
              <a:t></a:t>
            </a:r>
            <a:r>
              <a:rPr lang="en-US" altLang="zh-CN" dirty="0">
                <a:solidFill>
                  <a:srgbClr val="000000"/>
                </a:solidFill>
                <a:latin typeface="Tahoma" panose="020B0604030504040204" pitchFamily="34" charset="0"/>
              </a:rPr>
              <a:t>Depth-first f(n)=-depth(n) </a:t>
            </a:r>
          </a:p>
          <a:p>
            <a:pPr marL="0" indent="0">
              <a:buNone/>
            </a:pPr>
            <a:r>
              <a:rPr lang="en-US" altLang="zh-CN" dirty="0">
                <a:solidFill>
                  <a:srgbClr val="CC0000"/>
                </a:solidFill>
                <a:latin typeface="Wingdings" panose="05000000000000000000" pitchFamily="2" charset="2"/>
              </a:rPr>
              <a:t></a:t>
            </a:r>
            <a:r>
              <a:rPr lang="en-US" altLang="zh-CN" dirty="0">
                <a:solidFill>
                  <a:srgbClr val="000000"/>
                </a:solidFill>
                <a:latin typeface="Tahoma" panose="020B0604030504040204" pitchFamily="34" charset="0"/>
              </a:rPr>
              <a:t>Depth limited </a:t>
            </a:r>
          </a:p>
          <a:p>
            <a:pPr marL="0" indent="0">
              <a:buNone/>
            </a:pPr>
            <a:r>
              <a:rPr lang="en-US" altLang="zh-CN" dirty="0">
                <a:solidFill>
                  <a:srgbClr val="CC0000"/>
                </a:solidFill>
                <a:latin typeface="Wingdings" panose="05000000000000000000" pitchFamily="2" charset="2"/>
              </a:rPr>
              <a:t></a:t>
            </a:r>
            <a:r>
              <a:rPr lang="en-US" altLang="zh-CN" dirty="0">
                <a:solidFill>
                  <a:srgbClr val="000000"/>
                </a:solidFill>
                <a:latin typeface="Tahoma" panose="020B0604030504040204" pitchFamily="34" charset="0"/>
              </a:rPr>
              <a:t>Iterative deepening </a:t>
            </a:r>
          </a:p>
          <a:p>
            <a:pPr marL="0" indent="0">
              <a:buNone/>
            </a:pPr>
            <a:r>
              <a:rPr lang="pt-BR" altLang="zh-CN" dirty="0">
                <a:solidFill>
                  <a:srgbClr val="CC0000"/>
                </a:solidFill>
                <a:latin typeface="Wingdings" panose="05000000000000000000" pitchFamily="2" charset="2"/>
              </a:rPr>
              <a:t></a:t>
            </a:r>
            <a:r>
              <a:rPr lang="pt-BR" altLang="zh-CN" dirty="0">
                <a:solidFill>
                  <a:srgbClr val="000000"/>
                </a:solidFill>
                <a:latin typeface="Tahoma" panose="020B0604030504040204" pitchFamily="34" charset="0"/>
              </a:rPr>
              <a:t>Uniform-cost f(n)=g(n) </a:t>
            </a:r>
          </a:p>
          <a:p>
            <a:pPr marL="0" indent="0">
              <a:buNone/>
            </a:pPr>
            <a:r>
              <a:rPr lang="en-US" altLang="zh-CN" dirty="0">
                <a:solidFill>
                  <a:srgbClr val="CC0000"/>
                </a:solidFill>
                <a:latin typeface="Wingdings" panose="05000000000000000000" pitchFamily="2" charset="2"/>
              </a:rPr>
              <a:t></a:t>
            </a:r>
            <a:r>
              <a:rPr lang="en-US" altLang="zh-CN" dirty="0">
                <a:solidFill>
                  <a:srgbClr val="000000"/>
                </a:solidFill>
                <a:latin typeface="Tahoma" panose="020B0604030504040204" pitchFamily="34" charset="0"/>
              </a:rPr>
              <a:t>Greedy best-first f(n)=h(n) </a:t>
            </a:r>
          </a:p>
          <a:p>
            <a:pPr marL="0" indent="0">
              <a:buNone/>
            </a:pPr>
            <a:r>
              <a:rPr lang="pt-BR" altLang="zh-CN" dirty="0">
                <a:solidFill>
                  <a:srgbClr val="CC0000"/>
                </a:solidFill>
                <a:latin typeface="Wingdings" panose="05000000000000000000" pitchFamily="2" charset="2"/>
              </a:rPr>
              <a:t></a:t>
            </a:r>
            <a:r>
              <a:rPr lang="pt-BR" altLang="zh-CN" dirty="0">
                <a:solidFill>
                  <a:srgbClr val="000000"/>
                </a:solidFill>
                <a:latin typeface="Tahoma" panose="020B0604030504040204" pitchFamily="34" charset="0"/>
              </a:rPr>
              <a:t>A* f(n)=g(n)+h(n) </a:t>
            </a:r>
          </a:p>
          <a:p>
            <a:endParaRPr lang="zh-CN" altLang="en-US" dirty="0"/>
          </a:p>
        </p:txBody>
      </p:sp>
      <p:sp>
        <p:nvSpPr>
          <p:cNvPr id="4" name="灯片编号占位符 3">
            <a:extLst>
              <a:ext uri="{FF2B5EF4-FFF2-40B4-BE49-F238E27FC236}">
                <a16:creationId xmlns:a16="http://schemas.microsoft.com/office/drawing/2014/main" id="{4CE452BD-4339-4D1E-932B-9AE06E612E26}"/>
              </a:ext>
            </a:extLst>
          </p:cNvPr>
          <p:cNvSpPr>
            <a:spLocks noGrp="1"/>
          </p:cNvSpPr>
          <p:nvPr>
            <p:ph type="sldNum" sz="quarter" idx="12"/>
          </p:nvPr>
        </p:nvSpPr>
        <p:spPr/>
        <p:txBody>
          <a:bodyPr/>
          <a:lstStyle/>
          <a:p>
            <a:fld id="{893ACD7D-9A68-44C8-A49A-4B94202CE741}" type="slidenum">
              <a:rPr lang="zh-CN" altLang="en-US" smtClean="0"/>
              <a:t>2</a:t>
            </a:fld>
            <a:endParaRPr lang="zh-CN" altLang="en-US"/>
          </a:p>
        </p:txBody>
      </p:sp>
    </p:spTree>
    <p:extLst>
      <p:ext uri="{BB962C8B-B14F-4D97-AF65-F5344CB8AC3E}">
        <p14:creationId xmlns:p14="http://schemas.microsoft.com/office/powerpoint/2010/main" val="40706290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4">
            <a:extLst>
              <a:ext uri="{FF2B5EF4-FFF2-40B4-BE49-F238E27FC236}">
                <a16:creationId xmlns:a16="http://schemas.microsoft.com/office/drawing/2014/main" id="{7DE5E767-F2A6-4BDB-BA3E-891148D695F5}"/>
              </a:ext>
            </a:extLst>
          </p:cNvPr>
          <p:cNvSpPr>
            <a:spLocks noGrp="1"/>
          </p:cNvSpPr>
          <p:nvPr>
            <p:ph type="ftr" sz="quarter" idx="11"/>
          </p:nvPr>
        </p:nvSpPr>
        <p:spPr/>
        <p:txBody>
          <a:bodyPr/>
          <a:lstStyle/>
          <a:p>
            <a:r>
              <a:rPr lang="en-US" altLang="zh-CN"/>
              <a:t> </a:t>
            </a:r>
            <a:r>
              <a:rPr lang="zh-CN" altLang="en-US"/>
              <a:t>作者   朱福喜  朱三元</a:t>
            </a:r>
          </a:p>
        </p:txBody>
      </p:sp>
      <p:sp>
        <p:nvSpPr>
          <p:cNvPr id="349187" name="Rectangle 3">
            <a:extLst>
              <a:ext uri="{FF2B5EF4-FFF2-40B4-BE49-F238E27FC236}">
                <a16:creationId xmlns:a16="http://schemas.microsoft.com/office/drawing/2014/main" id="{BA169096-B562-48EC-A0CF-9D82DD65D314}"/>
              </a:ext>
            </a:extLst>
          </p:cNvPr>
          <p:cNvSpPr>
            <a:spLocks noGrp="1" noChangeArrowheads="1"/>
          </p:cNvSpPr>
          <p:nvPr>
            <p:ph type="body" idx="1"/>
          </p:nvPr>
        </p:nvSpPr>
        <p:spPr>
          <a:xfrm>
            <a:off x="2063750" y="549276"/>
            <a:ext cx="8229600" cy="5654675"/>
          </a:xfrm>
        </p:spPr>
        <p:txBody>
          <a:bodyPr>
            <a:normAutofit lnSpcReduction="10000"/>
          </a:bodyPr>
          <a:lstStyle/>
          <a:p>
            <a:pPr marL="0" indent="0">
              <a:lnSpc>
                <a:spcPct val="155000"/>
              </a:lnSpc>
              <a:buNone/>
            </a:pPr>
            <a:r>
              <a:rPr lang="en-US" altLang="zh-CN" dirty="0"/>
              <a:t>MINMAX</a:t>
            </a:r>
            <a:r>
              <a:rPr lang="zh-CN" altLang="en-US" dirty="0"/>
              <a:t>的基本思想是：</a:t>
            </a:r>
          </a:p>
          <a:p>
            <a:pPr marL="0" indent="0">
              <a:lnSpc>
                <a:spcPct val="155000"/>
              </a:lnSpc>
              <a:buNone/>
            </a:pPr>
            <a:r>
              <a:rPr lang="zh-CN" altLang="en-US" dirty="0"/>
              <a:t>   （１）当轮到</a:t>
            </a:r>
            <a:r>
              <a:rPr lang="en-US" altLang="zh-CN" dirty="0"/>
              <a:t>MIN</a:t>
            </a:r>
            <a:r>
              <a:rPr lang="zh-CN" altLang="en-US" dirty="0"/>
              <a:t>走步的结点时，</a:t>
            </a:r>
            <a:r>
              <a:rPr lang="en-US" altLang="zh-CN" dirty="0"/>
              <a:t>MAX</a:t>
            </a:r>
            <a:r>
              <a:rPr lang="zh-CN" altLang="en-US" dirty="0"/>
              <a:t>应考虑最坏的情况（因此，</a:t>
            </a:r>
            <a:r>
              <a:rPr lang="en-US" altLang="zh-CN" dirty="0"/>
              <a:t>f(p)</a:t>
            </a:r>
            <a:r>
              <a:rPr lang="zh-CN" altLang="en-US" dirty="0"/>
              <a:t>取极小值）。</a:t>
            </a:r>
          </a:p>
          <a:p>
            <a:pPr marL="0" indent="0">
              <a:lnSpc>
                <a:spcPct val="155000"/>
              </a:lnSpc>
              <a:buNone/>
            </a:pPr>
            <a:r>
              <a:rPr lang="zh-CN" altLang="en-US" dirty="0"/>
              <a:t>   （２）当轮到</a:t>
            </a:r>
            <a:r>
              <a:rPr lang="en-US" altLang="zh-CN" dirty="0"/>
              <a:t>MAX</a:t>
            </a:r>
            <a:r>
              <a:rPr lang="zh-CN" altLang="en-US" dirty="0"/>
              <a:t>走步的结点时，</a:t>
            </a:r>
            <a:r>
              <a:rPr lang="en-US" altLang="zh-CN" dirty="0"/>
              <a:t>MAX</a:t>
            </a:r>
            <a:r>
              <a:rPr lang="zh-CN" altLang="en-US" dirty="0"/>
              <a:t>应考虑最好的情况（因此，</a:t>
            </a:r>
            <a:r>
              <a:rPr lang="en-US" altLang="zh-CN" dirty="0"/>
              <a:t>f(p)</a:t>
            </a:r>
            <a:r>
              <a:rPr lang="zh-CN" altLang="en-US" dirty="0"/>
              <a:t>取极大值）。</a:t>
            </a:r>
          </a:p>
          <a:p>
            <a:pPr marL="0" indent="0">
              <a:lnSpc>
                <a:spcPct val="155000"/>
              </a:lnSpc>
              <a:buNone/>
            </a:pPr>
            <a:r>
              <a:rPr lang="zh-CN" altLang="en-US" dirty="0"/>
              <a:t>   （３）当评价往回倒推时，相应于两位棋手的对抗策略，不同层上交替的使用（１）、（２）两种方法向上传递倒推值。</a:t>
            </a:r>
          </a:p>
        </p:txBody>
      </p:sp>
    </p:spTree>
    <p:extLst>
      <p:ext uri="{BB962C8B-B14F-4D97-AF65-F5344CB8AC3E}">
        <p14:creationId xmlns:p14="http://schemas.microsoft.com/office/powerpoint/2010/main" val="8341558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C873CB-E54C-4808-B688-833A95A58728}"/>
              </a:ext>
            </a:extLst>
          </p:cNvPr>
          <p:cNvSpPr>
            <a:spLocks noGrp="1"/>
          </p:cNvSpPr>
          <p:nvPr>
            <p:ph type="title"/>
          </p:nvPr>
        </p:nvSpPr>
        <p:spPr/>
        <p:txBody>
          <a:bodyPr>
            <a:normAutofit/>
          </a:bodyPr>
          <a:lstStyle/>
          <a:p>
            <a:r>
              <a:rPr lang="en-US" altLang="zh-CN" dirty="0"/>
              <a:t>Optimal Decisions in Games</a:t>
            </a:r>
            <a:endParaRPr lang="zh-CN" altLang="en-US" dirty="0"/>
          </a:p>
        </p:txBody>
      </p:sp>
      <p:sp>
        <p:nvSpPr>
          <p:cNvPr id="4" name="灯片编号占位符 3">
            <a:extLst>
              <a:ext uri="{FF2B5EF4-FFF2-40B4-BE49-F238E27FC236}">
                <a16:creationId xmlns:a16="http://schemas.microsoft.com/office/drawing/2014/main" id="{A63F14C6-DD70-42B8-9675-930DCE669838}"/>
              </a:ext>
            </a:extLst>
          </p:cNvPr>
          <p:cNvSpPr>
            <a:spLocks noGrp="1"/>
          </p:cNvSpPr>
          <p:nvPr>
            <p:ph type="sldNum" sz="quarter" idx="12"/>
          </p:nvPr>
        </p:nvSpPr>
        <p:spPr/>
        <p:txBody>
          <a:bodyPr/>
          <a:lstStyle/>
          <a:p>
            <a:fld id="{893ACD7D-9A68-44C8-A49A-4B94202CE741}" type="slidenum">
              <a:rPr lang="zh-CN" altLang="en-US" smtClean="0"/>
              <a:t>21</a:t>
            </a:fld>
            <a:endParaRPr lang="zh-CN" altLang="en-US"/>
          </a:p>
        </p:txBody>
      </p:sp>
      <p:grpSp>
        <p:nvGrpSpPr>
          <p:cNvPr id="5" name="Group 27663">
            <a:extLst>
              <a:ext uri="{FF2B5EF4-FFF2-40B4-BE49-F238E27FC236}">
                <a16:creationId xmlns:a16="http://schemas.microsoft.com/office/drawing/2014/main" id="{219F6077-E1EC-4148-A6BF-1EBA665823F0}"/>
              </a:ext>
            </a:extLst>
          </p:cNvPr>
          <p:cNvGrpSpPr/>
          <p:nvPr/>
        </p:nvGrpSpPr>
        <p:grpSpPr>
          <a:xfrm>
            <a:off x="1396678" y="4854915"/>
            <a:ext cx="9144000" cy="1436370"/>
            <a:chOff x="0" y="0"/>
            <a:chExt cx="9144000" cy="1436624"/>
          </a:xfrm>
        </p:grpSpPr>
        <p:pic>
          <p:nvPicPr>
            <p:cNvPr id="6" name="Picture 782">
              <a:extLst>
                <a:ext uri="{FF2B5EF4-FFF2-40B4-BE49-F238E27FC236}">
                  <a16:creationId xmlns:a16="http://schemas.microsoft.com/office/drawing/2014/main" id="{8B983D6A-71B2-4F41-BF5D-7470DA1A2BD0}"/>
                </a:ext>
              </a:extLst>
            </p:cNvPr>
            <p:cNvPicPr/>
            <p:nvPr/>
          </p:nvPicPr>
          <p:blipFill>
            <a:blip r:embed="rId2"/>
            <a:stretch>
              <a:fillRect/>
            </a:stretch>
          </p:blipFill>
          <p:spPr>
            <a:xfrm>
              <a:off x="0" y="4763"/>
              <a:ext cx="9144000" cy="1427099"/>
            </a:xfrm>
            <a:prstGeom prst="rect">
              <a:avLst/>
            </a:prstGeom>
          </p:spPr>
        </p:pic>
        <p:sp>
          <p:nvSpPr>
            <p:cNvPr id="7" name="Shape 783">
              <a:extLst>
                <a:ext uri="{FF2B5EF4-FFF2-40B4-BE49-F238E27FC236}">
                  <a16:creationId xmlns:a16="http://schemas.microsoft.com/office/drawing/2014/main" id="{1EEF2BC2-9E82-48EF-8471-9A3CCC65751D}"/>
                </a:ext>
              </a:extLst>
            </p:cNvPr>
            <p:cNvSpPr/>
            <p:nvPr/>
          </p:nvSpPr>
          <p:spPr>
            <a:xfrm>
              <a:off x="0" y="1436624"/>
              <a:ext cx="9144000" cy="0"/>
            </a:xfrm>
            <a:custGeom>
              <a:avLst/>
              <a:gdLst/>
              <a:ahLst/>
              <a:cxnLst/>
              <a:rect l="0" t="0" r="0" b="0"/>
              <a:pathLst>
                <a:path w="9144000">
                  <a:moveTo>
                    <a:pt x="9144000" y="0"/>
                  </a:moveTo>
                  <a:lnTo>
                    <a:pt x="0" y="0"/>
                  </a:lnTo>
                </a:path>
              </a:pathLst>
            </a:custGeom>
            <a:ln w="9525" cap="flat">
              <a:miter lim="127000"/>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8" name="Shape 784">
              <a:extLst>
                <a:ext uri="{FF2B5EF4-FFF2-40B4-BE49-F238E27FC236}">
                  <a16:creationId xmlns:a16="http://schemas.microsoft.com/office/drawing/2014/main" id="{35653699-8645-4934-8489-A27D9C4B68EE}"/>
                </a:ext>
              </a:extLst>
            </p:cNvPr>
            <p:cNvSpPr/>
            <p:nvPr/>
          </p:nvSpPr>
          <p:spPr>
            <a:xfrm>
              <a:off x="0" y="0"/>
              <a:ext cx="9144000" cy="0"/>
            </a:xfrm>
            <a:custGeom>
              <a:avLst/>
              <a:gdLst/>
              <a:ahLst/>
              <a:cxnLst/>
              <a:rect l="0" t="0" r="0" b="0"/>
              <a:pathLst>
                <a:path w="9144000">
                  <a:moveTo>
                    <a:pt x="9144000" y="0"/>
                  </a:moveTo>
                  <a:lnTo>
                    <a:pt x="0" y="0"/>
                  </a:lnTo>
                </a:path>
              </a:pathLst>
            </a:custGeom>
            <a:ln w="9525" cap="flat">
              <a:miter lim="127000"/>
            </a:ln>
          </p:spPr>
          <p:style>
            <a:lnRef idx="1">
              <a:srgbClr val="000000"/>
            </a:lnRef>
            <a:fillRef idx="0">
              <a:srgbClr val="000000">
                <a:alpha val="0"/>
              </a:srgbClr>
            </a:fillRef>
            <a:effectRef idx="0">
              <a:scrgbClr r="0" g="0" b="0"/>
            </a:effectRef>
            <a:fontRef idx="none"/>
          </p:style>
          <p:txBody>
            <a:bodyPr/>
            <a:lstStyle/>
            <a:p>
              <a:endParaRPr lang="zh-CN" altLang="en-US"/>
            </a:p>
          </p:txBody>
        </p:sp>
      </p:grpSp>
      <p:grpSp>
        <p:nvGrpSpPr>
          <p:cNvPr id="9" name="Group 27661">
            <a:extLst>
              <a:ext uri="{FF2B5EF4-FFF2-40B4-BE49-F238E27FC236}">
                <a16:creationId xmlns:a16="http://schemas.microsoft.com/office/drawing/2014/main" id="{B93CD972-F850-4E44-8C1D-0EED62D4FD20}"/>
              </a:ext>
            </a:extLst>
          </p:cNvPr>
          <p:cNvGrpSpPr/>
          <p:nvPr/>
        </p:nvGrpSpPr>
        <p:grpSpPr>
          <a:xfrm>
            <a:off x="2236780" y="1123381"/>
            <a:ext cx="7463796" cy="3695698"/>
            <a:chOff x="813054" y="334963"/>
            <a:chExt cx="7464171" cy="3695807"/>
          </a:xfrm>
        </p:grpSpPr>
        <p:sp>
          <p:nvSpPr>
            <p:cNvPr id="10" name="Shape 786">
              <a:extLst>
                <a:ext uri="{FF2B5EF4-FFF2-40B4-BE49-F238E27FC236}">
                  <a16:creationId xmlns:a16="http://schemas.microsoft.com/office/drawing/2014/main" id="{0ACB6106-76BB-444F-B6E0-9AE512F4C577}"/>
                </a:ext>
              </a:extLst>
            </p:cNvPr>
            <p:cNvSpPr/>
            <p:nvPr/>
          </p:nvSpPr>
          <p:spPr>
            <a:xfrm>
              <a:off x="4464050" y="334963"/>
              <a:ext cx="576326" cy="574675"/>
            </a:xfrm>
            <a:custGeom>
              <a:avLst/>
              <a:gdLst/>
              <a:ahLst/>
              <a:cxnLst/>
              <a:rect l="0" t="0" r="0" b="0"/>
              <a:pathLst>
                <a:path w="576326" h="574675">
                  <a:moveTo>
                    <a:pt x="0" y="574675"/>
                  </a:moveTo>
                  <a:lnTo>
                    <a:pt x="288163" y="0"/>
                  </a:lnTo>
                  <a:lnTo>
                    <a:pt x="576326" y="574675"/>
                  </a:lnTo>
                  <a:close/>
                </a:path>
              </a:pathLst>
            </a:custGeom>
            <a:ln w="25400" cap="flat">
              <a:round/>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11" name="Rectangle 787">
              <a:extLst>
                <a:ext uri="{FF2B5EF4-FFF2-40B4-BE49-F238E27FC236}">
                  <a16:creationId xmlns:a16="http://schemas.microsoft.com/office/drawing/2014/main" id="{88DBDBBC-E087-4BEF-AD29-F9FECECC0018}"/>
                </a:ext>
              </a:extLst>
            </p:cNvPr>
            <p:cNvSpPr/>
            <p:nvPr/>
          </p:nvSpPr>
          <p:spPr>
            <a:xfrm>
              <a:off x="4654804" y="616349"/>
              <a:ext cx="262673" cy="329901"/>
            </a:xfrm>
            <a:prstGeom prst="rect">
              <a:avLst/>
            </a:prstGeom>
            <a:ln>
              <a:noFill/>
            </a:ln>
          </p:spPr>
          <p:txBody>
            <a:bodyPr vert="horz" lIns="0" tIns="0" rIns="0" bIns="0" rtlCol="0">
              <a:noAutofit/>
            </a:bodyPr>
            <a:lstStyle/>
            <a:p>
              <a:pPr>
                <a:lnSpc>
                  <a:spcPct val="107000"/>
                </a:lnSpc>
                <a:spcAft>
                  <a:spcPts val="800"/>
                </a:spcAft>
              </a:pPr>
              <a:r>
                <a:rPr lang="en-US" sz="2000" b="1" kern="100">
                  <a:solidFill>
                    <a:srgbClr val="000000"/>
                  </a:solidFill>
                  <a:effectLst/>
                  <a:latin typeface="Verdana" panose="020B0604030504040204" pitchFamily="34" charset="0"/>
                  <a:ea typeface="Verdana" panose="020B0604030504040204" pitchFamily="34" charset="0"/>
                  <a:cs typeface="Verdana" panose="020B0604030504040204" pitchFamily="34" charset="0"/>
                </a:rPr>
                <a:t>A</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12" name="Rectangle 788">
              <a:extLst>
                <a:ext uri="{FF2B5EF4-FFF2-40B4-BE49-F238E27FC236}">
                  <a16:creationId xmlns:a16="http://schemas.microsoft.com/office/drawing/2014/main" id="{AD7690E4-8E28-4318-BCDB-75E8865788AD}"/>
                </a:ext>
              </a:extLst>
            </p:cNvPr>
            <p:cNvSpPr/>
            <p:nvPr/>
          </p:nvSpPr>
          <p:spPr>
            <a:xfrm>
              <a:off x="4852924" y="616349"/>
              <a:ext cx="115765" cy="329901"/>
            </a:xfrm>
            <a:prstGeom prst="rect">
              <a:avLst/>
            </a:prstGeom>
            <a:ln>
              <a:noFill/>
            </a:ln>
          </p:spPr>
          <p:txBody>
            <a:bodyPr vert="horz" lIns="0" tIns="0" rIns="0" bIns="0" rtlCol="0">
              <a:noAutofit/>
            </a:bodyPr>
            <a:lstStyle/>
            <a:p>
              <a:pPr>
                <a:lnSpc>
                  <a:spcPct val="107000"/>
                </a:lnSpc>
                <a:spcAft>
                  <a:spcPts val="800"/>
                </a:spcAft>
              </a:pPr>
              <a:r>
                <a:rPr lang="zh-CN" sz="2000" b="1" kern="100">
                  <a:solidFill>
                    <a:srgbClr val="000000"/>
                  </a:solidFill>
                  <a:effectLst/>
                  <a:latin typeface="Calibri" panose="020F0502020204030204" pitchFamily="34" charset="0"/>
                  <a:ea typeface="Verdana" panose="020B0604030504040204" pitchFamily="34" charset="0"/>
                  <a:cs typeface="Verdana" panose="020B0604030504040204" pitchFamily="34" charset="0"/>
                </a:rPr>
                <a:t> </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13" name="Shape 790">
              <a:extLst>
                <a:ext uri="{FF2B5EF4-FFF2-40B4-BE49-F238E27FC236}">
                  <a16:creationId xmlns:a16="http://schemas.microsoft.com/office/drawing/2014/main" id="{23E9EFE7-637E-4BEE-A16D-85B41591C35E}"/>
                </a:ext>
              </a:extLst>
            </p:cNvPr>
            <p:cNvSpPr/>
            <p:nvPr/>
          </p:nvSpPr>
          <p:spPr>
            <a:xfrm>
              <a:off x="2087626" y="1720787"/>
              <a:ext cx="549275" cy="579501"/>
            </a:xfrm>
            <a:custGeom>
              <a:avLst/>
              <a:gdLst/>
              <a:ahLst/>
              <a:cxnLst/>
              <a:rect l="0" t="0" r="0" b="0"/>
              <a:pathLst>
                <a:path w="549275" h="579501">
                  <a:moveTo>
                    <a:pt x="259334" y="579501"/>
                  </a:moveTo>
                  <a:lnTo>
                    <a:pt x="549275" y="0"/>
                  </a:lnTo>
                  <a:lnTo>
                    <a:pt x="0" y="0"/>
                  </a:lnTo>
                  <a:lnTo>
                    <a:pt x="259334" y="579501"/>
                  </a:lnTo>
                  <a:close/>
                </a:path>
              </a:pathLst>
            </a:custGeom>
            <a:ln w="19050" cap="flat">
              <a:round/>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14" name="Rectangle 791">
              <a:extLst>
                <a:ext uri="{FF2B5EF4-FFF2-40B4-BE49-F238E27FC236}">
                  <a16:creationId xmlns:a16="http://schemas.microsoft.com/office/drawing/2014/main" id="{470D73FE-36D7-47C2-B032-F613EC9DE137}"/>
                </a:ext>
              </a:extLst>
            </p:cNvPr>
            <p:cNvSpPr/>
            <p:nvPr/>
          </p:nvSpPr>
          <p:spPr>
            <a:xfrm>
              <a:off x="2265426" y="1823993"/>
              <a:ext cx="257934" cy="329901"/>
            </a:xfrm>
            <a:prstGeom prst="rect">
              <a:avLst/>
            </a:prstGeom>
            <a:ln>
              <a:noFill/>
            </a:ln>
          </p:spPr>
          <p:txBody>
            <a:bodyPr vert="horz" lIns="0" tIns="0" rIns="0" bIns="0" rtlCol="0">
              <a:noAutofit/>
            </a:bodyPr>
            <a:lstStyle/>
            <a:p>
              <a:pPr>
                <a:lnSpc>
                  <a:spcPct val="107000"/>
                </a:lnSpc>
                <a:spcAft>
                  <a:spcPts val="800"/>
                </a:spcAft>
              </a:pPr>
              <a:r>
                <a:rPr lang="en-US" sz="2000" b="1" kern="100">
                  <a:solidFill>
                    <a:srgbClr val="000000"/>
                  </a:solidFill>
                  <a:effectLst/>
                  <a:latin typeface="Verdana" panose="020B0604030504040204" pitchFamily="34" charset="0"/>
                  <a:ea typeface="Verdana" panose="020B0604030504040204" pitchFamily="34" charset="0"/>
                  <a:cs typeface="Verdana" panose="020B0604030504040204" pitchFamily="34" charset="0"/>
                </a:rPr>
                <a:t>B</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15" name="Rectangle 792">
              <a:extLst>
                <a:ext uri="{FF2B5EF4-FFF2-40B4-BE49-F238E27FC236}">
                  <a16:creationId xmlns:a16="http://schemas.microsoft.com/office/drawing/2014/main" id="{049F0580-0414-4B9F-9D3D-5CDC12228AD1}"/>
                </a:ext>
              </a:extLst>
            </p:cNvPr>
            <p:cNvSpPr/>
            <p:nvPr/>
          </p:nvSpPr>
          <p:spPr>
            <a:xfrm>
              <a:off x="2458974" y="1823993"/>
              <a:ext cx="115766" cy="329901"/>
            </a:xfrm>
            <a:prstGeom prst="rect">
              <a:avLst/>
            </a:prstGeom>
            <a:ln>
              <a:noFill/>
            </a:ln>
          </p:spPr>
          <p:txBody>
            <a:bodyPr vert="horz" lIns="0" tIns="0" rIns="0" bIns="0" rtlCol="0">
              <a:noAutofit/>
            </a:bodyPr>
            <a:lstStyle/>
            <a:p>
              <a:pPr>
                <a:lnSpc>
                  <a:spcPct val="107000"/>
                </a:lnSpc>
                <a:spcAft>
                  <a:spcPts val="800"/>
                </a:spcAft>
              </a:pPr>
              <a:r>
                <a:rPr lang="zh-CN" sz="2000" b="1" kern="100">
                  <a:solidFill>
                    <a:srgbClr val="000000"/>
                  </a:solidFill>
                  <a:effectLst/>
                  <a:latin typeface="Calibri" panose="020F0502020204030204" pitchFamily="34" charset="0"/>
                  <a:ea typeface="Verdana" panose="020B0604030504040204" pitchFamily="34" charset="0"/>
                  <a:cs typeface="Verdana" panose="020B0604030504040204" pitchFamily="34" charset="0"/>
                </a:rPr>
                <a:t> </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16" name="Shape 794">
              <a:extLst>
                <a:ext uri="{FF2B5EF4-FFF2-40B4-BE49-F238E27FC236}">
                  <a16:creationId xmlns:a16="http://schemas.microsoft.com/office/drawing/2014/main" id="{D943FF05-371B-44BD-86D6-42C361DBFE0D}"/>
                </a:ext>
              </a:extLst>
            </p:cNvPr>
            <p:cNvSpPr/>
            <p:nvPr/>
          </p:nvSpPr>
          <p:spPr>
            <a:xfrm>
              <a:off x="4500626" y="1720787"/>
              <a:ext cx="547624" cy="579501"/>
            </a:xfrm>
            <a:custGeom>
              <a:avLst/>
              <a:gdLst/>
              <a:ahLst/>
              <a:cxnLst/>
              <a:rect l="0" t="0" r="0" b="0"/>
              <a:pathLst>
                <a:path w="547624" h="579501">
                  <a:moveTo>
                    <a:pt x="258572" y="579501"/>
                  </a:moveTo>
                  <a:lnTo>
                    <a:pt x="547624" y="0"/>
                  </a:lnTo>
                  <a:lnTo>
                    <a:pt x="0" y="0"/>
                  </a:lnTo>
                  <a:lnTo>
                    <a:pt x="258572" y="579501"/>
                  </a:lnTo>
                  <a:close/>
                </a:path>
              </a:pathLst>
            </a:custGeom>
            <a:ln w="19050" cap="flat">
              <a:round/>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17" name="Rectangle 795">
              <a:extLst>
                <a:ext uri="{FF2B5EF4-FFF2-40B4-BE49-F238E27FC236}">
                  <a16:creationId xmlns:a16="http://schemas.microsoft.com/office/drawing/2014/main" id="{614C25D8-2A4F-4372-A3C9-F419513B0E18}"/>
                </a:ext>
              </a:extLst>
            </p:cNvPr>
            <p:cNvSpPr/>
            <p:nvPr/>
          </p:nvSpPr>
          <p:spPr>
            <a:xfrm>
              <a:off x="4683125" y="1823993"/>
              <a:ext cx="245071" cy="329901"/>
            </a:xfrm>
            <a:prstGeom prst="rect">
              <a:avLst/>
            </a:prstGeom>
            <a:ln>
              <a:noFill/>
            </a:ln>
          </p:spPr>
          <p:txBody>
            <a:bodyPr vert="horz" lIns="0" tIns="0" rIns="0" bIns="0" rtlCol="0">
              <a:noAutofit/>
            </a:bodyPr>
            <a:lstStyle/>
            <a:p>
              <a:pPr>
                <a:lnSpc>
                  <a:spcPct val="107000"/>
                </a:lnSpc>
                <a:spcAft>
                  <a:spcPts val="800"/>
                </a:spcAft>
              </a:pPr>
              <a:r>
                <a:rPr lang="en-US" sz="2000" b="1" kern="100">
                  <a:solidFill>
                    <a:srgbClr val="000000"/>
                  </a:solidFill>
                  <a:effectLst/>
                  <a:latin typeface="Verdana" panose="020B0604030504040204" pitchFamily="34" charset="0"/>
                  <a:ea typeface="Verdana" panose="020B0604030504040204" pitchFamily="34" charset="0"/>
                  <a:cs typeface="Verdana" panose="020B0604030504040204" pitchFamily="34" charset="0"/>
                </a:rPr>
                <a:t>C</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18" name="Rectangle 796">
              <a:extLst>
                <a:ext uri="{FF2B5EF4-FFF2-40B4-BE49-F238E27FC236}">
                  <a16:creationId xmlns:a16="http://schemas.microsoft.com/office/drawing/2014/main" id="{F3F5DEEF-3000-4485-AF12-0159D94AEA4D}"/>
                </a:ext>
              </a:extLst>
            </p:cNvPr>
            <p:cNvSpPr/>
            <p:nvPr/>
          </p:nvSpPr>
          <p:spPr>
            <a:xfrm>
              <a:off x="4867783" y="1823993"/>
              <a:ext cx="115765" cy="329901"/>
            </a:xfrm>
            <a:prstGeom prst="rect">
              <a:avLst/>
            </a:prstGeom>
            <a:ln>
              <a:noFill/>
            </a:ln>
          </p:spPr>
          <p:txBody>
            <a:bodyPr vert="horz" lIns="0" tIns="0" rIns="0" bIns="0" rtlCol="0">
              <a:noAutofit/>
            </a:bodyPr>
            <a:lstStyle/>
            <a:p>
              <a:pPr>
                <a:lnSpc>
                  <a:spcPct val="107000"/>
                </a:lnSpc>
                <a:spcAft>
                  <a:spcPts val="800"/>
                </a:spcAft>
              </a:pPr>
              <a:r>
                <a:rPr lang="zh-CN" sz="2000" b="1" kern="100">
                  <a:solidFill>
                    <a:srgbClr val="000000"/>
                  </a:solidFill>
                  <a:effectLst/>
                  <a:latin typeface="Calibri" panose="020F0502020204030204" pitchFamily="34" charset="0"/>
                  <a:ea typeface="Verdana" panose="020B0604030504040204" pitchFamily="34" charset="0"/>
                  <a:cs typeface="Verdana" panose="020B0604030504040204" pitchFamily="34" charset="0"/>
                </a:rPr>
                <a:t> </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19" name="Shape 798">
              <a:extLst>
                <a:ext uri="{FF2B5EF4-FFF2-40B4-BE49-F238E27FC236}">
                  <a16:creationId xmlns:a16="http://schemas.microsoft.com/office/drawing/2014/main" id="{CC3B31E6-5DB5-4ACC-88BF-7142E5113AE8}"/>
                </a:ext>
              </a:extLst>
            </p:cNvPr>
            <p:cNvSpPr/>
            <p:nvPr/>
          </p:nvSpPr>
          <p:spPr>
            <a:xfrm>
              <a:off x="6911975" y="1720787"/>
              <a:ext cx="549275" cy="579501"/>
            </a:xfrm>
            <a:custGeom>
              <a:avLst/>
              <a:gdLst/>
              <a:ahLst/>
              <a:cxnLst/>
              <a:rect l="0" t="0" r="0" b="0"/>
              <a:pathLst>
                <a:path w="549275" h="579501">
                  <a:moveTo>
                    <a:pt x="259334" y="579501"/>
                  </a:moveTo>
                  <a:lnTo>
                    <a:pt x="549275" y="0"/>
                  </a:lnTo>
                  <a:lnTo>
                    <a:pt x="0" y="0"/>
                  </a:lnTo>
                  <a:lnTo>
                    <a:pt x="259334" y="579501"/>
                  </a:lnTo>
                  <a:close/>
                </a:path>
              </a:pathLst>
            </a:custGeom>
            <a:ln w="19050" cap="flat">
              <a:round/>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20" name="Rectangle 799">
              <a:extLst>
                <a:ext uri="{FF2B5EF4-FFF2-40B4-BE49-F238E27FC236}">
                  <a16:creationId xmlns:a16="http://schemas.microsoft.com/office/drawing/2014/main" id="{8C76099A-84B9-453E-89B1-A1343E3427A8}"/>
                </a:ext>
              </a:extLst>
            </p:cNvPr>
            <p:cNvSpPr/>
            <p:nvPr/>
          </p:nvSpPr>
          <p:spPr>
            <a:xfrm>
              <a:off x="7081520" y="1823993"/>
              <a:ext cx="280951" cy="329901"/>
            </a:xfrm>
            <a:prstGeom prst="rect">
              <a:avLst/>
            </a:prstGeom>
            <a:ln>
              <a:noFill/>
            </a:ln>
          </p:spPr>
          <p:txBody>
            <a:bodyPr vert="horz" lIns="0" tIns="0" rIns="0" bIns="0" rtlCol="0">
              <a:noAutofit/>
            </a:bodyPr>
            <a:lstStyle/>
            <a:p>
              <a:pPr>
                <a:lnSpc>
                  <a:spcPct val="107000"/>
                </a:lnSpc>
                <a:spcAft>
                  <a:spcPts val="800"/>
                </a:spcAft>
              </a:pPr>
              <a:r>
                <a:rPr lang="en-US" sz="2000" b="1" kern="100">
                  <a:solidFill>
                    <a:srgbClr val="000000"/>
                  </a:solidFill>
                  <a:effectLst/>
                  <a:latin typeface="Verdana" panose="020B0604030504040204" pitchFamily="34" charset="0"/>
                  <a:ea typeface="Verdana" panose="020B0604030504040204" pitchFamily="34" charset="0"/>
                  <a:cs typeface="Verdana" panose="020B0604030504040204" pitchFamily="34" charset="0"/>
                </a:rPr>
                <a:t>D</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21" name="Rectangle 800">
              <a:extLst>
                <a:ext uri="{FF2B5EF4-FFF2-40B4-BE49-F238E27FC236}">
                  <a16:creationId xmlns:a16="http://schemas.microsoft.com/office/drawing/2014/main" id="{5997C09A-7E85-4AF2-AA54-3AF61AB986EA}"/>
                </a:ext>
              </a:extLst>
            </p:cNvPr>
            <p:cNvSpPr/>
            <p:nvPr/>
          </p:nvSpPr>
          <p:spPr>
            <a:xfrm>
              <a:off x="7293357" y="1823993"/>
              <a:ext cx="115766" cy="329901"/>
            </a:xfrm>
            <a:prstGeom prst="rect">
              <a:avLst/>
            </a:prstGeom>
            <a:ln>
              <a:noFill/>
            </a:ln>
          </p:spPr>
          <p:txBody>
            <a:bodyPr vert="horz" lIns="0" tIns="0" rIns="0" bIns="0" rtlCol="0">
              <a:noAutofit/>
            </a:bodyPr>
            <a:lstStyle/>
            <a:p>
              <a:pPr>
                <a:lnSpc>
                  <a:spcPct val="107000"/>
                </a:lnSpc>
                <a:spcAft>
                  <a:spcPts val="800"/>
                </a:spcAft>
              </a:pPr>
              <a:r>
                <a:rPr lang="zh-CN" sz="2000" b="1" kern="100">
                  <a:solidFill>
                    <a:srgbClr val="000000"/>
                  </a:solidFill>
                  <a:effectLst/>
                  <a:latin typeface="Calibri" panose="020F0502020204030204" pitchFamily="34" charset="0"/>
                  <a:ea typeface="Verdana" panose="020B0604030504040204" pitchFamily="34" charset="0"/>
                  <a:cs typeface="Verdana" panose="020B0604030504040204" pitchFamily="34" charset="0"/>
                </a:rPr>
                <a:t> </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22" name="Shape 802">
              <a:extLst>
                <a:ext uri="{FF2B5EF4-FFF2-40B4-BE49-F238E27FC236}">
                  <a16:creationId xmlns:a16="http://schemas.microsoft.com/office/drawing/2014/main" id="{05D79F65-7244-4A93-B5AD-018ABDBCA6E5}"/>
                </a:ext>
              </a:extLst>
            </p:cNvPr>
            <p:cNvSpPr/>
            <p:nvPr/>
          </p:nvSpPr>
          <p:spPr>
            <a:xfrm>
              <a:off x="1295400" y="3070162"/>
              <a:ext cx="576326" cy="576199"/>
            </a:xfrm>
            <a:custGeom>
              <a:avLst/>
              <a:gdLst/>
              <a:ahLst/>
              <a:cxnLst/>
              <a:rect l="0" t="0" r="0" b="0"/>
              <a:pathLst>
                <a:path w="576326" h="576199">
                  <a:moveTo>
                    <a:pt x="0" y="576199"/>
                  </a:moveTo>
                  <a:lnTo>
                    <a:pt x="288163" y="0"/>
                  </a:lnTo>
                  <a:lnTo>
                    <a:pt x="576326" y="576199"/>
                  </a:lnTo>
                  <a:close/>
                </a:path>
              </a:pathLst>
            </a:custGeom>
            <a:ln w="19050" cap="flat">
              <a:round/>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23" name="Shape 804">
              <a:extLst>
                <a:ext uri="{FF2B5EF4-FFF2-40B4-BE49-F238E27FC236}">
                  <a16:creationId xmlns:a16="http://schemas.microsoft.com/office/drawing/2014/main" id="{83E0564D-D661-42EB-BEA4-C1B21BCC6A5C}"/>
                </a:ext>
              </a:extLst>
            </p:cNvPr>
            <p:cNvSpPr/>
            <p:nvPr/>
          </p:nvSpPr>
          <p:spPr>
            <a:xfrm>
              <a:off x="2097151" y="3070162"/>
              <a:ext cx="574675" cy="576199"/>
            </a:xfrm>
            <a:custGeom>
              <a:avLst/>
              <a:gdLst/>
              <a:ahLst/>
              <a:cxnLst/>
              <a:rect l="0" t="0" r="0" b="0"/>
              <a:pathLst>
                <a:path w="574675" h="576199">
                  <a:moveTo>
                    <a:pt x="0" y="576199"/>
                  </a:moveTo>
                  <a:lnTo>
                    <a:pt x="287274" y="0"/>
                  </a:lnTo>
                  <a:lnTo>
                    <a:pt x="574675" y="576199"/>
                  </a:lnTo>
                  <a:close/>
                </a:path>
              </a:pathLst>
            </a:custGeom>
            <a:ln w="19050" cap="flat">
              <a:round/>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24" name="Shape 806">
              <a:extLst>
                <a:ext uri="{FF2B5EF4-FFF2-40B4-BE49-F238E27FC236}">
                  <a16:creationId xmlns:a16="http://schemas.microsoft.com/office/drawing/2014/main" id="{C8CBF056-5BC0-485C-B2C0-CC54409DCC31}"/>
                </a:ext>
              </a:extLst>
            </p:cNvPr>
            <p:cNvSpPr/>
            <p:nvPr/>
          </p:nvSpPr>
          <p:spPr>
            <a:xfrm>
              <a:off x="2897251" y="3070162"/>
              <a:ext cx="576199" cy="576199"/>
            </a:xfrm>
            <a:custGeom>
              <a:avLst/>
              <a:gdLst/>
              <a:ahLst/>
              <a:cxnLst/>
              <a:rect l="0" t="0" r="0" b="0"/>
              <a:pathLst>
                <a:path w="576199" h="576199">
                  <a:moveTo>
                    <a:pt x="0" y="576199"/>
                  </a:moveTo>
                  <a:lnTo>
                    <a:pt x="288036" y="0"/>
                  </a:lnTo>
                  <a:lnTo>
                    <a:pt x="576199" y="576199"/>
                  </a:lnTo>
                  <a:close/>
                </a:path>
              </a:pathLst>
            </a:custGeom>
            <a:ln w="19050" cap="flat">
              <a:round/>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25" name="Shape 808">
              <a:extLst>
                <a:ext uri="{FF2B5EF4-FFF2-40B4-BE49-F238E27FC236}">
                  <a16:creationId xmlns:a16="http://schemas.microsoft.com/office/drawing/2014/main" id="{1FF2A6BD-0C7D-45CC-AC91-61FEBA42E852}"/>
                </a:ext>
              </a:extLst>
            </p:cNvPr>
            <p:cNvSpPr/>
            <p:nvPr/>
          </p:nvSpPr>
          <p:spPr>
            <a:xfrm>
              <a:off x="3697351" y="3070162"/>
              <a:ext cx="576199" cy="576199"/>
            </a:xfrm>
            <a:custGeom>
              <a:avLst/>
              <a:gdLst/>
              <a:ahLst/>
              <a:cxnLst/>
              <a:rect l="0" t="0" r="0" b="0"/>
              <a:pathLst>
                <a:path w="576199" h="576199">
                  <a:moveTo>
                    <a:pt x="0" y="576199"/>
                  </a:moveTo>
                  <a:lnTo>
                    <a:pt x="288036" y="0"/>
                  </a:lnTo>
                  <a:lnTo>
                    <a:pt x="576199" y="576199"/>
                  </a:lnTo>
                  <a:close/>
                </a:path>
              </a:pathLst>
            </a:custGeom>
            <a:ln w="19050" cap="flat">
              <a:round/>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26" name="Shape 810">
              <a:extLst>
                <a:ext uri="{FF2B5EF4-FFF2-40B4-BE49-F238E27FC236}">
                  <a16:creationId xmlns:a16="http://schemas.microsoft.com/office/drawing/2014/main" id="{1F824E47-14FC-4A16-91CD-84623F8468F5}"/>
                </a:ext>
              </a:extLst>
            </p:cNvPr>
            <p:cNvSpPr/>
            <p:nvPr/>
          </p:nvSpPr>
          <p:spPr>
            <a:xfrm>
              <a:off x="4498975" y="3070162"/>
              <a:ext cx="576326" cy="576199"/>
            </a:xfrm>
            <a:custGeom>
              <a:avLst/>
              <a:gdLst/>
              <a:ahLst/>
              <a:cxnLst/>
              <a:rect l="0" t="0" r="0" b="0"/>
              <a:pathLst>
                <a:path w="576326" h="576199">
                  <a:moveTo>
                    <a:pt x="0" y="576199"/>
                  </a:moveTo>
                  <a:lnTo>
                    <a:pt x="288163" y="0"/>
                  </a:lnTo>
                  <a:lnTo>
                    <a:pt x="576326" y="576199"/>
                  </a:lnTo>
                  <a:close/>
                </a:path>
              </a:pathLst>
            </a:custGeom>
            <a:ln w="19050" cap="flat">
              <a:round/>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27" name="Shape 812">
              <a:extLst>
                <a:ext uri="{FF2B5EF4-FFF2-40B4-BE49-F238E27FC236}">
                  <a16:creationId xmlns:a16="http://schemas.microsoft.com/office/drawing/2014/main" id="{8400FE21-2FF1-404D-817E-66AB80B8B43E}"/>
                </a:ext>
              </a:extLst>
            </p:cNvPr>
            <p:cNvSpPr/>
            <p:nvPr/>
          </p:nvSpPr>
          <p:spPr>
            <a:xfrm>
              <a:off x="5299075" y="3070162"/>
              <a:ext cx="576326" cy="576199"/>
            </a:xfrm>
            <a:custGeom>
              <a:avLst/>
              <a:gdLst/>
              <a:ahLst/>
              <a:cxnLst/>
              <a:rect l="0" t="0" r="0" b="0"/>
              <a:pathLst>
                <a:path w="576326" h="576199">
                  <a:moveTo>
                    <a:pt x="0" y="576199"/>
                  </a:moveTo>
                  <a:lnTo>
                    <a:pt x="288163" y="0"/>
                  </a:lnTo>
                  <a:lnTo>
                    <a:pt x="576326" y="576199"/>
                  </a:lnTo>
                  <a:close/>
                </a:path>
              </a:pathLst>
            </a:custGeom>
            <a:ln w="19050" cap="flat">
              <a:round/>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28" name="Shape 814">
              <a:extLst>
                <a:ext uri="{FF2B5EF4-FFF2-40B4-BE49-F238E27FC236}">
                  <a16:creationId xmlns:a16="http://schemas.microsoft.com/office/drawing/2014/main" id="{B7E3C616-02AA-4C17-8EDC-A036686B9093}"/>
                </a:ext>
              </a:extLst>
            </p:cNvPr>
            <p:cNvSpPr/>
            <p:nvPr/>
          </p:nvSpPr>
          <p:spPr>
            <a:xfrm>
              <a:off x="6099175" y="3070162"/>
              <a:ext cx="576326" cy="576199"/>
            </a:xfrm>
            <a:custGeom>
              <a:avLst/>
              <a:gdLst/>
              <a:ahLst/>
              <a:cxnLst/>
              <a:rect l="0" t="0" r="0" b="0"/>
              <a:pathLst>
                <a:path w="576326" h="576199">
                  <a:moveTo>
                    <a:pt x="0" y="576199"/>
                  </a:moveTo>
                  <a:lnTo>
                    <a:pt x="288163" y="0"/>
                  </a:lnTo>
                  <a:lnTo>
                    <a:pt x="576326" y="576199"/>
                  </a:lnTo>
                  <a:close/>
                </a:path>
              </a:pathLst>
            </a:custGeom>
            <a:ln w="19050" cap="flat">
              <a:round/>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29" name="Shape 816">
              <a:extLst>
                <a:ext uri="{FF2B5EF4-FFF2-40B4-BE49-F238E27FC236}">
                  <a16:creationId xmlns:a16="http://schemas.microsoft.com/office/drawing/2014/main" id="{9B6CCB3E-0E92-4EFC-B3E2-7250FF07DF48}"/>
                </a:ext>
              </a:extLst>
            </p:cNvPr>
            <p:cNvSpPr/>
            <p:nvPr/>
          </p:nvSpPr>
          <p:spPr>
            <a:xfrm>
              <a:off x="6900926" y="3070162"/>
              <a:ext cx="576199" cy="576199"/>
            </a:xfrm>
            <a:custGeom>
              <a:avLst/>
              <a:gdLst/>
              <a:ahLst/>
              <a:cxnLst/>
              <a:rect l="0" t="0" r="0" b="0"/>
              <a:pathLst>
                <a:path w="576199" h="576199">
                  <a:moveTo>
                    <a:pt x="0" y="576199"/>
                  </a:moveTo>
                  <a:lnTo>
                    <a:pt x="288036" y="0"/>
                  </a:lnTo>
                  <a:lnTo>
                    <a:pt x="576199" y="576199"/>
                  </a:lnTo>
                  <a:close/>
                </a:path>
              </a:pathLst>
            </a:custGeom>
            <a:ln w="19050" cap="flat">
              <a:round/>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30" name="Shape 818">
              <a:extLst>
                <a:ext uri="{FF2B5EF4-FFF2-40B4-BE49-F238E27FC236}">
                  <a16:creationId xmlns:a16="http://schemas.microsoft.com/office/drawing/2014/main" id="{8D366F0C-65CD-4709-82EA-97B0919EA73F}"/>
                </a:ext>
              </a:extLst>
            </p:cNvPr>
            <p:cNvSpPr/>
            <p:nvPr/>
          </p:nvSpPr>
          <p:spPr>
            <a:xfrm>
              <a:off x="7701026" y="3070162"/>
              <a:ext cx="576199" cy="576199"/>
            </a:xfrm>
            <a:custGeom>
              <a:avLst/>
              <a:gdLst/>
              <a:ahLst/>
              <a:cxnLst/>
              <a:rect l="0" t="0" r="0" b="0"/>
              <a:pathLst>
                <a:path w="576199" h="576199">
                  <a:moveTo>
                    <a:pt x="0" y="576199"/>
                  </a:moveTo>
                  <a:lnTo>
                    <a:pt x="288036" y="0"/>
                  </a:lnTo>
                  <a:lnTo>
                    <a:pt x="576199" y="576199"/>
                  </a:lnTo>
                  <a:close/>
                </a:path>
              </a:pathLst>
            </a:custGeom>
            <a:ln w="19050" cap="flat">
              <a:round/>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31" name="Shape 819">
              <a:extLst>
                <a:ext uri="{FF2B5EF4-FFF2-40B4-BE49-F238E27FC236}">
                  <a16:creationId xmlns:a16="http://schemas.microsoft.com/office/drawing/2014/main" id="{ED87760B-9EC1-48C4-A826-113347158497}"/>
                </a:ext>
              </a:extLst>
            </p:cNvPr>
            <p:cNvSpPr/>
            <p:nvPr/>
          </p:nvSpPr>
          <p:spPr>
            <a:xfrm>
              <a:off x="2362200" y="909638"/>
              <a:ext cx="2390775" cy="811149"/>
            </a:xfrm>
            <a:custGeom>
              <a:avLst/>
              <a:gdLst/>
              <a:ahLst/>
              <a:cxnLst/>
              <a:rect l="0" t="0" r="0" b="0"/>
              <a:pathLst>
                <a:path w="2390775" h="811149">
                  <a:moveTo>
                    <a:pt x="2390775" y="0"/>
                  </a:moveTo>
                  <a:lnTo>
                    <a:pt x="0" y="811149"/>
                  </a:lnTo>
                </a:path>
              </a:pathLst>
            </a:custGeom>
            <a:ln w="76200" cap="flat">
              <a:round/>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32" name="Shape 820">
              <a:extLst>
                <a:ext uri="{FF2B5EF4-FFF2-40B4-BE49-F238E27FC236}">
                  <a16:creationId xmlns:a16="http://schemas.microsoft.com/office/drawing/2014/main" id="{77E89C19-DAEB-4836-B86A-EE47E5764EB1}"/>
                </a:ext>
              </a:extLst>
            </p:cNvPr>
            <p:cNvSpPr/>
            <p:nvPr/>
          </p:nvSpPr>
          <p:spPr>
            <a:xfrm>
              <a:off x="4786376" y="909638"/>
              <a:ext cx="0" cy="811149"/>
            </a:xfrm>
            <a:custGeom>
              <a:avLst/>
              <a:gdLst/>
              <a:ahLst/>
              <a:cxnLst/>
              <a:rect l="0" t="0" r="0" b="0"/>
              <a:pathLst>
                <a:path h="811149">
                  <a:moveTo>
                    <a:pt x="0" y="0"/>
                  </a:moveTo>
                  <a:lnTo>
                    <a:pt x="0" y="811149"/>
                  </a:lnTo>
                </a:path>
              </a:pathLst>
            </a:custGeom>
            <a:ln w="19050" cap="flat">
              <a:round/>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33" name="Shape 821">
              <a:extLst>
                <a:ext uri="{FF2B5EF4-FFF2-40B4-BE49-F238E27FC236}">
                  <a16:creationId xmlns:a16="http://schemas.microsoft.com/office/drawing/2014/main" id="{869A27B0-F84D-4098-8C5C-A24A23276007}"/>
                </a:ext>
              </a:extLst>
            </p:cNvPr>
            <p:cNvSpPr/>
            <p:nvPr/>
          </p:nvSpPr>
          <p:spPr>
            <a:xfrm>
              <a:off x="4786376" y="909638"/>
              <a:ext cx="2401824" cy="811149"/>
            </a:xfrm>
            <a:custGeom>
              <a:avLst/>
              <a:gdLst/>
              <a:ahLst/>
              <a:cxnLst/>
              <a:rect l="0" t="0" r="0" b="0"/>
              <a:pathLst>
                <a:path w="2401824" h="811149">
                  <a:moveTo>
                    <a:pt x="0" y="0"/>
                  </a:moveTo>
                  <a:lnTo>
                    <a:pt x="2401824" y="811149"/>
                  </a:lnTo>
                </a:path>
              </a:pathLst>
            </a:custGeom>
            <a:ln w="19050" cap="flat">
              <a:round/>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34" name="Shape 822">
              <a:extLst>
                <a:ext uri="{FF2B5EF4-FFF2-40B4-BE49-F238E27FC236}">
                  <a16:creationId xmlns:a16="http://schemas.microsoft.com/office/drawing/2014/main" id="{28FA22D0-045C-4B9C-A649-8D42A0D37CD4}"/>
                </a:ext>
              </a:extLst>
            </p:cNvPr>
            <p:cNvSpPr/>
            <p:nvPr/>
          </p:nvSpPr>
          <p:spPr>
            <a:xfrm>
              <a:off x="1584325" y="2300288"/>
              <a:ext cx="777875" cy="769874"/>
            </a:xfrm>
            <a:custGeom>
              <a:avLst/>
              <a:gdLst/>
              <a:ahLst/>
              <a:cxnLst/>
              <a:rect l="0" t="0" r="0" b="0"/>
              <a:pathLst>
                <a:path w="777875" h="769874">
                  <a:moveTo>
                    <a:pt x="777875" y="0"/>
                  </a:moveTo>
                  <a:lnTo>
                    <a:pt x="0" y="769874"/>
                  </a:lnTo>
                </a:path>
              </a:pathLst>
            </a:custGeom>
            <a:ln w="19050" cap="flat">
              <a:round/>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35" name="Shape 823">
              <a:extLst>
                <a:ext uri="{FF2B5EF4-FFF2-40B4-BE49-F238E27FC236}">
                  <a16:creationId xmlns:a16="http://schemas.microsoft.com/office/drawing/2014/main" id="{00569A61-414F-4054-8342-064D41AA1535}"/>
                </a:ext>
              </a:extLst>
            </p:cNvPr>
            <p:cNvSpPr/>
            <p:nvPr/>
          </p:nvSpPr>
          <p:spPr>
            <a:xfrm>
              <a:off x="2346325" y="2300288"/>
              <a:ext cx="38100" cy="769874"/>
            </a:xfrm>
            <a:custGeom>
              <a:avLst/>
              <a:gdLst/>
              <a:ahLst/>
              <a:cxnLst/>
              <a:rect l="0" t="0" r="0" b="0"/>
              <a:pathLst>
                <a:path w="38100" h="769874">
                  <a:moveTo>
                    <a:pt x="0" y="0"/>
                  </a:moveTo>
                  <a:lnTo>
                    <a:pt x="38100" y="769874"/>
                  </a:lnTo>
                </a:path>
              </a:pathLst>
            </a:custGeom>
            <a:ln w="19050" cap="flat">
              <a:round/>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36" name="Shape 824">
              <a:extLst>
                <a:ext uri="{FF2B5EF4-FFF2-40B4-BE49-F238E27FC236}">
                  <a16:creationId xmlns:a16="http://schemas.microsoft.com/office/drawing/2014/main" id="{3944A5B6-CEBF-4D48-B67E-4A96E60EFFF7}"/>
                </a:ext>
              </a:extLst>
            </p:cNvPr>
            <p:cNvSpPr/>
            <p:nvPr/>
          </p:nvSpPr>
          <p:spPr>
            <a:xfrm>
              <a:off x="2346325" y="2300288"/>
              <a:ext cx="838200" cy="769874"/>
            </a:xfrm>
            <a:custGeom>
              <a:avLst/>
              <a:gdLst/>
              <a:ahLst/>
              <a:cxnLst/>
              <a:rect l="0" t="0" r="0" b="0"/>
              <a:pathLst>
                <a:path w="838200" h="769874">
                  <a:moveTo>
                    <a:pt x="0" y="0"/>
                  </a:moveTo>
                  <a:lnTo>
                    <a:pt x="838200" y="769874"/>
                  </a:lnTo>
                </a:path>
              </a:pathLst>
            </a:custGeom>
            <a:ln w="19050" cap="flat">
              <a:round/>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37" name="Shape 825">
              <a:extLst>
                <a:ext uri="{FF2B5EF4-FFF2-40B4-BE49-F238E27FC236}">
                  <a16:creationId xmlns:a16="http://schemas.microsoft.com/office/drawing/2014/main" id="{30CC87E3-3AFD-48E1-96D3-6F550100C387}"/>
                </a:ext>
              </a:extLst>
            </p:cNvPr>
            <p:cNvSpPr/>
            <p:nvPr/>
          </p:nvSpPr>
          <p:spPr>
            <a:xfrm>
              <a:off x="3986276" y="2300288"/>
              <a:ext cx="773049" cy="769874"/>
            </a:xfrm>
            <a:custGeom>
              <a:avLst/>
              <a:gdLst/>
              <a:ahLst/>
              <a:cxnLst/>
              <a:rect l="0" t="0" r="0" b="0"/>
              <a:pathLst>
                <a:path w="773049" h="769874">
                  <a:moveTo>
                    <a:pt x="773049" y="0"/>
                  </a:moveTo>
                  <a:lnTo>
                    <a:pt x="0" y="769874"/>
                  </a:lnTo>
                </a:path>
              </a:pathLst>
            </a:custGeom>
            <a:ln w="19050" cap="flat">
              <a:round/>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38" name="Shape 826">
              <a:extLst>
                <a:ext uri="{FF2B5EF4-FFF2-40B4-BE49-F238E27FC236}">
                  <a16:creationId xmlns:a16="http://schemas.microsoft.com/office/drawing/2014/main" id="{3F8A8F9C-2EDC-4503-84A7-D5FBF56B2432}"/>
                </a:ext>
              </a:extLst>
            </p:cNvPr>
            <p:cNvSpPr/>
            <p:nvPr/>
          </p:nvSpPr>
          <p:spPr>
            <a:xfrm>
              <a:off x="4759325" y="2300288"/>
              <a:ext cx="27051" cy="769874"/>
            </a:xfrm>
            <a:custGeom>
              <a:avLst/>
              <a:gdLst/>
              <a:ahLst/>
              <a:cxnLst/>
              <a:rect l="0" t="0" r="0" b="0"/>
              <a:pathLst>
                <a:path w="27051" h="769874">
                  <a:moveTo>
                    <a:pt x="0" y="0"/>
                  </a:moveTo>
                  <a:lnTo>
                    <a:pt x="27051" y="769874"/>
                  </a:lnTo>
                </a:path>
              </a:pathLst>
            </a:custGeom>
            <a:ln w="19050" cap="flat">
              <a:round/>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39" name="Shape 827">
              <a:extLst>
                <a:ext uri="{FF2B5EF4-FFF2-40B4-BE49-F238E27FC236}">
                  <a16:creationId xmlns:a16="http://schemas.microsoft.com/office/drawing/2014/main" id="{73FDBC30-2CD1-4319-8B91-60C189790B8F}"/>
                </a:ext>
              </a:extLst>
            </p:cNvPr>
            <p:cNvSpPr/>
            <p:nvPr/>
          </p:nvSpPr>
          <p:spPr>
            <a:xfrm>
              <a:off x="4786376" y="2300288"/>
              <a:ext cx="800100" cy="769874"/>
            </a:xfrm>
            <a:custGeom>
              <a:avLst/>
              <a:gdLst/>
              <a:ahLst/>
              <a:cxnLst/>
              <a:rect l="0" t="0" r="0" b="0"/>
              <a:pathLst>
                <a:path w="800100" h="769874">
                  <a:moveTo>
                    <a:pt x="0" y="0"/>
                  </a:moveTo>
                  <a:lnTo>
                    <a:pt x="800100" y="769874"/>
                  </a:lnTo>
                </a:path>
              </a:pathLst>
            </a:custGeom>
            <a:ln w="19050" cap="flat">
              <a:round/>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40" name="Shape 828">
              <a:extLst>
                <a:ext uri="{FF2B5EF4-FFF2-40B4-BE49-F238E27FC236}">
                  <a16:creationId xmlns:a16="http://schemas.microsoft.com/office/drawing/2014/main" id="{4B52B9A3-3C12-4B6B-B1E8-5ABD91B1413C}"/>
                </a:ext>
              </a:extLst>
            </p:cNvPr>
            <p:cNvSpPr/>
            <p:nvPr/>
          </p:nvSpPr>
          <p:spPr>
            <a:xfrm>
              <a:off x="6388100" y="2300288"/>
              <a:ext cx="782701" cy="769874"/>
            </a:xfrm>
            <a:custGeom>
              <a:avLst/>
              <a:gdLst/>
              <a:ahLst/>
              <a:cxnLst/>
              <a:rect l="0" t="0" r="0" b="0"/>
              <a:pathLst>
                <a:path w="782701" h="769874">
                  <a:moveTo>
                    <a:pt x="782701" y="0"/>
                  </a:moveTo>
                  <a:lnTo>
                    <a:pt x="0" y="769874"/>
                  </a:lnTo>
                </a:path>
              </a:pathLst>
            </a:custGeom>
            <a:ln w="19050" cap="flat">
              <a:round/>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41" name="Shape 829">
              <a:extLst>
                <a:ext uri="{FF2B5EF4-FFF2-40B4-BE49-F238E27FC236}">
                  <a16:creationId xmlns:a16="http://schemas.microsoft.com/office/drawing/2014/main" id="{CE2A6080-59BC-43C2-A2A2-E8ADABF6CF57}"/>
                </a:ext>
              </a:extLst>
            </p:cNvPr>
            <p:cNvSpPr/>
            <p:nvPr/>
          </p:nvSpPr>
          <p:spPr>
            <a:xfrm>
              <a:off x="7170801" y="2300288"/>
              <a:ext cx="17399" cy="769874"/>
            </a:xfrm>
            <a:custGeom>
              <a:avLst/>
              <a:gdLst/>
              <a:ahLst/>
              <a:cxnLst/>
              <a:rect l="0" t="0" r="0" b="0"/>
              <a:pathLst>
                <a:path w="17399" h="769874">
                  <a:moveTo>
                    <a:pt x="0" y="0"/>
                  </a:moveTo>
                  <a:lnTo>
                    <a:pt x="17399" y="769874"/>
                  </a:lnTo>
                </a:path>
              </a:pathLst>
            </a:custGeom>
            <a:ln w="19050" cap="flat">
              <a:round/>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42" name="Shape 830">
              <a:extLst>
                <a:ext uri="{FF2B5EF4-FFF2-40B4-BE49-F238E27FC236}">
                  <a16:creationId xmlns:a16="http://schemas.microsoft.com/office/drawing/2014/main" id="{7ACE7F8A-54F4-4862-8B4E-8BDE49B66DD6}"/>
                </a:ext>
              </a:extLst>
            </p:cNvPr>
            <p:cNvSpPr/>
            <p:nvPr/>
          </p:nvSpPr>
          <p:spPr>
            <a:xfrm>
              <a:off x="7170801" y="2300288"/>
              <a:ext cx="819150" cy="769874"/>
            </a:xfrm>
            <a:custGeom>
              <a:avLst/>
              <a:gdLst/>
              <a:ahLst/>
              <a:cxnLst/>
              <a:rect l="0" t="0" r="0" b="0"/>
              <a:pathLst>
                <a:path w="819150" h="769874">
                  <a:moveTo>
                    <a:pt x="0" y="0"/>
                  </a:moveTo>
                  <a:lnTo>
                    <a:pt x="819150" y="769874"/>
                  </a:lnTo>
                </a:path>
              </a:pathLst>
            </a:custGeom>
            <a:ln w="19050" cap="flat">
              <a:round/>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43" name="Rectangle 831">
              <a:extLst>
                <a:ext uri="{FF2B5EF4-FFF2-40B4-BE49-F238E27FC236}">
                  <a16:creationId xmlns:a16="http://schemas.microsoft.com/office/drawing/2014/main" id="{EB26C0A7-9DE2-4364-AFAE-C06B2EF7D106}"/>
                </a:ext>
              </a:extLst>
            </p:cNvPr>
            <p:cNvSpPr/>
            <p:nvPr/>
          </p:nvSpPr>
          <p:spPr>
            <a:xfrm>
              <a:off x="1465580" y="3734452"/>
              <a:ext cx="216171" cy="296318"/>
            </a:xfrm>
            <a:prstGeom prst="rect">
              <a:avLst/>
            </a:prstGeom>
            <a:ln>
              <a:noFill/>
            </a:ln>
          </p:spPr>
          <p:txBody>
            <a:bodyPr vert="horz" lIns="0" tIns="0" rIns="0" bIns="0" rtlCol="0">
              <a:noAutofit/>
            </a:bodyPr>
            <a:lstStyle/>
            <a:p>
              <a:pPr>
                <a:lnSpc>
                  <a:spcPct val="107000"/>
                </a:lnSpc>
                <a:spcAft>
                  <a:spcPts val="800"/>
                </a:spcAft>
              </a:pPr>
              <a:r>
                <a:rPr lang="en-US" sz="1800" b="1" kern="100">
                  <a:solidFill>
                    <a:srgbClr val="000000"/>
                  </a:solidFill>
                  <a:effectLst/>
                  <a:latin typeface="Verdana" panose="020B0604030504040204" pitchFamily="34" charset="0"/>
                  <a:ea typeface="Verdana" panose="020B0604030504040204" pitchFamily="34" charset="0"/>
                  <a:cs typeface="Verdana" panose="020B0604030504040204" pitchFamily="34" charset="0"/>
                </a:rPr>
                <a:t>3</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44" name="Rectangle 832">
              <a:extLst>
                <a:ext uri="{FF2B5EF4-FFF2-40B4-BE49-F238E27FC236}">
                  <a16:creationId xmlns:a16="http://schemas.microsoft.com/office/drawing/2014/main" id="{3D245EE6-9422-4388-BFE7-97DFE913C322}"/>
                </a:ext>
              </a:extLst>
            </p:cNvPr>
            <p:cNvSpPr/>
            <p:nvPr/>
          </p:nvSpPr>
          <p:spPr>
            <a:xfrm>
              <a:off x="1628648" y="3734452"/>
              <a:ext cx="103981" cy="296318"/>
            </a:xfrm>
            <a:prstGeom prst="rect">
              <a:avLst/>
            </a:prstGeom>
            <a:ln>
              <a:noFill/>
            </a:ln>
          </p:spPr>
          <p:txBody>
            <a:bodyPr vert="horz" lIns="0" tIns="0" rIns="0" bIns="0" rtlCol="0">
              <a:noAutofit/>
            </a:bodyPr>
            <a:lstStyle/>
            <a:p>
              <a:pPr>
                <a:lnSpc>
                  <a:spcPct val="107000"/>
                </a:lnSpc>
                <a:spcAft>
                  <a:spcPts val="800"/>
                </a:spcAft>
              </a:pPr>
              <a:r>
                <a:rPr lang="zh-CN" sz="1800" b="1" kern="100">
                  <a:solidFill>
                    <a:srgbClr val="000000"/>
                  </a:solidFill>
                  <a:effectLst/>
                  <a:latin typeface="Calibri" panose="020F0502020204030204" pitchFamily="34" charset="0"/>
                  <a:ea typeface="Verdana" panose="020B0604030504040204" pitchFamily="34" charset="0"/>
                  <a:cs typeface="Verdana" panose="020B0604030504040204" pitchFamily="34" charset="0"/>
                </a:rPr>
                <a:t> </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45" name="Rectangle 833">
              <a:extLst>
                <a:ext uri="{FF2B5EF4-FFF2-40B4-BE49-F238E27FC236}">
                  <a16:creationId xmlns:a16="http://schemas.microsoft.com/office/drawing/2014/main" id="{71FD9612-08CE-4EA2-A5E2-41FB6858E3D5}"/>
                </a:ext>
              </a:extLst>
            </p:cNvPr>
            <p:cNvSpPr/>
            <p:nvPr/>
          </p:nvSpPr>
          <p:spPr>
            <a:xfrm>
              <a:off x="2205736" y="3734452"/>
              <a:ext cx="433051" cy="296318"/>
            </a:xfrm>
            <a:prstGeom prst="rect">
              <a:avLst/>
            </a:prstGeom>
            <a:ln>
              <a:noFill/>
            </a:ln>
          </p:spPr>
          <p:txBody>
            <a:bodyPr vert="horz" lIns="0" tIns="0" rIns="0" bIns="0" rtlCol="0">
              <a:noAutofit/>
            </a:bodyPr>
            <a:lstStyle/>
            <a:p>
              <a:pPr>
                <a:lnSpc>
                  <a:spcPct val="107000"/>
                </a:lnSpc>
                <a:spcAft>
                  <a:spcPts val="800"/>
                </a:spcAft>
              </a:pPr>
              <a:r>
                <a:rPr lang="en-US" sz="1800" b="1" kern="100">
                  <a:solidFill>
                    <a:srgbClr val="000000"/>
                  </a:solidFill>
                  <a:effectLst/>
                  <a:latin typeface="Verdana" panose="020B0604030504040204" pitchFamily="34" charset="0"/>
                  <a:ea typeface="Verdana" panose="020B0604030504040204" pitchFamily="34" charset="0"/>
                  <a:cs typeface="Verdana" panose="020B0604030504040204" pitchFamily="34" charset="0"/>
                </a:rPr>
                <a:t>12</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46" name="Rectangle 834">
              <a:extLst>
                <a:ext uri="{FF2B5EF4-FFF2-40B4-BE49-F238E27FC236}">
                  <a16:creationId xmlns:a16="http://schemas.microsoft.com/office/drawing/2014/main" id="{2FF9E909-CC62-4417-A39A-07A960B5C4CF}"/>
                </a:ext>
              </a:extLst>
            </p:cNvPr>
            <p:cNvSpPr/>
            <p:nvPr/>
          </p:nvSpPr>
          <p:spPr>
            <a:xfrm>
              <a:off x="2532126" y="3734452"/>
              <a:ext cx="103981" cy="296318"/>
            </a:xfrm>
            <a:prstGeom prst="rect">
              <a:avLst/>
            </a:prstGeom>
            <a:ln>
              <a:noFill/>
            </a:ln>
          </p:spPr>
          <p:txBody>
            <a:bodyPr vert="horz" lIns="0" tIns="0" rIns="0" bIns="0" rtlCol="0">
              <a:noAutofit/>
            </a:bodyPr>
            <a:lstStyle/>
            <a:p>
              <a:pPr>
                <a:lnSpc>
                  <a:spcPct val="107000"/>
                </a:lnSpc>
                <a:spcAft>
                  <a:spcPts val="800"/>
                </a:spcAft>
              </a:pPr>
              <a:r>
                <a:rPr lang="zh-CN" sz="1800" b="1" kern="100">
                  <a:solidFill>
                    <a:srgbClr val="000000"/>
                  </a:solidFill>
                  <a:effectLst/>
                  <a:latin typeface="Calibri" panose="020F0502020204030204" pitchFamily="34" charset="0"/>
                  <a:ea typeface="Verdana" panose="020B0604030504040204" pitchFamily="34" charset="0"/>
                  <a:cs typeface="Verdana" panose="020B0604030504040204" pitchFamily="34" charset="0"/>
                </a:rPr>
                <a:t> </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47" name="Rectangle 835">
              <a:extLst>
                <a:ext uri="{FF2B5EF4-FFF2-40B4-BE49-F238E27FC236}">
                  <a16:creationId xmlns:a16="http://schemas.microsoft.com/office/drawing/2014/main" id="{A66B894E-458E-4141-8DDD-6981693ABA3F}"/>
                </a:ext>
              </a:extLst>
            </p:cNvPr>
            <p:cNvSpPr/>
            <p:nvPr/>
          </p:nvSpPr>
          <p:spPr>
            <a:xfrm>
              <a:off x="3103880" y="3734452"/>
              <a:ext cx="216171" cy="296318"/>
            </a:xfrm>
            <a:prstGeom prst="rect">
              <a:avLst/>
            </a:prstGeom>
            <a:ln>
              <a:noFill/>
            </a:ln>
          </p:spPr>
          <p:txBody>
            <a:bodyPr vert="horz" lIns="0" tIns="0" rIns="0" bIns="0" rtlCol="0">
              <a:noAutofit/>
            </a:bodyPr>
            <a:lstStyle/>
            <a:p>
              <a:pPr>
                <a:lnSpc>
                  <a:spcPct val="107000"/>
                </a:lnSpc>
                <a:spcAft>
                  <a:spcPts val="800"/>
                </a:spcAft>
              </a:pPr>
              <a:r>
                <a:rPr lang="en-US" sz="1800" b="1" kern="100">
                  <a:solidFill>
                    <a:srgbClr val="000000"/>
                  </a:solidFill>
                  <a:effectLst/>
                  <a:latin typeface="Verdana" panose="020B0604030504040204" pitchFamily="34" charset="0"/>
                  <a:ea typeface="Verdana" panose="020B0604030504040204" pitchFamily="34" charset="0"/>
                  <a:cs typeface="Verdana" panose="020B0604030504040204" pitchFamily="34" charset="0"/>
                </a:rPr>
                <a:t>8</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48" name="Rectangle 836">
              <a:extLst>
                <a:ext uri="{FF2B5EF4-FFF2-40B4-BE49-F238E27FC236}">
                  <a16:creationId xmlns:a16="http://schemas.microsoft.com/office/drawing/2014/main" id="{5C476D3A-D4D6-4A1C-973E-28B027B40D19}"/>
                </a:ext>
              </a:extLst>
            </p:cNvPr>
            <p:cNvSpPr/>
            <p:nvPr/>
          </p:nvSpPr>
          <p:spPr>
            <a:xfrm>
              <a:off x="3266948" y="3734452"/>
              <a:ext cx="103981" cy="296318"/>
            </a:xfrm>
            <a:prstGeom prst="rect">
              <a:avLst/>
            </a:prstGeom>
            <a:ln>
              <a:noFill/>
            </a:ln>
          </p:spPr>
          <p:txBody>
            <a:bodyPr vert="horz" lIns="0" tIns="0" rIns="0" bIns="0" rtlCol="0">
              <a:noAutofit/>
            </a:bodyPr>
            <a:lstStyle/>
            <a:p>
              <a:pPr>
                <a:lnSpc>
                  <a:spcPct val="107000"/>
                </a:lnSpc>
                <a:spcAft>
                  <a:spcPts val="800"/>
                </a:spcAft>
              </a:pPr>
              <a:r>
                <a:rPr lang="zh-CN" sz="1800" b="1" kern="100">
                  <a:solidFill>
                    <a:srgbClr val="000000"/>
                  </a:solidFill>
                  <a:effectLst/>
                  <a:latin typeface="Calibri" panose="020F0502020204030204" pitchFamily="34" charset="0"/>
                  <a:ea typeface="Verdana" panose="020B0604030504040204" pitchFamily="34" charset="0"/>
                  <a:cs typeface="Verdana" panose="020B0604030504040204" pitchFamily="34" charset="0"/>
                </a:rPr>
                <a:t> </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49" name="Rectangle 837">
              <a:extLst>
                <a:ext uri="{FF2B5EF4-FFF2-40B4-BE49-F238E27FC236}">
                  <a16:creationId xmlns:a16="http://schemas.microsoft.com/office/drawing/2014/main" id="{E42F02EE-FA67-411C-9DD1-E1CAEDE9DF78}"/>
                </a:ext>
              </a:extLst>
            </p:cNvPr>
            <p:cNvSpPr/>
            <p:nvPr/>
          </p:nvSpPr>
          <p:spPr>
            <a:xfrm>
              <a:off x="3913759" y="3734452"/>
              <a:ext cx="216171" cy="296318"/>
            </a:xfrm>
            <a:prstGeom prst="rect">
              <a:avLst/>
            </a:prstGeom>
            <a:ln>
              <a:noFill/>
            </a:ln>
          </p:spPr>
          <p:txBody>
            <a:bodyPr vert="horz" lIns="0" tIns="0" rIns="0" bIns="0" rtlCol="0">
              <a:noAutofit/>
            </a:bodyPr>
            <a:lstStyle/>
            <a:p>
              <a:pPr>
                <a:lnSpc>
                  <a:spcPct val="107000"/>
                </a:lnSpc>
                <a:spcAft>
                  <a:spcPts val="800"/>
                </a:spcAft>
              </a:pPr>
              <a:r>
                <a:rPr lang="en-US" sz="1800" b="1" kern="100">
                  <a:solidFill>
                    <a:srgbClr val="000000"/>
                  </a:solidFill>
                  <a:effectLst/>
                  <a:latin typeface="Verdana" panose="020B0604030504040204" pitchFamily="34" charset="0"/>
                  <a:ea typeface="Verdana" panose="020B0604030504040204" pitchFamily="34" charset="0"/>
                  <a:cs typeface="Verdana" panose="020B0604030504040204" pitchFamily="34" charset="0"/>
                </a:rPr>
                <a:t>2</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50" name="Rectangle 838">
              <a:extLst>
                <a:ext uri="{FF2B5EF4-FFF2-40B4-BE49-F238E27FC236}">
                  <a16:creationId xmlns:a16="http://schemas.microsoft.com/office/drawing/2014/main" id="{928BE474-AAE5-44C7-A07D-15254F9A0605}"/>
                </a:ext>
              </a:extLst>
            </p:cNvPr>
            <p:cNvSpPr/>
            <p:nvPr/>
          </p:nvSpPr>
          <p:spPr>
            <a:xfrm>
              <a:off x="4076827" y="3734452"/>
              <a:ext cx="103981" cy="296318"/>
            </a:xfrm>
            <a:prstGeom prst="rect">
              <a:avLst/>
            </a:prstGeom>
            <a:ln>
              <a:noFill/>
            </a:ln>
          </p:spPr>
          <p:txBody>
            <a:bodyPr vert="horz" lIns="0" tIns="0" rIns="0" bIns="0" rtlCol="0">
              <a:noAutofit/>
            </a:bodyPr>
            <a:lstStyle/>
            <a:p>
              <a:pPr>
                <a:lnSpc>
                  <a:spcPct val="107000"/>
                </a:lnSpc>
                <a:spcAft>
                  <a:spcPts val="800"/>
                </a:spcAft>
              </a:pPr>
              <a:r>
                <a:rPr lang="zh-CN" sz="1800" b="1" kern="100">
                  <a:solidFill>
                    <a:srgbClr val="000000"/>
                  </a:solidFill>
                  <a:effectLst/>
                  <a:latin typeface="Calibri" panose="020F0502020204030204" pitchFamily="34" charset="0"/>
                  <a:ea typeface="Verdana" panose="020B0604030504040204" pitchFamily="34" charset="0"/>
                  <a:cs typeface="Verdana" panose="020B0604030504040204" pitchFamily="34" charset="0"/>
                </a:rPr>
                <a:t> </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51" name="Rectangle 839">
              <a:extLst>
                <a:ext uri="{FF2B5EF4-FFF2-40B4-BE49-F238E27FC236}">
                  <a16:creationId xmlns:a16="http://schemas.microsoft.com/office/drawing/2014/main" id="{9966EC94-62C2-4855-9875-038B61D10982}"/>
                </a:ext>
              </a:extLst>
            </p:cNvPr>
            <p:cNvSpPr/>
            <p:nvPr/>
          </p:nvSpPr>
          <p:spPr>
            <a:xfrm>
              <a:off x="4715383" y="3734452"/>
              <a:ext cx="216171" cy="296318"/>
            </a:xfrm>
            <a:prstGeom prst="rect">
              <a:avLst/>
            </a:prstGeom>
            <a:ln>
              <a:noFill/>
            </a:ln>
          </p:spPr>
          <p:txBody>
            <a:bodyPr vert="horz" lIns="0" tIns="0" rIns="0" bIns="0" rtlCol="0">
              <a:noAutofit/>
            </a:bodyPr>
            <a:lstStyle/>
            <a:p>
              <a:pPr>
                <a:lnSpc>
                  <a:spcPct val="107000"/>
                </a:lnSpc>
                <a:spcAft>
                  <a:spcPts val="800"/>
                </a:spcAft>
              </a:pPr>
              <a:r>
                <a:rPr lang="en-US" sz="1800" b="1" kern="100">
                  <a:solidFill>
                    <a:srgbClr val="000000"/>
                  </a:solidFill>
                  <a:effectLst/>
                  <a:latin typeface="Verdana" panose="020B0604030504040204" pitchFamily="34" charset="0"/>
                  <a:ea typeface="Verdana" panose="020B0604030504040204" pitchFamily="34" charset="0"/>
                  <a:cs typeface="Verdana" panose="020B0604030504040204" pitchFamily="34" charset="0"/>
                </a:rPr>
                <a:t>4</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52" name="Rectangle 840">
              <a:extLst>
                <a:ext uri="{FF2B5EF4-FFF2-40B4-BE49-F238E27FC236}">
                  <a16:creationId xmlns:a16="http://schemas.microsoft.com/office/drawing/2014/main" id="{92DA692E-EE34-4A07-8BD8-3D61A443B6C6}"/>
                </a:ext>
              </a:extLst>
            </p:cNvPr>
            <p:cNvSpPr/>
            <p:nvPr/>
          </p:nvSpPr>
          <p:spPr>
            <a:xfrm>
              <a:off x="4878451" y="3734452"/>
              <a:ext cx="103981" cy="296318"/>
            </a:xfrm>
            <a:prstGeom prst="rect">
              <a:avLst/>
            </a:prstGeom>
            <a:ln>
              <a:noFill/>
            </a:ln>
          </p:spPr>
          <p:txBody>
            <a:bodyPr vert="horz" lIns="0" tIns="0" rIns="0" bIns="0" rtlCol="0">
              <a:noAutofit/>
            </a:bodyPr>
            <a:lstStyle/>
            <a:p>
              <a:pPr>
                <a:lnSpc>
                  <a:spcPct val="107000"/>
                </a:lnSpc>
                <a:spcAft>
                  <a:spcPts val="800"/>
                </a:spcAft>
              </a:pPr>
              <a:r>
                <a:rPr lang="zh-CN" sz="1800" b="1" kern="100">
                  <a:solidFill>
                    <a:srgbClr val="000000"/>
                  </a:solidFill>
                  <a:effectLst/>
                  <a:latin typeface="Calibri" panose="020F0502020204030204" pitchFamily="34" charset="0"/>
                  <a:ea typeface="Verdana" panose="020B0604030504040204" pitchFamily="34" charset="0"/>
                  <a:cs typeface="Verdana" panose="020B0604030504040204" pitchFamily="34" charset="0"/>
                </a:rPr>
                <a:t> </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53" name="Rectangle 841">
              <a:extLst>
                <a:ext uri="{FF2B5EF4-FFF2-40B4-BE49-F238E27FC236}">
                  <a16:creationId xmlns:a16="http://schemas.microsoft.com/office/drawing/2014/main" id="{9DDA01D3-5E6B-492B-B484-3D6002686979}"/>
                </a:ext>
              </a:extLst>
            </p:cNvPr>
            <p:cNvSpPr/>
            <p:nvPr/>
          </p:nvSpPr>
          <p:spPr>
            <a:xfrm>
              <a:off x="5506339" y="3734452"/>
              <a:ext cx="216171" cy="296318"/>
            </a:xfrm>
            <a:prstGeom prst="rect">
              <a:avLst/>
            </a:prstGeom>
            <a:ln>
              <a:noFill/>
            </a:ln>
          </p:spPr>
          <p:txBody>
            <a:bodyPr vert="horz" lIns="0" tIns="0" rIns="0" bIns="0" rtlCol="0">
              <a:noAutofit/>
            </a:bodyPr>
            <a:lstStyle/>
            <a:p>
              <a:pPr>
                <a:lnSpc>
                  <a:spcPct val="107000"/>
                </a:lnSpc>
                <a:spcAft>
                  <a:spcPts val="800"/>
                </a:spcAft>
              </a:pPr>
              <a:r>
                <a:rPr lang="en-US" sz="1800" b="1" kern="100">
                  <a:solidFill>
                    <a:srgbClr val="000000"/>
                  </a:solidFill>
                  <a:effectLst/>
                  <a:latin typeface="Verdana" panose="020B0604030504040204" pitchFamily="34" charset="0"/>
                  <a:ea typeface="Verdana" panose="020B0604030504040204" pitchFamily="34" charset="0"/>
                  <a:cs typeface="Verdana" panose="020B0604030504040204" pitchFamily="34" charset="0"/>
                </a:rPr>
                <a:t>6</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54" name="Rectangle 842">
              <a:extLst>
                <a:ext uri="{FF2B5EF4-FFF2-40B4-BE49-F238E27FC236}">
                  <a16:creationId xmlns:a16="http://schemas.microsoft.com/office/drawing/2014/main" id="{17199C35-6B57-4AB9-93D5-727D2B816B63}"/>
                </a:ext>
              </a:extLst>
            </p:cNvPr>
            <p:cNvSpPr/>
            <p:nvPr/>
          </p:nvSpPr>
          <p:spPr>
            <a:xfrm>
              <a:off x="5669407" y="3734452"/>
              <a:ext cx="103981" cy="296318"/>
            </a:xfrm>
            <a:prstGeom prst="rect">
              <a:avLst/>
            </a:prstGeom>
            <a:ln>
              <a:noFill/>
            </a:ln>
          </p:spPr>
          <p:txBody>
            <a:bodyPr vert="horz" lIns="0" tIns="0" rIns="0" bIns="0" rtlCol="0">
              <a:noAutofit/>
            </a:bodyPr>
            <a:lstStyle/>
            <a:p>
              <a:pPr>
                <a:lnSpc>
                  <a:spcPct val="107000"/>
                </a:lnSpc>
                <a:spcAft>
                  <a:spcPts val="800"/>
                </a:spcAft>
              </a:pPr>
              <a:r>
                <a:rPr lang="zh-CN" sz="1800" b="1" kern="100">
                  <a:solidFill>
                    <a:srgbClr val="000000"/>
                  </a:solidFill>
                  <a:effectLst/>
                  <a:latin typeface="Calibri" panose="020F0502020204030204" pitchFamily="34" charset="0"/>
                  <a:ea typeface="Verdana" panose="020B0604030504040204" pitchFamily="34" charset="0"/>
                  <a:cs typeface="Verdana" panose="020B0604030504040204" pitchFamily="34" charset="0"/>
                </a:rPr>
                <a:t> </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55" name="Rectangle 843">
              <a:extLst>
                <a:ext uri="{FF2B5EF4-FFF2-40B4-BE49-F238E27FC236}">
                  <a16:creationId xmlns:a16="http://schemas.microsoft.com/office/drawing/2014/main" id="{17489261-A119-4685-9229-2A573D48A09D}"/>
                </a:ext>
              </a:extLst>
            </p:cNvPr>
            <p:cNvSpPr/>
            <p:nvPr/>
          </p:nvSpPr>
          <p:spPr>
            <a:xfrm>
              <a:off x="6277483" y="3734452"/>
              <a:ext cx="433051" cy="296318"/>
            </a:xfrm>
            <a:prstGeom prst="rect">
              <a:avLst/>
            </a:prstGeom>
            <a:ln>
              <a:noFill/>
            </a:ln>
          </p:spPr>
          <p:txBody>
            <a:bodyPr vert="horz" lIns="0" tIns="0" rIns="0" bIns="0" rtlCol="0">
              <a:noAutofit/>
            </a:bodyPr>
            <a:lstStyle/>
            <a:p>
              <a:pPr>
                <a:lnSpc>
                  <a:spcPct val="107000"/>
                </a:lnSpc>
                <a:spcAft>
                  <a:spcPts val="800"/>
                </a:spcAft>
              </a:pPr>
              <a:r>
                <a:rPr lang="en-US" sz="1800" b="1" kern="100">
                  <a:solidFill>
                    <a:srgbClr val="000000"/>
                  </a:solidFill>
                  <a:effectLst/>
                  <a:latin typeface="Verdana" panose="020B0604030504040204" pitchFamily="34" charset="0"/>
                  <a:ea typeface="Verdana" panose="020B0604030504040204" pitchFamily="34" charset="0"/>
                  <a:cs typeface="Verdana" panose="020B0604030504040204" pitchFamily="34" charset="0"/>
                </a:rPr>
                <a:t>14</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56" name="Rectangle 844">
              <a:extLst>
                <a:ext uri="{FF2B5EF4-FFF2-40B4-BE49-F238E27FC236}">
                  <a16:creationId xmlns:a16="http://schemas.microsoft.com/office/drawing/2014/main" id="{4C6BD85D-21C1-470E-B984-9A2B8D28A494}"/>
                </a:ext>
              </a:extLst>
            </p:cNvPr>
            <p:cNvSpPr/>
            <p:nvPr/>
          </p:nvSpPr>
          <p:spPr>
            <a:xfrm>
              <a:off x="6603619" y="3734452"/>
              <a:ext cx="103981" cy="296318"/>
            </a:xfrm>
            <a:prstGeom prst="rect">
              <a:avLst/>
            </a:prstGeom>
            <a:ln>
              <a:noFill/>
            </a:ln>
          </p:spPr>
          <p:txBody>
            <a:bodyPr vert="horz" lIns="0" tIns="0" rIns="0" bIns="0" rtlCol="0">
              <a:noAutofit/>
            </a:bodyPr>
            <a:lstStyle/>
            <a:p>
              <a:pPr>
                <a:lnSpc>
                  <a:spcPct val="107000"/>
                </a:lnSpc>
                <a:spcAft>
                  <a:spcPts val="800"/>
                </a:spcAft>
              </a:pPr>
              <a:r>
                <a:rPr lang="zh-CN" sz="1800" b="1" kern="100">
                  <a:solidFill>
                    <a:srgbClr val="000000"/>
                  </a:solidFill>
                  <a:effectLst/>
                  <a:latin typeface="Calibri" panose="020F0502020204030204" pitchFamily="34" charset="0"/>
                  <a:ea typeface="Verdana" panose="020B0604030504040204" pitchFamily="34" charset="0"/>
                  <a:cs typeface="Verdana" panose="020B0604030504040204" pitchFamily="34" charset="0"/>
                </a:rPr>
                <a:t> </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57" name="Rectangle 845">
              <a:extLst>
                <a:ext uri="{FF2B5EF4-FFF2-40B4-BE49-F238E27FC236}">
                  <a16:creationId xmlns:a16="http://schemas.microsoft.com/office/drawing/2014/main" id="{8C0B06AD-40DD-479D-9394-452E2D33E41A}"/>
                </a:ext>
              </a:extLst>
            </p:cNvPr>
            <p:cNvSpPr/>
            <p:nvPr/>
          </p:nvSpPr>
          <p:spPr>
            <a:xfrm>
              <a:off x="7095618" y="3734452"/>
              <a:ext cx="216171" cy="296318"/>
            </a:xfrm>
            <a:prstGeom prst="rect">
              <a:avLst/>
            </a:prstGeom>
            <a:ln>
              <a:noFill/>
            </a:ln>
          </p:spPr>
          <p:txBody>
            <a:bodyPr vert="horz" lIns="0" tIns="0" rIns="0" bIns="0" rtlCol="0">
              <a:noAutofit/>
            </a:bodyPr>
            <a:lstStyle/>
            <a:p>
              <a:pPr>
                <a:lnSpc>
                  <a:spcPct val="107000"/>
                </a:lnSpc>
                <a:spcAft>
                  <a:spcPts val="800"/>
                </a:spcAft>
              </a:pPr>
              <a:r>
                <a:rPr lang="en-US" sz="1800" b="1" kern="100">
                  <a:solidFill>
                    <a:srgbClr val="000000"/>
                  </a:solidFill>
                  <a:effectLst/>
                  <a:latin typeface="Verdana" panose="020B0604030504040204" pitchFamily="34" charset="0"/>
                  <a:ea typeface="Verdana" panose="020B0604030504040204" pitchFamily="34" charset="0"/>
                  <a:cs typeface="Verdana" panose="020B0604030504040204" pitchFamily="34" charset="0"/>
                </a:rPr>
                <a:t>5</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58" name="Rectangle 846">
              <a:extLst>
                <a:ext uri="{FF2B5EF4-FFF2-40B4-BE49-F238E27FC236}">
                  <a16:creationId xmlns:a16="http://schemas.microsoft.com/office/drawing/2014/main" id="{AB57430C-A5D4-49FD-B21B-6C9871F3F344}"/>
                </a:ext>
              </a:extLst>
            </p:cNvPr>
            <p:cNvSpPr/>
            <p:nvPr/>
          </p:nvSpPr>
          <p:spPr>
            <a:xfrm>
              <a:off x="7258685" y="3734452"/>
              <a:ext cx="103981" cy="296318"/>
            </a:xfrm>
            <a:prstGeom prst="rect">
              <a:avLst/>
            </a:prstGeom>
            <a:ln>
              <a:noFill/>
            </a:ln>
          </p:spPr>
          <p:txBody>
            <a:bodyPr vert="horz" lIns="0" tIns="0" rIns="0" bIns="0" rtlCol="0">
              <a:noAutofit/>
            </a:bodyPr>
            <a:lstStyle/>
            <a:p>
              <a:pPr>
                <a:lnSpc>
                  <a:spcPct val="107000"/>
                </a:lnSpc>
                <a:spcAft>
                  <a:spcPts val="800"/>
                </a:spcAft>
              </a:pPr>
              <a:r>
                <a:rPr lang="zh-CN" sz="1800" b="1" kern="100">
                  <a:solidFill>
                    <a:srgbClr val="000000"/>
                  </a:solidFill>
                  <a:effectLst/>
                  <a:latin typeface="Calibri" panose="020F0502020204030204" pitchFamily="34" charset="0"/>
                  <a:ea typeface="Verdana" panose="020B0604030504040204" pitchFamily="34" charset="0"/>
                  <a:cs typeface="Verdana" panose="020B0604030504040204" pitchFamily="34" charset="0"/>
                </a:rPr>
                <a:t> </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59" name="Rectangle 847">
              <a:extLst>
                <a:ext uri="{FF2B5EF4-FFF2-40B4-BE49-F238E27FC236}">
                  <a16:creationId xmlns:a16="http://schemas.microsoft.com/office/drawing/2014/main" id="{C0A3AF97-2076-4430-B196-20932928C9F4}"/>
                </a:ext>
              </a:extLst>
            </p:cNvPr>
            <p:cNvSpPr/>
            <p:nvPr/>
          </p:nvSpPr>
          <p:spPr>
            <a:xfrm>
              <a:off x="7872222" y="3734452"/>
              <a:ext cx="216171" cy="296318"/>
            </a:xfrm>
            <a:prstGeom prst="rect">
              <a:avLst/>
            </a:prstGeom>
            <a:ln>
              <a:noFill/>
            </a:ln>
          </p:spPr>
          <p:txBody>
            <a:bodyPr vert="horz" lIns="0" tIns="0" rIns="0" bIns="0" rtlCol="0">
              <a:noAutofit/>
            </a:bodyPr>
            <a:lstStyle/>
            <a:p>
              <a:pPr>
                <a:lnSpc>
                  <a:spcPct val="107000"/>
                </a:lnSpc>
                <a:spcAft>
                  <a:spcPts val="800"/>
                </a:spcAft>
              </a:pPr>
              <a:r>
                <a:rPr lang="en-US" sz="1800" b="1" kern="100">
                  <a:solidFill>
                    <a:srgbClr val="000000"/>
                  </a:solidFill>
                  <a:effectLst/>
                  <a:latin typeface="Verdana" panose="020B0604030504040204" pitchFamily="34" charset="0"/>
                  <a:ea typeface="Verdana" panose="020B0604030504040204" pitchFamily="34" charset="0"/>
                  <a:cs typeface="Verdana" panose="020B0604030504040204" pitchFamily="34" charset="0"/>
                </a:rPr>
                <a:t>2</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60" name="Rectangle 848">
              <a:extLst>
                <a:ext uri="{FF2B5EF4-FFF2-40B4-BE49-F238E27FC236}">
                  <a16:creationId xmlns:a16="http://schemas.microsoft.com/office/drawing/2014/main" id="{AA1BA78B-E0CC-4827-99B3-47ABD7501EE9}"/>
                </a:ext>
              </a:extLst>
            </p:cNvPr>
            <p:cNvSpPr/>
            <p:nvPr/>
          </p:nvSpPr>
          <p:spPr>
            <a:xfrm>
              <a:off x="8035290" y="3734452"/>
              <a:ext cx="103981" cy="296318"/>
            </a:xfrm>
            <a:prstGeom prst="rect">
              <a:avLst/>
            </a:prstGeom>
            <a:ln>
              <a:noFill/>
            </a:ln>
          </p:spPr>
          <p:txBody>
            <a:bodyPr vert="horz" lIns="0" tIns="0" rIns="0" bIns="0" rtlCol="0">
              <a:noAutofit/>
            </a:bodyPr>
            <a:lstStyle/>
            <a:p>
              <a:pPr>
                <a:lnSpc>
                  <a:spcPct val="107000"/>
                </a:lnSpc>
                <a:spcAft>
                  <a:spcPts val="800"/>
                </a:spcAft>
              </a:pPr>
              <a:r>
                <a:rPr lang="zh-CN" sz="1800" b="1" kern="100">
                  <a:solidFill>
                    <a:srgbClr val="000000"/>
                  </a:solidFill>
                  <a:effectLst/>
                  <a:latin typeface="Calibri" panose="020F0502020204030204" pitchFamily="34" charset="0"/>
                  <a:ea typeface="Verdana" panose="020B0604030504040204" pitchFamily="34" charset="0"/>
                  <a:cs typeface="Verdana" panose="020B0604030504040204" pitchFamily="34" charset="0"/>
                </a:rPr>
                <a:t> </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61" name="Rectangle 849">
              <a:extLst>
                <a:ext uri="{FF2B5EF4-FFF2-40B4-BE49-F238E27FC236}">
                  <a16:creationId xmlns:a16="http://schemas.microsoft.com/office/drawing/2014/main" id="{FC3990D5-554F-4ACF-BF15-6EBA5D9CE0A0}"/>
                </a:ext>
              </a:extLst>
            </p:cNvPr>
            <p:cNvSpPr/>
            <p:nvPr/>
          </p:nvSpPr>
          <p:spPr>
            <a:xfrm>
              <a:off x="813054" y="536465"/>
              <a:ext cx="755230" cy="296318"/>
            </a:xfrm>
            <a:prstGeom prst="rect">
              <a:avLst/>
            </a:prstGeom>
            <a:ln>
              <a:noFill/>
            </a:ln>
          </p:spPr>
          <p:txBody>
            <a:bodyPr vert="horz" lIns="0" tIns="0" rIns="0" bIns="0" rtlCol="0">
              <a:noAutofit/>
            </a:bodyPr>
            <a:lstStyle/>
            <a:p>
              <a:pPr>
                <a:lnSpc>
                  <a:spcPct val="107000"/>
                </a:lnSpc>
                <a:spcAft>
                  <a:spcPts val="800"/>
                </a:spcAft>
              </a:pPr>
              <a:r>
                <a:rPr lang="en-US" sz="1800" b="1" kern="100">
                  <a:solidFill>
                    <a:srgbClr val="000000"/>
                  </a:solidFill>
                  <a:effectLst/>
                  <a:latin typeface="Verdana" panose="020B0604030504040204" pitchFamily="34" charset="0"/>
                  <a:ea typeface="Verdana" panose="020B0604030504040204" pitchFamily="34" charset="0"/>
                  <a:cs typeface="Verdana" panose="020B0604030504040204" pitchFamily="34" charset="0"/>
                </a:rPr>
                <a:t>MAX</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62" name="Rectangle 850">
              <a:extLst>
                <a:ext uri="{FF2B5EF4-FFF2-40B4-BE49-F238E27FC236}">
                  <a16:creationId xmlns:a16="http://schemas.microsoft.com/office/drawing/2014/main" id="{A3D76FDF-2A0F-4E33-961B-A60F189ACA79}"/>
                </a:ext>
              </a:extLst>
            </p:cNvPr>
            <p:cNvSpPr/>
            <p:nvPr/>
          </p:nvSpPr>
          <p:spPr>
            <a:xfrm>
              <a:off x="1381506" y="536465"/>
              <a:ext cx="103981" cy="296318"/>
            </a:xfrm>
            <a:prstGeom prst="rect">
              <a:avLst/>
            </a:prstGeom>
            <a:ln>
              <a:noFill/>
            </a:ln>
          </p:spPr>
          <p:txBody>
            <a:bodyPr vert="horz" lIns="0" tIns="0" rIns="0" bIns="0" rtlCol="0">
              <a:noAutofit/>
            </a:bodyPr>
            <a:lstStyle/>
            <a:p>
              <a:pPr>
                <a:lnSpc>
                  <a:spcPct val="107000"/>
                </a:lnSpc>
                <a:spcAft>
                  <a:spcPts val="800"/>
                </a:spcAft>
              </a:pPr>
              <a:r>
                <a:rPr lang="zh-CN" sz="1800" b="1" kern="100">
                  <a:solidFill>
                    <a:srgbClr val="000000"/>
                  </a:solidFill>
                  <a:effectLst/>
                  <a:latin typeface="Calibri" panose="020F0502020204030204" pitchFamily="34" charset="0"/>
                  <a:ea typeface="Verdana" panose="020B0604030504040204" pitchFamily="34" charset="0"/>
                  <a:cs typeface="Verdana" panose="020B0604030504040204" pitchFamily="34" charset="0"/>
                </a:rPr>
                <a:t> </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63" name="Rectangle 851">
              <a:extLst>
                <a:ext uri="{FF2B5EF4-FFF2-40B4-BE49-F238E27FC236}">
                  <a16:creationId xmlns:a16="http://schemas.microsoft.com/office/drawing/2014/main" id="{4F42DD92-ED1F-4318-AAAB-96BD0B97CBC2}"/>
                </a:ext>
              </a:extLst>
            </p:cNvPr>
            <p:cNvSpPr/>
            <p:nvPr/>
          </p:nvSpPr>
          <p:spPr>
            <a:xfrm>
              <a:off x="829818" y="1740171"/>
              <a:ext cx="711753" cy="296318"/>
            </a:xfrm>
            <a:prstGeom prst="rect">
              <a:avLst/>
            </a:prstGeom>
            <a:ln>
              <a:noFill/>
            </a:ln>
          </p:spPr>
          <p:txBody>
            <a:bodyPr vert="horz" lIns="0" tIns="0" rIns="0" bIns="0" rtlCol="0">
              <a:noAutofit/>
            </a:bodyPr>
            <a:lstStyle/>
            <a:p>
              <a:pPr>
                <a:lnSpc>
                  <a:spcPct val="107000"/>
                </a:lnSpc>
                <a:spcAft>
                  <a:spcPts val="800"/>
                </a:spcAft>
              </a:pPr>
              <a:r>
                <a:rPr lang="en-US" sz="1800" b="1" kern="100">
                  <a:solidFill>
                    <a:srgbClr val="000000"/>
                  </a:solidFill>
                  <a:effectLst/>
                  <a:latin typeface="Verdana" panose="020B0604030504040204" pitchFamily="34" charset="0"/>
                  <a:ea typeface="Verdana" panose="020B0604030504040204" pitchFamily="34" charset="0"/>
                  <a:cs typeface="Verdana" panose="020B0604030504040204" pitchFamily="34" charset="0"/>
                </a:rPr>
                <a:t>MIN</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64" name="Rectangle 852">
              <a:extLst>
                <a:ext uri="{FF2B5EF4-FFF2-40B4-BE49-F238E27FC236}">
                  <a16:creationId xmlns:a16="http://schemas.microsoft.com/office/drawing/2014/main" id="{B558CEBD-A31C-471D-81FB-245191195F5D}"/>
                </a:ext>
              </a:extLst>
            </p:cNvPr>
            <p:cNvSpPr/>
            <p:nvPr/>
          </p:nvSpPr>
          <p:spPr>
            <a:xfrm>
              <a:off x="1364742" y="1740171"/>
              <a:ext cx="103981" cy="296318"/>
            </a:xfrm>
            <a:prstGeom prst="rect">
              <a:avLst/>
            </a:prstGeom>
            <a:ln>
              <a:noFill/>
            </a:ln>
          </p:spPr>
          <p:txBody>
            <a:bodyPr vert="horz" lIns="0" tIns="0" rIns="0" bIns="0" rtlCol="0">
              <a:noAutofit/>
            </a:bodyPr>
            <a:lstStyle/>
            <a:p>
              <a:pPr>
                <a:lnSpc>
                  <a:spcPct val="107000"/>
                </a:lnSpc>
                <a:spcAft>
                  <a:spcPts val="800"/>
                </a:spcAft>
              </a:pPr>
              <a:r>
                <a:rPr lang="zh-CN" sz="1800" b="1" kern="100">
                  <a:solidFill>
                    <a:srgbClr val="000000"/>
                  </a:solidFill>
                  <a:effectLst/>
                  <a:latin typeface="Calibri" panose="020F0502020204030204" pitchFamily="34" charset="0"/>
                  <a:ea typeface="Verdana" panose="020B0604030504040204" pitchFamily="34" charset="0"/>
                  <a:cs typeface="Verdana" panose="020B0604030504040204" pitchFamily="34" charset="0"/>
                </a:rPr>
                <a:t> </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65" name="Rectangle 853">
              <a:extLst>
                <a:ext uri="{FF2B5EF4-FFF2-40B4-BE49-F238E27FC236}">
                  <a16:creationId xmlns:a16="http://schemas.microsoft.com/office/drawing/2014/main" id="{006BBC62-8726-4ED9-9B99-0850BC610AD8}"/>
                </a:ext>
              </a:extLst>
            </p:cNvPr>
            <p:cNvSpPr/>
            <p:nvPr/>
          </p:nvSpPr>
          <p:spPr>
            <a:xfrm>
              <a:off x="3280156" y="1072659"/>
              <a:ext cx="418863" cy="296318"/>
            </a:xfrm>
            <a:prstGeom prst="rect">
              <a:avLst/>
            </a:prstGeom>
            <a:ln>
              <a:noFill/>
            </a:ln>
          </p:spPr>
          <p:txBody>
            <a:bodyPr vert="horz" lIns="0" tIns="0" rIns="0" bIns="0" rtlCol="0">
              <a:noAutofit/>
            </a:bodyPr>
            <a:lstStyle/>
            <a:p>
              <a:pPr>
                <a:lnSpc>
                  <a:spcPct val="107000"/>
                </a:lnSpc>
                <a:spcAft>
                  <a:spcPts val="800"/>
                </a:spcAft>
              </a:pPr>
              <a:r>
                <a:rPr lang="en-US" sz="1800" b="1" kern="100">
                  <a:solidFill>
                    <a:srgbClr val="000000"/>
                  </a:solidFill>
                  <a:effectLst/>
                  <a:latin typeface="Verdana" panose="020B0604030504040204" pitchFamily="34" charset="0"/>
                  <a:ea typeface="Verdana" panose="020B0604030504040204" pitchFamily="34" charset="0"/>
                  <a:cs typeface="Verdana" panose="020B0604030504040204" pitchFamily="34" charset="0"/>
                </a:rPr>
                <a:t>a1</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66" name="Rectangle 854">
              <a:extLst>
                <a:ext uri="{FF2B5EF4-FFF2-40B4-BE49-F238E27FC236}">
                  <a16:creationId xmlns:a16="http://schemas.microsoft.com/office/drawing/2014/main" id="{8E7FC5EE-EA37-4BA1-9177-3D6EA23C664B}"/>
                </a:ext>
              </a:extLst>
            </p:cNvPr>
            <p:cNvSpPr/>
            <p:nvPr/>
          </p:nvSpPr>
          <p:spPr>
            <a:xfrm>
              <a:off x="3595624" y="1072659"/>
              <a:ext cx="103981" cy="296318"/>
            </a:xfrm>
            <a:prstGeom prst="rect">
              <a:avLst/>
            </a:prstGeom>
            <a:ln>
              <a:noFill/>
            </a:ln>
          </p:spPr>
          <p:txBody>
            <a:bodyPr vert="horz" lIns="0" tIns="0" rIns="0" bIns="0" rtlCol="0">
              <a:noAutofit/>
            </a:bodyPr>
            <a:lstStyle/>
            <a:p>
              <a:pPr>
                <a:lnSpc>
                  <a:spcPct val="107000"/>
                </a:lnSpc>
                <a:spcAft>
                  <a:spcPts val="800"/>
                </a:spcAft>
              </a:pPr>
              <a:r>
                <a:rPr lang="zh-CN" sz="1800" b="1" kern="100">
                  <a:solidFill>
                    <a:srgbClr val="000000"/>
                  </a:solidFill>
                  <a:effectLst/>
                  <a:latin typeface="Calibri" panose="020F0502020204030204" pitchFamily="34" charset="0"/>
                  <a:ea typeface="Verdana" panose="020B0604030504040204" pitchFamily="34" charset="0"/>
                  <a:cs typeface="Verdana" panose="020B0604030504040204" pitchFamily="34" charset="0"/>
                </a:rPr>
                <a:t> </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67" name="Rectangle 855">
              <a:extLst>
                <a:ext uri="{FF2B5EF4-FFF2-40B4-BE49-F238E27FC236}">
                  <a16:creationId xmlns:a16="http://schemas.microsoft.com/office/drawing/2014/main" id="{18CC1ABB-257A-466D-B48D-9AA4961E6016}"/>
                </a:ext>
              </a:extLst>
            </p:cNvPr>
            <p:cNvSpPr/>
            <p:nvPr/>
          </p:nvSpPr>
          <p:spPr>
            <a:xfrm>
              <a:off x="4432554" y="1247919"/>
              <a:ext cx="418863" cy="296318"/>
            </a:xfrm>
            <a:prstGeom prst="rect">
              <a:avLst/>
            </a:prstGeom>
            <a:ln>
              <a:noFill/>
            </a:ln>
          </p:spPr>
          <p:txBody>
            <a:bodyPr vert="horz" lIns="0" tIns="0" rIns="0" bIns="0" rtlCol="0">
              <a:noAutofit/>
            </a:bodyPr>
            <a:lstStyle/>
            <a:p>
              <a:pPr>
                <a:lnSpc>
                  <a:spcPct val="107000"/>
                </a:lnSpc>
                <a:spcAft>
                  <a:spcPts val="800"/>
                </a:spcAft>
              </a:pPr>
              <a:r>
                <a:rPr lang="en-US" sz="1800" b="1" kern="100">
                  <a:solidFill>
                    <a:srgbClr val="000000"/>
                  </a:solidFill>
                  <a:effectLst/>
                  <a:latin typeface="Verdana" panose="020B0604030504040204" pitchFamily="34" charset="0"/>
                  <a:ea typeface="Verdana" panose="020B0604030504040204" pitchFamily="34" charset="0"/>
                  <a:cs typeface="Verdana" panose="020B0604030504040204" pitchFamily="34" charset="0"/>
                </a:rPr>
                <a:t>a2</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68" name="Rectangle 856">
              <a:extLst>
                <a:ext uri="{FF2B5EF4-FFF2-40B4-BE49-F238E27FC236}">
                  <a16:creationId xmlns:a16="http://schemas.microsoft.com/office/drawing/2014/main" id="{2CA1073B-9CA6-4440-A997-EE954117AD78}"/>
                </a:ext>
              </a:extLst>
            </p:cNvPr>
            <p:cNvSpPr/>
            <p:nvPr/>
          </p:nvSpPr>
          <p:spPr>
            <a:xfrm>
              <a:off x="4748022" y="1247919"/>
              <a:ext cx="103981" cy="296318"/>
            </a:xfrm>
            <a:prstGeom prst="rect">
              <a:avLst/>
            </a:prstGeom>
            <a:ln>
              <a:noFill/>
            </a:ln>
          </p:spPr>
          <p:txBody>
            <a:bodyPr vert="horz" lIns="0" tIns="0" rIns="0" bIns="0" rtlCol="0">
              <a:noAutofit/>
            </a:bodyPr>
            <a:lstStyle/>
            <a:p>
              <a:pPr>
                <a:lnSpc>
                  <a:spcPct val="107000"/>
                </a:lnSpc>
                <a:spcAft>
                  <a:spcPts val="800"/>
                </a:spcAft>
              </a:pPr>
              <a:r>
                <a:rPr lang="zh-CN" sz="1800" b="1" kern="100">
                  <a:solidFill>
                    <a:srgbClr val="000000"/>
                  </a:solidFill>
                  <a:effectLst/>
                  <a:latin typeface="Calibri" panose="020F0502020204030204" pitchFamily="34" charset="0"/>
                  <a:ea typeface="Verdana" panose="020B0604030504040204" pitchFamily="34" charset="0"/>
                  <a:cs typeface="Verdana" panose="020B0604030504040204" pitchFamily="34" charset="0"/>
                </a:rPr>
                <a:t> </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69" name="Rectangle 857">
              <a:extLst>
                <a:ext uri="{FF2B5EF4-FFF2-40B4-BE49-F238E27FC236}">
                  <a16:creationId xmlns:a16="http://schemas.microsoft.com/office/drawing/2014/main" id="{901F0EA1-21D8-475B-AC7A-387065028E47}"/>
                </a:ext>
              </a:extLst>
            </p:cNvPr>
            <p:cNvSpPr/>
            <p:nvPr/>
          </p:nvSpPr>
          <p:spPr>
            <a:xfrm>
              <a:off x="5975731" y="1063769"/>
              <a:ext cx="418863" cy="296318"/>
            </a:xfrm>
            <a:prstGeom prst="rect">
              <a:avLst/>
            </a:prstGeom>
            <a:ln>
              <a:noFill/>
            </a:ln>
          </p:spPr>
          <p:txBody>
            <a:bodyPr vert="horz" lIns="0" tIns="0" rIns="0" bIns="0" rtlCol="0">
              <a:noAutofit/>
            </a:bodyPr>
            <a:lstStyle/>
            <a:p>
              <a:pPr>
                <a:lnSpc>
                  <a:spcPct val="107000"/>
                </a:lnSpc>
                <a:spcAft>
                  <a:spcPts val="800"/>
                </a:spcAft>
              </a:pPr>
              <a:r>
                <a:rPr lang="en-US" sz="1800" b="1" kern="100">
                  <a:solidFill>
                    <a:srgbClr val="000000"/>
                  </a:solidFill>
                  <a:effectLst/>
                  <a:latin typeface="Verdana" panose="020B0604030504040204" pitchFamily="34" charset="0"/>
                  <a:ea typeface="Verdana" panose="020B0604030504040204" pitchFamily="34" charset="0"/>
                  <a:cs typeface="Verdana" panose="020B0604030504040204" pitchFamily="34" charset="0"/>
                </a:rPr>
                <a:t>a3</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70" name="Rectangle 858">
              <a:extLst>
                <a:ext uri="{FF2B5EF4-FFF2-40B4-BE49-F238E27FC236}">
                  <a16:creationId xmlns:a16="http://schemas.microsoft.com/office/drawing/2014/main" id="{518887F1-415A-4809-ACB5-5A51A4BA565C}"/>
                </a:ext>
              </a:extLst>
            </p:cNvPr>
            <p:cNvSpPr/>
            <p:nvPr/>
          </p:nvSpPr>
          <p:spPr>
            <a:xfrm>
              <a:off x="6291199" y="1063769"/>
              <a:ext cx="103981" cy="296318"/>
            </a:xfrm>
            <a:prstGeom prst="rect">
              <a:avLst/>
            </a:prstGeom>
            <a:ln>
              <a:noFill/>
            </a:ln>
          </p:spPr>
          <p:txBody>
            <a:bodyPr vert="horz" lIns="0" tIns="0" rIns="0" bIns="0" rtlCol="0">
              <a:noAutofit/>
            </a:bodyPr>
            <a:lstStyle/>
            <a:p>
              <a:pPr>
                <a:lnSpc>
                  <a:spcPct val="107000"/>
                </a:lnSpc>
                <a:spcAft>
                  <a:spcPts val="800"/>
                </a:spcAft>
              </a:pPr>
              <a:r>
                <a:rPr lang="zh-CN" sz="1800" b="1" kern="100">
                  <a:solidFill>
                    <a:srgbClr val="000000"/>
                  </a:solidFill>
                  <a:effectLst/>
                  <a:latin typeface="Calibri" panose="020F0502020204030204" pitchFamily="34" charset="0"/>
                  <a:ea typeface="Verdana" panose="020B0604030504040204" pitchFamily="34" charset="0"/>
                  <a:cs typeface="Verdana" panose="020B0604030504040204" pitchFamily="34" charset="0"/>
                </a:rPr>
                <a:t> </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71" name="Rectangle 859">
              <a:extLst>
                <a:ext uri="{FF2B5EF4-FFF2-40B4-BE49-F238E27FC236}">
                  <a16:creationId xmlns:a16="http://schemas.microsoft.com/office/drawing/2014/main" id="{30345C59-BA35-4710-944A-3F3B4F26B27D}"/>
                </a:ext>
              </a:extLst>
            </p:cNvPr>
            <p:cNvSpPr/>
            <p:nvPr/>
          </p:nvSpPr>
          <p:spPr>
            <a:xfrm>
              <a:off x="1620774" y="2521348"/>
              <a:ext cx="428998" cy="296318"/>
            </a:xfrm>
            <a:prstGeom prst="rect">
              <a:avLst/>
            </a:prstGeom>
            <a:ln>
              <a:noFill/>
            </a:ln>
          </p:spPr>
          <p:txBody>
            <a:bodyPr vert="horz" lIns="0" tIns="0" rIns="0" bIns="0" rtlCol="0">
              <a:noAutofit/>
            </a:bodyPr>
            <a:lstStyle/>
            <a:p>
              <a:pPr>
                <a:lnSpc>
                  <a:spcPct val="107000"/>
                </a:lnSpc>
                <a:spcAft>
                  <a:spcPts val="800"/>
                </a:spcAft>
              </a:pPr>
              <a:r>
                <a:rPr lang="en-US" sz="1800" b="1" kern="100">
                  <a:solidFill>
                    <a:srgbClr val="000000"/>
                  </a:solidFill>
                  <a:effectLst/>
                  <a:latin typeface="Verdana" panose="020B0604030504040204" pitchFamily="34" charset="0"/>
                  <a:ea typeface="Verdana" panose="020B0604030504040204" pitchFamily="34" charset="0"/>
                  <a:cs typeface="Verdana" panose="020B0604030504040204" pitchFamily="34" charset="0"/>
                </a:rPr>
                <a:t>b1</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72" name="Rectangle 860">
              <a:extLst>
                <a:ext uri="{FF2B5EF4-FFF2-40B4-BE49-F238E27FC236}">
                  <a16:creationId xmlns:a16="http://schemas.microsoft.com/office/drawing/2014/main" id="{9CED225A-F9BE-420D-A80C-22597292BA27}"/>
                </a:ext>
              </a:extLst>
            </p:cNvPr>
            <p:cNvSpPr/>
            <p:nvPr/>
          </p:nvSpPr>
          <p:spPr>
            <a:xfrm>
              <a:off x="1943862" y="2521348"/>
              <a:ext cx="103981" cy="296318"/>
            </a:xfrm>
            <a:prstGeom prst="rect">
              <a:avLst/>
            </a:prstGeom>
            <a:ln>
              <a:noFill/>
            </a:ln>
          </p:spPr>
          <p:txBody>
            <a:bodyPr vert="horz" lIns="0" tIns="0" rIns="0" bIns="0" rtlCol="0">
              <a:noAutofit/>
            </a:bodyPr>
            <a:lstStyle/>
            <a:p>
              <a:pPr>
                <a:lnSpc>
                  <a:spcPct val="107000"/>
                </a:lnSpc>
                <a:spcAft>
                  <a:spcPts val="800"/>
                </a:spcAft>
              </a:pPr>
              <a:r>
                <a:rPr lang="zh-CN" sz="1800" b="1" kern="100">
                  <a:solidFill>
                    <a:srgbClr val="000000"/>
                  </a:solidFill>
                  <a:effectLst/>
                  <a:latin typeface="Calibri" panose="020F0502020204030204" pitchFamily="34" charset="0"/>
                  <a:ea typeface="Verdana" panose="020B0604030504040204" pitchFamily="34" charset="0"/>
                  <a:cs typeface="Verdana" panose="020B0604030504040204" pitchFamily="34" charset="0"/>
                </a:rPr>
                <a:t> </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73" name="Rectangle 861">
              <a:extLst>
                <a:ext uri="{FF2B5EF4-FFF2-40B4-BE49-F238E27FC236}">
                  <a16:creationId xmlns:a16="http://schemas.microsoft.com/office/drawing/2014/main" id="{C1FF3B47-C46B-473B-87E6-0DB33C5213D0}"/>
                </a:ext>
              </a:extLst>
            </p:cNvPr>
            <p:cNvSpPr/>
            <p:nvPr/>
          </p:nvSpPr>
          <p:spPr>
            <a:xfrm>
              <a:off x="2089277" y="2737502"/>
              <a:ext cx="428998" cy="296318"/>
            </a:xfrm>
            <a:prstGeom prst="rect">
              <a:avLst/>
            </a:prstGeom>
            <a:ln>
              <a:noFill/>
            </a:ln>
          </p:spPr>
          <p:txBody>
            <a:bodyPr vert="horz" lIns="0" tIns="0" rIns="0" bIns="0" rtlCol="0">
              <a:noAutofit/>
            </a:bodyPr>
            <a:lstStyle/>
            <a:p>
              <a:pPr>
                <a:lnSpc>
                  <a:spcPct val="107000"/>
                </a:lnSpc>
                <a:spcAft>
                  <a:spcPts val="800"/>
                </a:spcAft>
              </a:pPr>
              <a:r>
                <a:rPr lang="en-US" sz="1800" b="1" kern="100">
                  <a:solidFill>
                    <a:srgbClr val="000000"/>
                  </a:solidFill>
                  <a:effectLst/>
                  <a:latin typeface="Verdana" panose="020B0604030504040204" pitchFamily="34" charset="0"/>
                  <a:ea typeface="Verdana" panose="020B0604030504040204" pitchFamily="34" charset="0"/>
                  <a:cs typeface="Verdana" panose="020B0604030504040204" pitchFamily="34" charset="0"/>
                </a:rPr>
                <a:t>b2</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74" name="Rectangle 862">
              <a:extLst>
                <a:ext uri="{FF2B5EF4-FFF2-40B4-BE49-F238E27FC236}">
                  <a16:creationId xmlns:a16="http://schemas.microsoft.com/office/drawing/2014/main" id="{B60F9B5E-D70C-4E22-A87A-9416BB2583F6}"/>
                </a:ext>
              </a:extLst>
            </p:cNvPr>
            <p:cNvSpPr/>
            <p:nvPr/>
          </p:nvSpPr>
          <p:spPr>
            <a:xfrm>
              <a:off x="2412365" y="2737502"/>
              <a:ext cx="103981" cy="296318"/>
            </a:xfrm>
            <a:prstGeom prst="rect">
              <a:avLst/>
            </a:prstGeom>
            <a:ln>
              <a:noFill/>
            </a:ln>
          </p:spPr>
          <p:txBody>
            <a:bodyPr vert="horz" lIns="0" tIns="0" rIns="0" bIns="0" rtlCol="0">
              <a:noAutofit/>
            </a:bodyPr>
            <a:lstStyle/>
            <a:p>
              <a:pPr>
                <a:lnSpc>
                  <a:spcPct val="107000"/>
                </a:lnSpc>
                <a:spcAft>
                  <a:spcPts val="800"/>
                </a:spcAft>
              </a:pPr>
              <a:r>
                <a:rPr lang="zh-CN" sz="1800" b="1" kern="100">
                  <a:solidFill>
                    <a:srgbClr val="000000"/>
                  </a:solidFill>
                  <a:effectLst/>
                  <a:latin typeface="Calibri" panose="020F0502020204030204" pitchFamily="34" charset="0"/>
                  <a:ea typeface="Verdana" panose="020B0604030504040204" pitchFamily="34" charset="0"/>
                  <a:cs typeface="Verdana" panose="020B0604030504040204" pitchFamily="34" charset="0"/>
                </a:rPr>
                <a:t> </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75" name="Rectangle 863">
              <a:extLst>
                <a:ext uri="{FF2B5EF4-FFF2-40B4-BE49-F238E27FC236}">
                  <a16:creationId xmlns:a16="http://schemas.microsoft.com/office/drawing/2014/main" id="{D067ADF9-E8A7-49BA-8A4B-675452B324FF}"/>
                </a:ext>
              </a:extLst>
            </p:cNvPr>
            <p:cNvSpPr/>
            <p:nvPr/>
          </p:nvSpPr>
          <p:spPr>
            <a:xfrm>
              <a:off x="2772918" y="2521348"/>
              <a:ext cx="428998" cy="296318"/>
            </a:xfrm>
            <a:prstGeom prst="rect">
              <a:avLst/>
            </a:prstGeom>
            <a:ln>
              <a:noFill/>
            </a:ln>
          </p:spPr>
          <p:txBody>
            <a:bodyPr vert="horz" lIns="0" tIns="0" rIns="0" bIns="0" rtlCol="0">
              <a:noAutofit/>
            </a:bodyPr>
            <a:lstStyle/>
            <a:p>
              <a:pPr>
                <a:lnSpc>
                  <a:spcPct val="107000"/>
                </a:lnSpc>
                <a:spcAft>
                  <a:spcPts val="800"/>
                </a:spcAft>
              </a:pPr>
              <a:r>
                <a:rPr lang="en-US" sz="1800" b="1" kern="100">
                  <a:solidFill>
                    <a:srgbClr val="000000"/>
                  </a:solidFill>
                  <a:effectLst/>
                  <a:latin typeface="Verdana" panose="020B0604030504040204" pitchFamily="34" charset="0"/>
                  <a:ea typeface="Verdana" panose="020B0604030504040204" pitchFamily="34" charset="0"/>
                  <a:cs typeface="Verdana" panose="020B0604030504040204" pitchFamily="34" charset="0"/>
                </a:rPr>
                <a:t>b3</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76" name="Rectangle 864">
              <a:extLst>
                <a:ext uri="{FF2B5EF4-FFF2-40B4-BE49-F238E27FC236}">
                  <a16:creationId xmlns:a16="http://schemas.microsoft.com/office/drawing/2014/main" id="{A206E8A8-B31C-4C63-AFB5-454327541BCA}"/>
                </a:ext>
              </a:extLst>
            </p:cNvPr>
            <p:cNvSpPr/>
            <p:nvPr/>
          </p:nvSpPr>
          <p:spPr>
            <a:xfrm>
              <a:off x="3096006" y="2521348"/>
              <a:ext cx="103981" cy="296318"/>
            </a:xfrm>
            <a:prstGeom prst="rect">
              <a:avLst/>
            </a:prstGeom>
            <a:ln>
              <a:noFill/>
            </a:ln>
          </p:spPr>
          <p:txBody>
            <a:bodyPr vert="horz" lIns="0" tIns="0" rIns="0" bIns="0" rtlCol="0">
              <a:noAutofit/>
            </a:bodyPr>
            <a:lstStyle/>
            <a:p>
              <a:pPr>
                <a:lnSpc>
                  <a:spcPct val="107000"/>
                </a:lnSpc>
                <a:spcAft>
                  <a:spcPts val="800"/>
                </a:spcAft>
              </a:pPr>
              <a:r>
                <a:rPr lang="zh-CN" sz="1800" b="1" kern="100">
                  <a:solidFill>
                    <a:srgbClr val="000000"/>
                  </a:solidFill>
                  <a:effectLst/>
                  <a:latin typeface="Calibri" panose="020F0502020204030204" pitchFamily="34" charset="0"/>
                  <a:ea typeface="Verdana" panose="020B0604030504040204" pitchFamily="34" charset="0"/>
                  <a:cs typeface="Verdana" panose="020B0604030504040204" pitchFamily="34" charset="0"/>
                </a:rPr>
                <a:t> </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77" name="Rectangle 865">
              <a:extLst>
                <a:ext uri="{FF2B5EF4-FFF2-40B4-BE49-F238E27FC236}">
                  <a16:creationId xmlns:a16="http://schemas.microsoft.com/office/drawing/2014/main" id="{8A0F2221-7A20-4C95-9BE9-3BF907C16F45}"/>
                </a:ext>
              </a:extLst>
            </p:cNvPr>
            <p:cNvSpPr/>
            <p:nvPr/>
          </p:nvSpPr>
          <p:spPr>
            <a:xfrm>
              <a:off x="4081399" y="2521348"/>
              <a:ext cx="394540" cy="296318"/>
            </a:xfrm>
            <a:prstGeom prst="rect">
              <a:avLst/>
            </a:prstGeom>
            <a:ln>
              <a:noFill/>
            </a:ln>
          </p:spPr>
          <p:txBody>
            <a:bodyPr vert="horz" lIns="0" tIns="0" rIns="0" bIns="0" rtlCol="0">
              <a:noAutofit/>
            </a:bodyPr>
            <a:lstStyle/>
            <a:p>
              <a:pPr>
                <a:lnSpc>
                  <a:spcPct val="107000"/>
                </a:lnSpc>
                <a:spcAft>
                  <a:spcPts val="800"/>
                </a:spcAft>
              </a:pPr>
              <a:r>
                <a:rPr lang="en-US" sz="1800" b="1" kern="100">
                  <a:solidFill>
                    <a:srgbClr val="000000"/>
                  </a:solidFill>
                  <a:effectLst/>
                  <a:latin typeface="Verdana" panose="020B0604030504040204" pitchFamily="34" charset="0"/>
                  <a:ea typeface="Verdana" panose="020B0604030504040204" pitchFamily="34" charset="0"/>
                  <a:cs typeface="Verdana" panose="020B0604030504040204" pitchFamily="34" charset="0"/>
                </a:rPr>
                <a:t>c1</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78" name="Rectangle 866">
              <a:extLst>
                <a:ext uri="{FF2B5EF4-FFF2-40B4-BE49-F238E27FC236}">
                  <a16:creationId xmlns:a16="http://schemas.microsoft.com/office/drawing/2014/main" id="{C1385C06-E8B2-4FE9-9933-A1E96BA78B93}"/>
                </a:ext>
              </a:extLst>
            </p:cNvPr>
            <p:cNvSpPr/>
            <p:nvPr/>
          </p:nvSpPr>
          <p:spPr>
            <a:xfrm>
              <a:off x="4378960" y="2521348"/>
              <a:ext cx="103981" cy="296318"/>
            </a:xfrm>
            <a:prstGeom prst="rect">
              <a:avLst/>
            </a:prstGeom>
            <a:ln>
              <a:noFill/>
            </a:ln>
          </p:spPr>
          <p:txBody>
            <a:bodyPr vert="horz" lIns="0" tIns="0" rIns="0" bIns="0" rtlCol="0">
              <a:noAutofit/>
            </a:bodyPr>
            <a:lstStyle/>
            <a:p>
              <a:pPr>
                <a:lnSpc>
                  <a:spcPct val="107000"/>
                </a:lnSpc>
                <a:spcAft>
                  <a:spcPts val="800"/>
                </a:spcAft>
              </a:pPr>
              <a:r>
                <a:rPr lang="zh-CN" sz="1800" b="1" kern="100">
                  <a:solidFill>
                    <a:srgbClr val="000000"/>
                  </a:solidFill>
                  <a:effectLst/>
                  <a:latin typeface="Calibri" panose="020F0502020204030204" pitchFamily="34" charset="0"/>
                  <a:ea typeface="Verdana" panose="020B0604030504040204" pitchFamily="34" charset="0"/>
                  <a:cs typeface="Verdana" panose="020B0604030504040204" pitchFamily="34" charset="0"/>
                </a:rPr>
                <a:t> </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79" name="Rectangle 867">
              <a:extLst>
                <a:ext uri="{FF2B5EF4-FFF2-40B4-BE49-F238E27FC236}">
                  <a16:creationId xmlns:a16="http://schemas.microsoft.com/office/drawing/2014/main" id="{273D13EB-13E1-4986-AA58-49770A0F41D5}"/>
                </a:ext>
              </a:extLst>
            </p:cNvPr>
            <p:cNvSpPr/>
            <p:nvPr/>
          </p:nvSpPr>
          <p:spPr>
            <a:xfrm>
              <a:off x="4513961" y="2729247"/>
              <a:ext cx="394540" cy="296318"/>
            </a:xfrm>
            <a:prstGeom prst="rect">
              <a:avLst/>
            </a:prstGeom>
            <a:ln>
              <a:noFill/>
            </a:ln>
          </p:spPr>
          <p:txBody>
            <a:bodyPr vert="horz" lIns="0" tIns="0" rIns="0" bIns="0" rtlCol="0">
              <a:noAutofit/>
            </a:bodyPr>
            <a:lstStyle/>
            <a:p>
              <a:pPr>
                <a:lnSpc>
                  <a:spcPct val="107000"/>
                </a:lnSpc>
                <a:spcAft>
                  <a:spcPts val="800"/>
                </a:spcAft>
              </a:pPr>
              <a:r>
                <a:rPr lang="en-US" sz="1800" b="1" kern="100">
                  <a:solidFill>
                    <a:srgbClr val="000000"/>
                  </a:solidFill>
                  <a:effectLst/>
                  <a:latin typeface="Verdana" panose="020B0604030504040204" pitchFamily="34" charset="0"/>
                  <a:ea typeface="Verdana" panose="020B0604030504040204" pitchFamily="34" charset="0"/>
                  <a:cs typeface="Verdana" panose="020B0604030504040204" pitchFamily="34" charset="0"/>
                </a:rPr>
                <a:t>c2</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80" name="Rectangle 868">
              <a:extLst>
                <a:ext uri="{FF2B5EF4-FFF2-40B4-BE49-F238E27FC236}">
                  <a16:creationId xmlns:a16="http://schemas.microsoft.com/office/drawing/2014/main" id="{F86A25E3-2D87-4F3D-B0CB-165BA7B7E6A5}"/>
                </a:ext>
              </a:extLst>
            </p:cNvPr>
            <p:cNvSpPr/>
            <p:nvPr/>
          </p:nvSpPr>
          <p:spPr>
            <a:xfrm>
              <a:off x="4811395" y="2729247"/>
              <a:ext cx="103981" cy="296318"/>
            </a:xfrm>
            <a:prstGeom prst="rect">
              <a:avLst/>
            </a:prstGeom>
            <a:ln>
              <a:noFill/>
            </a:ln>
          </p:spPr>
          <p:txBody>
            <a:bodyPr vert="horz" lIns="0" tIns="0" rIns="0" bIns="0" rtlCol="0">
              <a:noAutofit/>
            </a:bodyPr>
            <a:lstStyle/>
            <a:p>
              <a:pPr>
                <a:lnSpc>
                  <a:spcPct val="107000"/>
                </a:lnSpc>
                <a:spcAft>
                  <a:spcPts val="800"/>
                </a:spcAft>
              </a:pPr>
              <a:r>
                <a:rPr lang="zh-CN" sz="1800" b="1" kern="100">
                  <a:solidFill>
                    <a:srgbClr val="000000"/>
                  </a:solidFill>
                  <a:effectLst/>
                  <a:latin typeface="Calibri" panose="020F0502020204030204" pitchFamily="34" charset="0"/>
                  <a:ea typeface="Verdana" panose="020B0604030504040204" pitchFamily="34" charset="0"/>
                  <a:cs typeface="Verdana" panose="020B0604030504040204" pitchFamily="34" charset="0"/>
                </a:rPr>
                <a:t> </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81" name="Rectangle 869">
              <a:extLst>
                <a:ext uri="{FF2B5EF4-FFF2-40B4-BE49-F238E27FC236}">
                  <a16:creationId xmlns:a16="http://schemas.microsoft.com/office/drawing/2014/main" id="{BBEFADFC-344A-4070-9E38-5390021E72DD}"/>
                </a:ext>
              </a:extLst>
            </p:cNvPr>
            <p:cNvSpPr/>
            <p:nvPr/>
          </p:nvSpPr>
          <p:spPr>
            <a:xfrm>
              <a:off x="5161915" y="2449466"/>
              <a:ext cx="394540" cy="296318"/>
            </a:xfrm>
            <a:prstGeom prst="rect">
              <a:avLst/>
            </a:prstGeom>
            <a:ln>
              <a:noFill/>
            </a:ln>
          </p:spPr>
          <p:txBody>
            <a:bodyPr vert="horz" lIns="0" tIns="0" rIns="0" bIns="0" rtlCol="0">
              <a:noAutofit/>
            </a:bodyPr>
            <a:lstStyle/>
            <a:p>
              <a:pPr>
                <a:lnSpc>
                  <a:spcPct val="107000"/>
                </a:lnSpc>
                <a:spcAft>
                  <a:spcPts val="800"/>
                </a:spcAft>
              </a:pPr>
              <a:r>
                <a:rPr lang="en-US" sz="1800" b="1" kern="100">
                  <a:solidFill>
                    <a:srgbClr val="000000"/>
                  </a:solidFill>
                  <a:effectLst/>
                  <a:latin typeface="Verdana" panose="020B0604030504040204" pitchFamily="34" charset="0"/>
                  <a:ea typeface="Verdana" panose="020B0604030504040204" pitchFamily="34" charset="0"/>
                  <a:cs typeface="Verdana" panose="020B0604030504040204" pitchFamily="34" charset="0"/>
                </a:rPr>
                <a:t>c3</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82" name="Rectangle 870">
              <a:extLst>
                <a:ext uri="{FF2B5EF4-FFF2-40B4-BE49-F238E27FC236}">
                  <a16:creationId xmlns:a16="http://schemas.microsoft.com/office/drawing/2014/main" id="{BEB9449E-83AD-4BE9-AE8F-641016178864}"/>
                </a:ext>
              </a:extLst>
            </p:cNvPr>
            <p:cNvSpPr/>
            <p:nvPr/>
          </p:nvSpPr>
          <p:spPr>
            <a:xfrm>
              <a:off x="5459095" y="2449466"/>
              <a:ext cx="103981" cy="296318"/>
            </a:xfrm>
            <a:prstGeom prst="rect">
              <a:avLst/>
            </a:prstGeom>
            <a:ln>
              <a:noFill/>
            </a:ln>
          </p:spPr>
          <p:txBody>
            <a:bodyPr vert="horz" lIns="0" tIns="0" rIns="0" bIns="0" rtlCol="0">
              <a:noAutofit/>
            </a:bodyPr>
            <a:lstStyle/>
            <a:p>
              <a:pPr>
                <a:lnSpc>
                  <a:spcPct val="107000"/>
                </a:lnSpc>
                <a:spcAft>
                  <a:spcPts val="800"/>
                </a:spcAft>
              </a:pPr>
              <a:r>
                <a:rPr lang="zh-CN" sz="1800" b="1" kern="100">
                  <a:solidFill>
                    <a:srgbClr val="000000"/>
                  </a:solidFill>
                  <a:effectLst/>
                  <a:latin typeface="Calibri" panose="020F0502020204030204" pitchFamily="34" charset="0"/>
                  <a:ea typeface="Verdana" panose="020B0604030504040204" pitchFamily="34" charset="0"/>
                  <a:cs typeface="Verdana" panose="020B0604030504040204" pitchFamily="34" charset="0"/>
                </a:rPr>
                <a:t> </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83" name="Rectangle 871">
              <a:extLst>
                <a:ext uri="{FF2B5EF4-FFF2-40B4-BE49-F238E27FC236}">
                  <a16:creationId xmlns:a16="http://schemas.microsoft.com/office/drawing/2014/main" id="{CB320127-4BE5-4EC4-99F7-8EB9DABC9BEA}"/>
                </a:ext>
              </a:extLst>
            </p:cNvPr>
            <p:cNvSpPr/>
            <p:nvPr/>
          </p:nvSpPr>
          <p:spPr>
            <a:xfrm>
              <a:off x="6446012" y="2521348"/>
              <a:ext cx="428998" cy="296318"/>
            </a:xfrm>
            <a:prstGeom prst="rect">
              <a:avLst/>
            </a:prstGeom>
            <a:ln>
              <a:noFill/>
            </a:ln>
          </p:spPr>
          <p:txBody>
            <a:bodyPr vert="horz" lIns="0" tIns="0" rIns="0" bIns="0" rtlCol="0">
              <a:noAutofit/>
            </a:bodyPr>
            <a:lstStyle/>
            <a:p>
              <a:pPr>
                <a:lnSpc>
                  <a:spcPct val="107000"/>
                </a:lnSpc>
                <a:spcAft>
                  <a:spcPts val="800"/>
                </a:spcAft>
              </a:pPr>
              <a:r>
                <a:rPr lang="en-US" sz="1800" b="1" kern="100">
                  <a:solidFill>
                    <a:srgbClr val="000000"/>
                  </a:solidFill>
                  <a:effectLst/>
                  <a:latin typeface="Verdana" panose="020B0604030504040204" pitchFamily="34" charset="0"/>
                  <a:ea typeface="Verdana" panose="020B0604030504040204" pitchFamily="34" charset="0"/>
                  <a:cs typeface="Verdana" panose="020B0604030504040204" pitchFamily="34" charset="0"/>
                </a:rPr>
                <a:t>d1</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84" name="Rectangle 872">
              <a:extLst>
                <a:ext uri="{FF2B5EF4-FFF2-40B4-BE49-F238E27FC236}">
                  <a16:creationId xmlns:a16="http://schemas.microsoft.com/office/drawing/2014/main" id="{8423BC4A-8DA1-4A3D-85AD-121402F0D73B}"/>
                </a:ext>
              </a:extLst>
            </p:cNvPr>
            <p:cNvSpPr/>
            <p:nvPr/>
          </p:nvSpPr>
          <p:spPr>
            <a:xfrm>
              <a:off x="6769100" y="2521348"/>
              <a:ext cx="103981" cy="296318"/>
            </a:xfrm>
            <a:prstGeom prst="rect">
              <a:avLst/>
            </a:prstGeom>
            <a:ln>
              <a:noFill/>
            </a:ln>
          </p:spPr>
          <p:txBody>
            <a:bodyPr vert="horz" lIns="0" tIns="0" rIns="0" bIns="0" rtlCol="0">
              <a:noAutofit/>
            </a:bodyPr>
            <a:lstStyle/>
            <a:p>
              <a:pPr>
                <a:lnSpc>
                  <a:spcPct val="107000"/>
                </a:lnSpc>
                <a:spcAft>
                  <a:spcPts val="800"/>
                </a:spcAft>
              </a:pPr>
              <a:r>
                <a:rPr lang="zh-CN" sz="1800" b="1" kern="100">
                  <a:solidFill>
                    <a:srgbClr val="000000"/>
                  </a:solidFill>
                  <a:effectLst/>
                  <a:latin typeface="Calibri" panose="020F0502020204030204" pitchFamily="34" charset="0"/>
                  <a:ea typeface="Verdana" panose="020B0604030504040204" pitchFamily="34" charset="0"/>
                  <a:cs typeface="Verdana" panose="020B0604030504040204" pitchFamily="34" charset="0"/>
                </a:rPr>
                <a:t> </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85" name="Rectangle 873">
              <a:extLst>
                <a:ext uri="{FF2B5EF4-FFF2-40B4-BE49-F238E27FC236}">
                  <a16:creationId xmlns:a16="http://schemas.microsoft.com/office/drawing/2014/main" id="{AF0A1827-8628-4E26-AD5F-C0526EB8D2EA}"/>
                </a:ext>
              </a:extLst>
            </p:cNvPr>
            <p:cNvSpPr/>
            <p:nvPr/>
          </p:nvSpPr>
          <p:spPr>
            <a:xfrm>
              <a:off x="6878574" y="2745757"/>
              <a:ext cx="428998" cy="296318"/>
            </a:xfrm>
            <a:prstGeom prst="rect">
              <a:avLst/>
            </a:prstGeom>
            <a:ln>
              <a:noFill/>
            </a:ln>
          </p:spPr>
          <p:txBody>
            <a:bodyPr vert="horz" lIns="0" tIns="0" rIns="0" bIns="0" rtlCol="0">
              <a:noAutofit/>
            </a:bodyPr>
            <a:lstStyle/>
            <a:p>
              <a:pPr>
                <a:lnSpc>
                  <a:spcPct val="107000"/>
                </a:lnSpc>
                <a:spcAft>
                  <a:spcPts val="800"/>
                </a:spcAft>
              </a:pPr>
              <a:r>
                <a:rPr lang="en-US" sz="1800" b="1" kern="100">
                  <a:solidFill>
                    <a:srgbClr val="000000"/>
                  </a:solidFill>
                  <a:effectLst/>
                  <a:latin typeface="Verdana" panose="020B0604030504040204" pitchFamily="34" charset="0"/>
                  <a:ea typeface="Verdana" panose="020B0604030504040204" pitchFamily="34" charset="0"/>
                  <a:cs typeface="Verdana" panose="020B0604030504040204" pitchFamily="34" charset="0"/>
                </a:rPr>
                <a:t>d2</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86" name="Rectangle 874">
              <a:extLst>
                <a:ext uri="{FF2B5EF4-FFF2-40B4-BE49-F238E27FC236}">
                  <a16:creationId xmlns:a16="http://schemas.microsoft.com/office/drawing/2014/main" id="{5F5B6D1A-2F63-4D4C-9D76-3B7F05C93F6E}"/>
                </a:ext>
              </a:extLst>
            </p:cNvPr>
            <p:cNvSpPr/>
            <p:nvPr/>
          </p:nvSpPr>
          <p:spPr>
            <a:xfrm>
              <a:off x="7201662" y="2745757"/>
              <a:ext cx="103981" cy="296318"/>
            </a:xfrm>
            <a:prstGeom prst="rect">
              <a:avLst/>
            </a:prstGeom>
            <a:ln>
              <a:noFill/>
            </a:ln>
          </p:spPr>
          <p:txBody>
            <a:bodyPr vert="horz" lIns="0" tIns="0" rIns="0" bIns="0" rtlCol="0">
              <a:noAutofit/>
            </a:bodyPr>
            <a:lstStyle/>
            <a:p>
              <a:pPr>
                <a:lnSpc>
                  <a:spcPct val="107000"/>
                </a:lnSpc>
                <a:spcAft>
                  <a:spcPts val="800"/>
                </a:spcAft>
              </a:pPr>
              <a:r>
                <a:rPr lang="zh-CN" sz="1800" b="1" kern="100">
                  <a:solidFill>
                    <a:srgbClr val="000000"/>
                  </a:solidFill>
                  <a:effectLst/>
                  <a:latin typeface="Calibri" panose="020F0502020204030204" pitchFamily="34" charset="0"/>
                  <a:ea typeface="Verdana" panose="020B0604030504040204" pitchFamily="34" charset="0"/>
                  <a:cs typeface="Verdana" panose="020B0604030504040204" pitchFamily="34" charset="0"/>
                </a:rPr>
                <a:t> </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87" name="Rectangle 875">
              <a:extLst>
                <a:ext uri="{FF2B5EF4-FFF2-40B4-BE49-F238E27FC236}">
                  <a16:creationId xmlns:a16="http://schemas.microsoft.com/office/drawing/2014/main" id="{6A24109C-71A0-4F9D-BA50-F926D4C62658}"/>
                </a:ext>
              </a:extLst>
            </p:cNvPr>
            <p:cNvSpPr/>
            <p:nvPr/>
          </p:nvSpPr>
          <p:spPr>
            <a:xfrm>
              <a:off x="7462901" y="2449466"/>
              <a:ext cx="428998" cy="296318"/>
            </a:xfrm>
            <a:prstGeom prst="rect">
              <a:avLst/>
            </a:prstGeom>
            <a:ln>
              <a:noFill/>
            </a:ln>
          </p:spPr>
          <p:txBody>
            <a:bodyPr vert="horz" lIns="0" tIns="0" rIns="0" bIns="0" rtlCol="0">
              <a:noAutofit/>
            </a:bodyPr>
            <a:lstStyle/>
            <a:p>
              <a:pPr>
                <a:lnSpc>
                  <a:spcPct val="107000"/>
                </a:lnSpc>
                <a:spcAft>
                  <a:spcPts val="800"/>
                </a:spcAft>
              </a:pPr>
              <a:r>
                <a:rPr lang="en-US" sz="1800" b="1" kern="100">
                  <a:solidFill>
                    <a:srgbClr val="000000"/>
                  </a:solidFill>
                  <a:effectLst/>
                  <a:latin typeface="Verdana" panose="020B0604030504040204" pitchFamily="34" charset="0"/>
                  <a:ea typeface="Verdana" panose="020B0604030504040204" pitchFamily="34" charset="0"/>
                  <a:cs typeface="Verdana" panose="020B0604030504040204" pitchFamily="34" charset="0"/>
                </a:rPr>
                <a:t>d3</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88" name="Rectangle 876">
              <a:extLst>
                <a:ext uri="{FF2B5EF4-FFF2-40B4-BE49-F238E27FC236}">
                  <a16:creationId xmlns:a16="http://schemas.microsoft.com/office/drawing/2014/main" id="{F4836EAF-23EC-4F8B-9BC1-502697F0DA70}"/>
                </a:ext>
              </a:extLst>
            </p:cNvPr>
            <p:cNvSpPr/>
            <p:nvPr/>
          </p:nvSpPr>
          <p:spPr>
            <a:xfrm>
              <a:off x="7785989" y="2449466"/>
              <a:ext cx="103981" cy="296318"/>
            </a:xfrm>
            <a:prstGeom prst="rect">
              <a:avLst/>
            </a:prstGeom>
            <a:ln>
              <a:noFill/>
            </a:ln>
          </p:spPr>
          <p:txBody>
            <a:bodyPr vert="horz" lIns="0" tIns="0" rIns="0" bIns="0" rtlCol="0">
              <a:noAutofit/>
            </a:bodyPr>
            <a:lstStyle/>
            <a:p>
              <a:pPr>
                <a:lnSpc>
                  <a:spcPct val="107000"/>
                </a:lnSpc>
                <a:spcAft>
                  <a:spcPts val="800"/>
                </a:spcAft>
              </a:pPr>
              <a:r>
                <a:rPr lang="zh-CN" sz="1800" b="1" kern="100">
                  <a:solidFill>
                    <a:srgbClr val="000000"/>
                  </a:solidFill>
                  <a:effectLst/>
                  <a:latin typeface="Calibri" panose="020F0502020204030204" pitchFamily="34" charset="0"/>
                  <a:ea typeface="Verdana" panose="020B0604030504040204" pitchFamily="34" charset="0"/>
                  <a:cs typeface="Verdana" panose="020B0604030504040204" pitchFamily="34" charset="0"/>
                </a:rPr>
                <a:t> </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89" name="Rectangle 877">
              <a:extLst>
                <a:ext uri="{FF2B5EF4-FFF2-40B4-BE49-F238E27FC236}">
                  <a16:creationId xmlns:a16="http://schemas.microsoft.com/office/drawing/2014/main" id="{06DBBA9D-EBD1-4A1E-B0FC-8DA0B5ED2384}"/>
                </a:ext>
              </a:extLst>
            </p:cNvPr>
            <p:cNvSpPr/>
            <p:nvPr/>
          </p:nvSpPr>
          <p:spPr>
            <a:xfrm>
              <a:off x="1806448" y="1819419"/>
              <a:ext cx="216171" cy="296318"/>
            </a:xfrm>
            <a:prstGeom prst="rect">
              <a:avLst/>
            </a:prstGeom>
            <a:ln>
              <a:noFill/>
            </a:ln>
          </p:spPr>
          <p:txBody>
            <a:bodyPr vert="horz" lIns="0" tIns="0" rIns="0" bIns="0" rtlCol="0">
              <a:noAutofit/>
            </a:bodyPr>
            <a:lstStyle/>
            <a:p>
              <a:pPr>
                <a:lnSpc>
                  <a:spcPct val="107000"/>
                </a:lnSpc>
                <a:spcAft>
                  <a:spcPts val="800"/>
                </a:spcAft>
              </a:pPr>
              <a:r>
                <a:rPr lang="en-US" sz="1800" b="1" kern="100">
                  <a:solidFill>
                    <a:srgbClr val="000000"/>
                  </a:solidFill>
                  <a:effectLst/>
                  <a:latin typeface="Verdana" panose="020B0604030504040204" pitchFamily="34" charset="0"/>
                  <a:ea typeface="Verdana" panose="020B0604030504040204" pitchFamily="34" charset="0"/>
                  <a:cs typeface="Verdana" panose="020B0604030504040204" pitchFamily="34" charset="0"/>
                </a:rPr>
                <a:t>3</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90" name="Rectangle 878">
              <a:extLst>
                <a:ext uri="{FF2B5EF4-FFF2-40B4-BE49-F238E27FC236}">
                  <a16:creationId xmlns:a16="http://schemas.microsoft.com/office/drawing/2014/main" id="{5EA0913F-B1B3-42DA-BB03-24C0781344BE}"/>
                </a:ext>
              </a:extLst>
            </p:cNvPr>
            <p:cNvSpPr/>
            <p:nvPr/>
          </p:nvSpPr>
          <p:spPr>
            <a:xfrm>
              <a:off x="1969516" y="1819419"/>
              <a:ext cx="103981" cy="296318"/>
            </a:xfrm>
            <a:prstGeom prst="rect">
              <a:avLst/>
            </a:prstGeom>
            <a:ln>
              <a:noFill/>
            </a:ln>
          </p:spPr>
          <p:txBody>
            <a:bodyPr vert="horz" lIns="0" tIns="0" rIns="0" bIns="0" rtlCol="0">
              <a:noAutofit/>
            </a:bodyPr>
            <a:lstStyle/>
            <a:p>
              <a:pPr>
                <a:lnSpc>
                  <a:spcPct val="107000"/>
                </a:lnSpc>
                <a:spcAft>
                  <a:spcPts val="800"/>
                </a:spcAft>
              </a:pPr>
              <a:r>
                <a:rPr lang="zh-CN" sz="1800" b="1" kern="100">
                  <a:solidFill>
                    <a:srgbClr val="000000"/>
                  </a:solidFill>
                  <a:effectLst/>
                  <a:latin typeface="Calibri" panose="020F0502020204030204" pitchFamily="34" charset="0"/>
                  <a:ea typeface="Verdana" panose="020B0604030504040204" pitchFamily="34" charset="0"/>
                  <a:cs typeface="Verdana" panose="020B0604030504040204" pitchFamily="34" charset="0"/>
                </a:rPr>
                <a:t> </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91" name="Rectangle 879">
              <a:extLst>
                <a:ext uri="{FF2B5EF4-FFF2-40B4-BE49-F238E27FC236}">
                  <a16:creationId xmlns:a16="http://schemas.microsoft.com/office/drawing/2014/main" id="{53EC6CCD-F10A-4BD3-B4B1-2F801CD4DEFC}"/>
                </a:ext>
              </a:extLst>
            </p:cNvPr>
            <p:cNvSpPr/>
            <p:nvPr/>
          </p:nvSpPr>
          <p:spPr>
            <a:xfrm>
              <a:off x="4210685" y="1819419"/>
              <a:ext cx="216171" cy="296318"/>
            </a:xfrm>
            <a:prstGeom prst="rect">
              <a:avLst/>
            </a:prstGeom>
            <a:ln>
              <a:noFill/>
            </a:ln>
          </p:spPr>
          <p:txBody>
            <a:bodyPr vert="horz" lIns="0" tIns="0" rIns="0" bIns="0" rtlCol="0">
              <a:noAutofit/>
            </a:bodyPr>
            <a:lstStyle/>
            <a:p>
              <a:pPr>
                <a:lnSpc>
                  <a:spcPct val="107000"/>
                </a:lnSpc>
                <a:spcAft>
                  <a:spcPts val="800"/>
                </a:spcAft>
              </a:pPr>
              <a:r>
                <a:rPr lang="en-US" sz="1800" b="1" kern="100">
                  <a:solidFill>
                    <a:srgbClr val="000000"/>
                  </a:solidFill>
                  <a:effectLst/>
                  <a:latin typeface="Verdana" panose="020B0604030504040204" pitchFamily="34" charset="0"/>
                  <a:ea typeface="Verdana" panose="020B0604030504040204" pitchFamily="34" charset="0"/>
                  <a:cs typeface="Verdana" panose="020B0604030504040204" pitchFamily="34" charset="0"/>
                </a:rPr>
                <a:t>2</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92" name="Rectangle 880">
              <a:extLst>
                <a:ext uri="{FF2B5EF4-FFF2-40B4-BE49-F238E27FC236}">
                  <a16:creationId xmlns:a16="http://schemas.microsoft.com/office/drawing/2014/main" id="{7A892CCB-BB58-4ADD-9041-0BF3B876315B}"/>
                </a:ext>
              </a:extLst>
            </p:cNvPr>
            <p:cNvSpPr/>
            <p:nvPr/>
          </p:nvSpPr>
          <p:spPr>
            <a:xfrm>
              <a:off x="4373753" y="1819419"/>
              <a:ext cx="103981" cy="296318"/>
            </a:xfrm>
            <a:prstGeom prst="rect">
              <a:avLst/>
            </a:prstGeom>
            <a:ln>
              <a:noFill/>
            </a:ln>
          </p:spPr>
          <p:txBody>
            <a:bodyPr vert="horz" lIns="0" tIns="0" rIns="0" bIns="0" rtlCol="0">
              <a:noAutofit/>
            </a:bodyPr>
            <a:lstStyle/>
            <a:p>
              <a:pPr>
                <a:lnSpc>
                  <a:spcPct val="107000"/>
                </a:lnSpc>
                <a:spcAft>
                  <a:spcPts val="800"/>
                </a:spcAft>
              </a:pPr>
              <a:r>
                <a:rPr lang="zh-CN" sz="1800" b="1" kern="100">
                  <a:solidFill>
                    <a:srgbClr val="000000"/>
                  </a:solidFill>
                  <a:effectLst/>
                  <a:latin typeface="Calibri" panose="020F0502020204030204" pitchFamily="34" charset="0"/>
                  <a:ea typeface="Verdana" panose="020B0604030504040204" pitchFamily="34" charset="0"/>
                  <a:cs typeface="Verdana" panose="020B0604030504040204" pitchFamily="34" charset="0"/>
                </a:rPr>
                <a:t> </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93" name="Rectangle 881">
              <a:extLst>
                <a:ext uri="{FF2B5EF4-FFF2-40B4-BE49-F238E27FC236}">
                  <a16:creationId xmlns:a16="http://schemas.microsoft.com/office/drawing/2014/main" id="{8051F228-376F-4D67-88C8-F95713888099}"/>
                </a:ext>
              </a:extLst>
            </p:cNvPr>
            <p:cNvSpPr/>
            <p:nvPr/>
          </p:nvSpPr>
          <p:spPr>
            <a:xfrm>
              <a:off x="6580124" y="1805449"/>
              <a:ext cx="216171" cy="296318"/>
            </a:xfrm>
            <a:prstGeom prst="rect">
              <a:avLst/>
            </a:prstGeom>
            <a:ln>
              <a:noFill/>
            </a:ln>
          </p:spPr>
          <p:txBody>
            <a:bodyPr vert="horz" lIns="0" tIns="0" rIns="0" bIns="0" rtlCol="0">
              <a:noAutofit/>
            </a:bodyPr>
            <a:lstStyle/>
            <a:p>
              <a:pPr>
                <a:lnSpc>
                  <a:spcPct val="107000"/>
                </a:lnSpc>
                <a:spcAft>
                  <a:spcPts val="800"/>
                </a:spcAft>
              </a:pPr>
              <a:r>
                <a:rPr lang="en-US" sz="1800" b="1" kern="100">
                  <a:solidFill>
                    <a:srgbClr val="000000"/>
                  </a:solidFill>
                  <a:effectLst/>
                  <a:latin typeface="Verdana" panose="020B0604030504040204" pitchFamily="34" charset="0"/>
                  <a:ea typeface="Verdana" panose="020B0604030504040204" pitchFamily="34" charset="0"/>
                  <a:cs typeface="Verdana" panose="020B0604030504040204" pitchFamily="34" charset="0"/>
                </a:rPr>
                <a:t>2</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94" name="Rectangle 882">
              <a:extLst>
                <a:ext uri="{FF2B5EF4-FFF2-40B4-BE49-F238E27FC236}">
                  <a16:creationId xmlns:a16="http://schemas.microsoft.com/office/drawing/2014/main" id="{BE01E43B-41E8-490B-850E-953663006EEB}"/>
                </a:ext>
              </a:extLst>
            </p:cNvPr>
            <p:cNvSpPr/>
            <p:nvPr/>
          </p:nvSpPr>
          <p:spPr>
            <a:xfrm>
              <a:off x="6743193" y="1805449"/>
              <a:ext cx="103981" cy="296318"/>
            </a:xfrm>
            <a:prstGeom prst="rect">
              <a:avLst/>
            </a:prstGeom>
            <a:ln>
              <a:noFill/>
            </a:ln>
          </p:spPr>
          <p:txBody>
            <a:bodyPr vert="horz" lIns="0" tIns="0" rIns="0" bIns="0" rtlCol="0">
              <a:noAutofit/>
            </a:bodyPr>
            <a:lstStyle/>
            <a:p>
              <a:pPr>
                <a:lnSpc>
                  <a:spcPct val="107000"/>
                </a:lnSpc>
                <a:spcAft>
                  <a:spcPts val="800"/>
                </a:spcAft>
              </a:pPr>
              <a:r>
                <a:rPr lang="zh-CN" sz="1800" b="1" kern="100">
                  <a:solidFill>
                    <a:srgbClr val="000000"/>
                  </a:solidFill>
                  <a:effectLst/>
                  <a:latin typeface="Calibri" panose="020F0502020204030204" pitchFamily="34" charset="0"/>
                  <a:ea typeface="Verdana" panose="020B0604030504040204" pitchFamily="34" charset="0"/>
                  <a:cs typeface="Verdana" panose="020B0604030504040204" pitchFamily="34" charset="0"/>
                </a:rPr>
                <a:t> </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95" name="Rectangle 883">
              <a:extLst>
                <a:ext uri="{FF2B5EF4-FFF2-40B4-BE49-F238E27FC236}">
                  <a16:creationId xmlns:a16="http://schemas.microsoft.com/office/drawing/2014/main" id="{3020292C-AD92-467D-BF23-E6D6C04FDB9E}"/>
                </a:ext>
              </a:extLst>
            </p:cNvPr>
            <p:cNvSpPr/>
            <p:nvPr/>
          </p:nvSpPr>
          <p:spPr>
            <a:xfrm>
              <a:off x="4210685" y="536465"/>
              <a:ext cx="216171" cy="296318"/>
            </a:xfrm>
            <a:prstGeom prst="rect">
              <a:avLst/>
            </a:prstGeom>
            <a:ln>
              <a:noFill/>
            </a:ln>
          </p:spPr>
          <p:txBody>
            <a:bodyPr vert="horz" lIns="0" tIns="0" rIns="0" bIns="0" rtlCol="0">
              <a:noAutofit/>
            </a:bodyPr>
            <a:lstStyle/>
            <a:p>
              <a:pPr>
                <a:lnSpc>
                  <a:spcPct val="107000"/>
                </a:lnSpc>
                <a:spcAft>
                  <a:spcPts val="800"/>
                </a:spcAft>
              </a:pPr>
              <a:r>
                <a:rPr lang="en-US" sz="1800" b="1" kern="100">
                  <a:solidFill>
                    <a:srgbClr val="000000"/>
                  </a:solidFill>
                  <a:effectLst/>
                  <a:latin typeface="Verdana" panose="020B0604030504040204" pitchFamily="34" charset="0"/>
                  <a:ea typeface="Verdana" panose="020B0604030504040204" pitchFamily="34" charset="0"/>
                  <a:cs typeface="Verdana" panose="020B0604030504040204" pitchFamily="34" charset="0"/>
                </a:rPr>
                <a:t>3</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96" name="Rectangle 884">
              <a:extLst>
                <a:ext uri="{FF2B5EF4-FFF2-40B4-BE49-F238E27FC236}">
                  <a16:creationId xmlns:a16="http://schemas.microsoft.com/office/drawing/2014/main" id="{AE821862-8043-464E-9302-5C95E7A687EA}"/>
                </a:ext>
              </a:extLst>
            </p:cNvPr>
            <p:cNvSpPr/>
            <p:nvPr/>
          </p:nvSpPr>
          <p:spPr>
            <a:xfrm>
              <a:off x="4373753" y="536465"/>
              <a:ext cx="103981" cy="296318"/>
            </a:xfrm>
            <a:prstGeom prst="rect">
              <a:avLst/>
            </a:prstGeom>
            <a:ln>
              <a:noFill/>
            </a:ln>
          </p:spPr>
          <p:txBody>
            <a:bodyPr vert="horz" lIns="0" tIns="0" rIns="0" bIns="0" rtlCol="0">
              <a:noAutofit/>
            </a:bodyPr>
            <a:lstStyle/>
            <a:p>
              <a:pPr>
                <a:lnSpc>
                  <a:spcPct val="107000"/>
                </a:lnSpc>
                <a:spcAft>
                  <a:spcPts val="800"/>
                </a:spcAft>
              </a:pPr>
              <a:r>
                <a:rPr lang="zh-CN" sz="1800" b="1" kern="100">
                  <a:solidFill>
                    <a:srgbClr val="000000"/>
                  </a:solidFill>
                  <a:effectLst/>
                  <a:latin typeface="Calibri" panose="020F0502020204030204" pitchFamily="34" charset="0"/>
                  <a:ea typeface="Verdana" panose="020B0604030504040204" pitchFamily="34" charset="0"/>
                  <a:cs typeface="Verdana" panose="020B0604030504040204" pitchFamily="34" charset="0"/>
                </a:rPr>
                <a:t> </a:t>
              </a:r>
              <a:endParaRPr lang="zh-CN" sz="1100" kern="100">
                <a:solidFill>
                  <a:srgbClr val="000000"/>
                </a:solidFill>
                <a:effectLst/>
                <a:latin typeface="Calibri" panose="020F0502020204030204" pitchFamily="34" charset="0"/>
                <a:ea typeface="Calibri" panose="020F0502020204030204" pitchFamily="34" charset="0"/>
              </a:endParaRPr>
            </a:p>
          </p:txBody>
        </p:sp>
      </p:grpSp>
    </p:spTree>
    <p:extLst>
      <p:ext uri="{BB962C8B-B14F-4D97-AF65-F5344CB8AC3E}">
        <p14:creationId xmlns:p14="http://schemas.microsoft.com/office/powerpoint/2010/main" val="25146611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C873CB-E54C-4808-B688-833A95A58728}"/>
              </a:ext>
            </a:extLst>
          </p:cNvPr>
          <p:cNvSpPr>
            <a:spLocks noGrp="1"/>
          </p:cNvSpPr>
          <p:nvPr>
            <p:ph type="title"/>
          </p:nvPr>
        </p:nvSpPr>
        <p:spPr/>
        <p:txBody>
          <a:bodyPr>
            <a:normAutofit/>
          </a:bodyPr>
          <a:lstStyle/>
          <a:p>
            <a:r>
              <a:rPr lang="en-US" altLang="zh-CN" dirty="0"/>
              <a:t>Optimal Decisions in Games</a:t>
            </a:r>
            <a:endParaRPr lang="zh-CN" altLang="en-US" dirty="0"/>
          </a:p>
        </p:txBody>
      </p:sp>
      <p:sp>
        <p:nvSpPr>
          <p:cNvPr id="4" name="灯片编号占位符 3">
            <a:extLst>
              <a:ext uri="{FF2B5EF4-FFF2-40B4-BE49-F238E27FC236}">
                <a16:creationId xmlns:a16="http://schemas.microsoft.com/office/drawing/2014/main" id="{A63F14C6-DD70-42B8-9675-930DCE669838}"/>
              </a:ext>
            </a:extLst>
          </p:cNvPr>
          <p:cNvSpPr>
            <a:spLocks noGrp="1"/>
          </p:cNvSpPr>
          <p:nvPr>
            <p:ph type="sldNum" sz="quarter" idx="12"/>
          </p:nvPr>
        </p:nvSpPr>
        <p:spPr/>
        <p:txBody>
          <a:bodyPr/>
          <a:lstStyle/>
          <a:p>
            <a:fld id="{893ACD7D-9A68-44C8-A49A-4B94202CE741}" type="slidenum">
              <a:rPr lang="zh-CN" altLang="en-US" smtClean="0"/>
              <a:t>22</a:t>
            </a:fld>
            <a:endParaRPr lang="zh-CN" altLang="en-US"/>
          </a:p>
        </p:txBody>
      </p:sp>
      <p:grpSp>
        <p:nvGrpSpPr>
          <p:cNvPr id="9" name="Group 27661">
            <a:extLst>
              <a:ext uri="{FF2B5EF4-FFF2-40B4-BE49-F238E27FC236}">
                <a16:creationId xmlns:a16="http://schemas.microsoft.com/office/drawing/2014/main" id="{B93CD972-F850-4E44-8C1D-0EED62D4FD20}"/>
              </a:ext>
            </a:extLst>
          </p:cNvPr>
          <p:cNvGrpSpPr/>
          <p:nvPr/>
        </p:nvGrpSpPr>
        <p:grpSpPr>
          <a:xfrm>
            <a:off x="2236780" y="1123381"/>
            <a:ext cx="7463796" cy="3695698"/>
            <a:chOff x="813054" y="334963"/>
            <a:chExt cx="7464171" cy="3695807"/>
          </a:xfrm>
        </p:grpSpPr>
        <p:sp>
          <p:nvSpPr>
            <p:cNvPr id="10" name="Shape 786">
              <a:extLst>
                <a:ext uri="{FF2B5EF4-FFF2-40B4-BE49-F238E27FC236}">
                  <a16:creationId xmlns:a16="http://schemas.microsoft.com/office/drawing/2014/main" id="{0ACB6106-76BB-444F-B6E0-9AE512F4C577}"/>
                </a:ext>
              </a:extLst>
            </p:cNvPr>
            <p:cNvSpPr/>
            <p:nvPr/>
          </p:nvSpPr>
          <p:spPr>
            <a:xfrm>
              <a:off x="4464050" y="334963"/>
              <a:ext cx="576326" cy="574675"/>
            </a:xfrm>
            <a:custGeom>
              <a:avLst/>
              <a:gdLst/>
              <a:ahLst/>
              <a:cxnLst/>
              <a:rect l="0" t="0" r="0" b="0"/>
              <a:pathLst>
                <a:path w="576326" h="574675">
                  <a:moveTo>
                    <a:pt x="0" y="574675"/>
                  </a:moveTo>
                  <a:lnTo>
                    <a:pt x="288163" y="0"/>
                  </a:lnTo>
                  <a:lnTo>
                    <a:pt x="576326" y="574675"/>
                  </a:lnTo>
                  <a:close/>
                </a:path>
              </a:pathLst>
            </a:custGeom>
            <a:ln w="25400" cap="flat">
              <a:round/>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11" name="Rectangle 787">
              <a:extLst>
                <a:ext uri="{FF2B5EF4-FFF2-40B4-BE49-F238E27FC236}">
                  <a16:creationId xmlns:a16="http://schemas.microsoft.com/office/drawing/2014/main" id="{88DBDBBC-E087-4BEF-AD29-F9FECECC0018}"/>
                </a:ext>
              </a:extLst>
            </p:cNvPr>
            <p:cNvSpPr/>
            <p:nvPr/>
          </p:nvSpPr>
          <p:spPr>
            <a:xfrm>
              <a:off x="4654804" y="616349"/>
              <a:ext cx="262673" cy="329901"/>
            </a:xfrm>
            <a:prstGeom prst="rect">
              <a:avLst/>
            </a:prstGeom>
            <a:ln>
              <a:noFill/>
            </a:ln>
          </p:spPr>
          <p:txBody>
            <a:bodyPr vert="horz" lIns="0" tIns="0" rIns="0" bIns="0" rtlCol="0">
              <a:noAutofit/>
            </a:bodyPr>
            <a:lstStyle/>
            <a:p>
              <a:pPr>
                <a:lnSpc>
                  <a:spcPct val="107000"/>
                </a:lnSpc>
                <a:spcAft>
                  <a:spcPts val="800"/>
                </a:spcAft>
              </a:pPr>
              <a:r>
                <a:rPr lang="en-US" sz="2000" b="1" kern="100">
                  <a:solidFill>
                    <a:srgbClr val="000000"/>
                  </a:solidFill>
                  <a:effectLst/>
                  <a:latin typeface="Verdana" panose="020B0604030504040204" pitchFamily="34" charset="0"/>
                  <a:ea typeface="Verdana" panose="020B0604030504040204" pitchFamily="34" charset="0"/>
                  <a:cs typeface="Verdana" panose="020B0604030504040204" pitchFamily="34" charset="0"/>
                </a:rPr>
                <a:t>A</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12" name="Rectangle 788">
              <a:extLst>
                <a:ext uri="{FF2B5EF4-FFF2-40B4-BE49-F238E27FC236}">
                  <a16:creationId xmlns:a16="http://schemas.microsoft.com/office/drawing/2014/main" id="{AD7690E4-8E28-4318-BCDB-75E8865788AD}"/>
                </a:ext>
              </a:extLst>
            </p:cNvPr>
            <p:cNvSpPr/>
            <p:nvPr/>
          </p:nvSpPr>
          <p:spPr>
            <a:xfrm>
              <a:off x="4852924" y="616349"/>
              <a:ext cx="115765" cy="329901"/>
            </a:xfrm>
            <a:prstGeom prst="rect">
              <a:avLst/>
            </a:prstGeom>
            <a:ln>
              <a:noFill/>
            </a:ln>
          </p:spPr>
          <p:txBody>
            <a:bodyPr vert="horz" lIns="0" tIns="0" rIns="0" bIns="0" rtlCol="0">
              <a:noAutofit/>
            </a:bodyPr>
            <a:lstStyle/>
            <a:p>
              <a:pPr>
                <a:lnSpc>
                  <a:spcPct val="107000"/>
                </a:lnSpc>
                <a:spcAft>
                  <a:spcPts val="800"/>
                </a:spcAft>
              </a:pPr>
              <a:r>
                <a:rPr lang="zh-CN" sz="2000" b="1" kern="100">
                  <a:solidFill>
                    <a:srgbClr val="000000"/>
                  </a:solidFill>
                  <a:effectLst/>
                  <a:latin typeface="Calibri" panose="020F0502020204030204" pitchFamily="34" charset="0"/>
                  <a:ea typeface="Verdana" panose="020B0604030504040204" pitchFamily="34" charset="0"/>
                  <a:cs typeface="Verdana" panose="020B0604030504040204" pitchFamily="34" charset="0"/>
                </a:rPr>
                <a:t> </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13" name="Shape 790">
              <a:extLst>
                <a:ext uri="{FF2B5EF4-FFF2-40B4-BE49-F238E27FC236}">
                  <a16:creationId xmlns:a16="http://schemas.microsoft.com/office/drawing/2014/main" id="{23E9EFE7-637E-4BEE-A16D-85B41591C35E}"/>
                </a:ext>
              </a:extLst>
            </p:cNvPr>
            <p:cNvSpPr/>
            <p:nvPr/>
          </p:nvSpPr>
          <p:spPr>
            <a:xfrm>
              <a:off x="2087626" y="1720787"/>
              <a:ext cx="549275" cy="579501"/>
            </a:xfrm>
            <a:custGeom>
              <a:avLst/>
              <a:gdLst/>
              <a:ahLst/>
              <a:cxnLst/>
              <a:rect l="0" t="0" r="0" b="0"/>
              <a:pathLst>
                <a:path w="549275" h="579501">
                  <a:moveTo>
                    <a:pt x="259334" y="579501"/>
                  </a:moveTo>
                  <a:lnTo>
                    <a:pt x="549275" y="0"/>
                  </a:lnTo>
                  <a:lnTo>
                    <a:pt x="0" y="0"/>
                  </a:lnTo>
                  <a:lnTo>
                    <a:pt x="259334" y="579501"/>
                  </a:lnTo>
                  <a:close/>
                </a:path>
              </a:pathLst>
            </a:custGeom>
            <a:ln w="19050" cap="flat">
              <a:round/>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14" name="Rectangle 791">
              <a:extLst>
                <a:ext uri="{FF2B5EF4-FFF2-40B4-BE49-F238E27FC236}">
                  <a16:creationId xmlns:a16="http://schemas.microsoft.com/office/drawing/2014/main" id="{470D73FE-36D7-47C2-B032-F613EC9DE137}"/>
                </a:ext>
              </a:extLst>
            </p:cNvPr>
            <p:cNvSpPr/>
            <p:nvPr/>
          </p:nvSpPr>
          <p:spPr>
            <a:xfrm>
              <a:off x="2265426" y="1823993"/>
              <a:ext cx="257934" cy="329901"/>
            </a:xfrm>
            <a:prstGeom prst="rect">
              <a:avLst/>
            </a:prstGeom>
            <a:ln>
              <a:noFill/>
            </a:ln>
          </p:spPr>
          <p:txBody>
            <a:bodyPr vert="horz" lIns="0" tIns="0" rIns="0" bIns="0" rtlCol="0">
              <a:noAutofit/>
            </a:bodyPr>
            <a:lstStyle/>
            <a:p>
              <a:pPr>
                <a:lnSpc>
                  <a:spcPct val="107000"/>
                </a:lnSpc>
                <a:spcAft>
                  <a:spcPts val="800"/>
                </a:spcAft>
              </a:pPr>
              <a:r>
                <a:rPr lang="en-US" sz="2000" b="1" kern="100">
                  <a:solidFill>
                    <a:srgbClr val="000000"/>
                  </a:solidFill>
                  <a:effectLst/>
                  <a:latin typeface="Verdana" panose="020B0604030504040204" pitchFamily="34" charset="0"/>
                  <a:ea typeface="Verdana" panose="020B0604030504040204" pitchFamily="34" charset="0"/>
                  <a:cs typeface="Verdana" panose="020B0604030504040204" pitchFamily="34" charset="0"/>
                </a:rPr>
                <a:t>B</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15" name="Rectangle 792">
              <a:extLst>
                <a:ext uri="{FF2B5EF4-FFF2-40B4-BE49-F238E27FC236}">
                  <a16:creationId xmlns:a16="http://schemas.microsoft.com/office/drawing/2014/main" id="{049F0580-0414-4B9F-9D3D-5CDC12228AD1}"/>
                </a:ext>
              </a:extLst>
            </p:cNvPr>
            <p:cNvSpPr/>
            <p:nvPr/>
          </p:nvSpPr>
          <p:spPr>
            <a:xfrm>
              <a:off x="2458974" y="1823993"/>
              <a:ext cx="115766" cy="329901"/>
            </a:xfrm>
            <a:prstGeom prst="rect">
              <a:avLst/>
            </a:prstGeom>
            <a:ln>
              <a:noFill/>
            </a:ln>
          </p:spPr>
          <p:txBody>
            <a:bodyPr vert="horz" lIns="0" tIns="0" rIns="0" bIns="0" rtlCol="0">
              <a:noAutofit/>
            </a:bodyPr>
            <a:lstStyle/>
            <a:p>
              <a:pPr>
                <a:lnSpc>
                  <a:spcPct val="107000"/>
                </a:lnSpc>
                <a:spcAft>
                  <a:spcPts val="800"/>
                </a:spcAft>
              </a:pPr>
              <a:r>
                <a:rPr lang="zh-CN" sz="2000" b="1" kern="100">
                  <a:solidFill>
                    <a:srgbClr val="000000"/>
                  </a:solidFill>
                  <a:effectLst/>
                  <a:latin typeface="Calibri" panose="020F0502020204030204" pitchFamily="34" charset="0"/>
                  <a:ea typeface="Verdana" panose="020B0604030504040204" pitchFamily="34" charset="0"/>
                  <a:cs typeface="Verdana" panose="020B0604030504040204" pitchFamily="34" charset="0"/>
                </a:rPr>
                <a:t> </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16" name="Shape 794">
              <a:extLst>
                <a:ext uri="{FF2B5EF4-FFF2-40B4-BE49-F238E27FC236}">
                  <a16:creationId xmlns:a16="http://schemas.microsoft.com/office/drawing/2014/main" id="{D943FF05-371B-44BD-86D6-42C361DBFE0D}"/>
                </a:ext>
              </a:extLst>
            </p:cNvPr>
            <p:cNvSpPr/>
            <p:nvPr/>
          </p:nvSpPr>
          <p:spPr>
            <a:xfrm>
              <a:off x="4500626" y="1720787"/>
              <a:ext cx="547624" cy="579501"/>
            </a:xfrm>
            <a:custGeom>
              <a:avLst/>
              <a:gdLst/>
              <a:ahLst/>
              <a:cxnLst/>
              <a:rect l="0" t="0" r="0" b="0"/>
              <a:pathLst>
                <a:path w="547624" h="579501">
                  <a:moveTo>
                    <a:pt x="258572" y="579501"/>
                  </a:moveTo>
                  <a:lnTo>
                    <a:pt x="547624" y="0"/>
                  </a:lnTo>
                  <a:lnTo>
                    <a:pt x="0" y="0"/>
                  </a:lnTo>
                  <a:lnTo>
                    <a:pt x="258572" y="579501"/>
                  </a:lnTo>
                  <a:close/>
                </a:path>
              </a:pathLst>
            </a:custGeom>
            <a:ln w="19050" cap="flat">
              <a:round/>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17" name="Rectangle 795">
              <a:extLst>
                <a:ext uri="{FF2B5EF4-FFF2-40B4-BE49-F238E27FC236}">
                  <a16:creationId xmlns:a16="http://schemas.microsoft.com/office/drawing/2014/main" id="{614C25D8-2A4F-4372-A3C9-F419513B0E18}"/>
                </a:ext>
              </a:extLst>
            </p:cNvPr>
            <p:cNvSpPr/>
            <p:nvPr/>
          </p:nvSpPr>
          <p:spPr>
            <a:xfrm>
              <a:off x="4683125" y="1823993"/>
              <a:ext cx="245071" cy="329901"/>
            </a:xfrm>
            <a:prstGeom prst="rect">
              <a:avLst/>
            </a:prstGeom>
            <a:ln>
              <a:noFill/>
            </a:ln>
          </p:spPr>
          <p:txBody>
            <a:bodyPr vert="horz" lIns="0" tIns="0" rIns="0" bIns="0" rtlCol="0">
              <a:noAutofit/>
            </a:bodyPr>
            <a:lstStyle/>
            <a:p>
              <a:pPr>
                <a:lnSpc>
                  <a:spcPct val="107000"/>
                </a:lnSpc>
                <a:spcAft>
                  <a:spcPts val="800"/>
                </a:spcAft>
              </a:pPr>
              <a:r>
                <a:rPr lang="en-US" sz="2000" b="1" kern="100">
                  <a:solidFill>
                    <a:srgbClr val="000000"/>
                  </a:solidFill>
                  <a:effectLst/>
                  <a:latin typeface="Verdana" panose="020B0604030504040204" pitchFamily="34" charset="0"/>
                  <a:ea typeface="Verdana" panose="020B0604030504040204" pitchFamily="34" charset="0"/>
                  <a:cs typeface="Verdana" panose="020B0604030504040204" pitchFamily="34" charset="0"/>
                </a:rPr>
                <a:t>C</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18" name="Rectangle 796">
              <a:extLst>
                <a:ext uri="{FF2B5EF4-FFF2-40B4-BE49-F238E27FC236}">
                  <a16:creationId xmlns:a16="http://schemas.microsoft.com/office/drawing/2014/main" id="{F3F5DEEF-3000-4485-AF12-0159D94AEA4D}"/>
                </a:ext>
              </a:extLst>
            </p:cNvPr>
            <p:cNvSpPr/>
            <p:nvPr/>
          </p:nvSpPr>
          <p:spPr>
            <a:xfrm>
              <a:off x="4867783" y="1823993"/>
              <a:ext cx="115765" cy="329901"/>
            </a:xfrm>
            <a:prstGeom prst="rect">
              <a:avLst/>
            </a:prstGeom>
            <a:ln>
              <a:noFill/>
            </a:ln>
          </p:spPr>
          <p:txBody>
            <a:bodyPr vert="horz" lIns="0" tIns="0" rIns="0" bIns="0" rtlCol="0">
              <a:noAutofit/>
            </a:bodyPr>
            <a:lstStyle/>
            <a:p>
              <a:pPr>
                <a:lnSpc>
                  <a:spcPct val="107000"/>
                </a:lnSpc>
                <a:spcAft>
                  <a:spcPts val="800"/>
                </a:spcAft>
              </a:pPr>
              <a:r>
                <a:rPr lang="zh-CN" sz="2000" b="1" kern="100">
                  <a:solidFill>
                    <a:srgbClr val="000000"/>
                  </a:solidFill>
                  <a:effectLst/>
                  <a:latin typeface="Calibri" panose="020F0502020204030204" pitchFamily="34" charset="0"/>
                  <a:ea typeface="Verdana" panose="020B0604030504040204" pitchFamily="34" charset="0"/>
                  <a:cs typeface="Verdana" panose="020B0604030504040204" pitchFamily="34" charset="0"/>
                </a:rPr>
                <a:t> </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19" name="Shape 798">
              <a:extLst>
                <a:ext uri="{FF2B5EF4-FFF2-40B4-BE49-F238E27FC236}">
                  <a16:creationId xmlns:a16="http://schemas.microsoft.com/office/drawing/2014/main" id="{CC3B31E6-5DB5-4ACC-88BF-7142E5113AE8}"/>
                </a:ext>
              </a:extLst>
            </p:cNvPr>
            <p:cNvSpPr/>
            <p:nvPr/>
          </p:nvSpPr>
          <p:spPr>
            <a:xfrm>
              <a:off x="6911975" y="1720787"/>
              <a:ext cx="549275" cy="579501"/>
            </a:xfrm>
            <a:custGeom>
              <a:avLst/>
              <a:gdLst/>
              <a:ahLst/>
              <a:cxnLst/>
              <a:rect l="0" t="0" r="0" b="0"/>
              <a:pathLst>
                <a:path w="549275" h="579501">
                  <a:moveTo>
                    <a:pt x="259334" y="579501"/>
                  </a:moveTo>
                  <a:lnTo>
                    <a:pt x="549275" y="0"/>
                  </a:lnTo>
                  <a:lnTo>
                    <a:pt x="0" y="0"/>
                  </a:lnTo>
                  <a:lnTo>
                    <a:pt x="259334" y="579501"/>
                  </a:lnTo>
                  <a:close/>
                </a:path>
              </a:pathLst>
            </a:custGeom>
            <a:ln w="19050" cap="flat">
              <a:round/>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20" name="Rectangle 799">
              <a:extLst>
                <a:ext uri="{FF2B5EF4-FFF2-40B4-BE49-F238E27FC236}">
                  <a16:creationId xmlns:a16="http://schemas.microsoft.com/office/drawing/2014/main" id="{8C76099A-84B9-453E-89B1-A1343E3427A8}"/>
                </a:ext>
              </a:extLst>
            </p:cNvPr>
            <p:cNvSpPr/>
            <p:nvPr/>
          </p:nvSpPr>
          <p:spPr>
            <a:xfrm>
              <a:off x="7081520" y="1823993"/>
              <a:ext cx="280951" cy="329901"/>
            </a:xfrm>
            <a:prstGeom prst="rect">
              <a:avLst/>
            </a:prstGeom>
            <a:ln>
              <a:noFill/>
            </a:ln>
          </p:spPr>
          <p:txBody>
            <a:bodyPr vert="horz" lIns="0" tIns="0" rIns="0" bIns="0" rtlCol="0">
              <a:noAutofit/>
            </a:bodyPr>
            <a:lstStyle/>
            <a:p>
              <a:pPr>
                <a:lnSpc>
                  <a:spcPct val="107000"/>
                </a:lnSpc>
                <a:spcAft>
                  <a:spcPts val="800"/>
                </a:spcAft>
              </a:pPr>
              <a:r>
                <a:rPr lang="en-US" sz="2000" b="1" kern="100">
                  <a:solidFill>
                    <a:srgbClr val="000000"/>
                  </a:solidFill>
                  <a:effectLst/>
                  <a:latin typeface="Verdana" panose="020B0604030504040204" pitchFamily="34" charset="0"/>
                  <a:ea typeface="Verdana" panose="020B0604030504040204" pitchFamily="34" charset="0"/>
                  <a:cs typeface="Verdana" panose="020B0604030504040204" pitchFamily="34" charset="0"/>
                </a:rPr>
                <a:t>D</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21" name="Rectangle 800">
              <a:extLst>
                <a:ext uri="{FF2B5EF4-FFF2-40B4-BE49-F238E27FC236}">
                  <a16:creationId xmlns:a16="http://schemas.microsoft.com/office/drawing/2014/main" id="{5997C09A-7E85-4AF2-AA54-3AF61AB986EA}"/>
                </a:ext>
              </a:extLst>
            </p:cNvPr>
            <p:cNvSpPr/>
            <p:nvPr/>
          </p:nvSpPr>
          <p:spPr>
            <a:xfrm>
              <a:off x="7293357" y="1823993"/>
              <a:ext cx="115766" cy="329901"/>
            </a:xfrm>
            <a:prstGeom prst="rect">
              <a:avLst/>
            </a:prstGeom>
            <a:ln>
              <a:noFill/>
            </a:ln>
          </p:spPr>
          <p:txBody>
            <a:bodyPr vert="horz" lIns="0" tIns="0" rIns="0" bIns="0" rtlCol="0">
              <a:noAutofit/>
            </a:bodyPr>
            <a:lstStyle/>
            <a:p>
              <a:pPr>
                <a:lnSpc>
                  <a:spcPct val="107000"/>
                </a:lnSpc>
                <a:spcAft>
                  <a:spcPts val="800"/>
                </a:spcAft>
              </a:pPr>
              <a:r>
                <a:rPr lang="zh-CN" sz="2000" b="1" kern="100">
                  <a:solidFill>
                    <a:srgbClr val="000000"/>
                  </a:solidFill>
                  <a:effectLst/>
                  <a:latin typeface="Calibri" panose="020F0502020204030204" pitchFamily="34" charset="0"/>
                  <a:ea typeface="Verdana" panose="020B0604030504040204" pitchFamily="34" charset="0"/>
                  <a:cs typeface="Verdana" panose="020B0604030504040204" pitchFamily="34" charset="0"/>
                </a:rPr>
                <a:t> </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22" name="Shape 802">
              <a:extLst>
                <a:ext uri="{FF2B5EF4-FFF2-40B4-BE49-F238E27FC236}">
                  <a16:creationId xmlns:a16="http://schemas.microsoft.com/office/drawing/2014/main" id="{05D79F65-7244-4A93-B5AD-018ABDBCA6E5}"/>
                </a:ext>
              </a:extLst>
            </p:cNvPr>
            <p:cNvSpPr/>
            <p:nvPr/>
          </p:nvSpPr>
          <p:spPr>
            <a:xfrm>
              <a:off x="1295400" y="3070162"/>
              <a:ext cx="576326" cy="576199"/>
            </a:xfrm>
            <a:custGeom>
              <a:avLst/>
              <a:gdLst/>
              <a:ahLst/>
              <a:cxnLst/>
              <a:rect l="0" t="0" r="0" b="0"/>
              <a:pathLst>
                <a:path w="576326" h="576199">
                  <a:moveTo>
                    <a:pt x="0" y="576199"/>
                  </a:moveTo>
                  <a:lnTo>
                    <a:pt x="288163" y="0"/>
                  </a:lnTo>
                  <a:lnTo>
                    <a:pt x="576326" y="576199"/>
                  </a:lnTo>
                  <a:close/>
                </a:path>
              </a:pathLst>
            </a:custGeom>
            <a:ln w="19050" cap="flat">
              <a:round/>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23" name="Shape 804">
              <a:extLst>
                <a:ext uri="{FF2B5EF4-FFF2-40B4-BE49-F238E27FC236}">
                  <a16:creationId xmlns:a16="http://schemas.microsoft.com/office/drawing/2014/main" id="{83E0564D-D661-42EB-BEA4-C1B21BCC6A5C}"/>
                </a:ext>
              </a:extLst>
            </p:cNvPr>
            <p:cNvSpPr/>
            <p:nvPr/>
          </p:nvSpPr>
          <p:spPr>
            <a:xfrm>
              <a:off x="2097151" y="3070162"/>
              <a:ext cx="574675" cy="576199"/>
            </a:xfrm>
            <a:custGeom>
              <a:avLst/>
              <a:gdLst/>
              <a:ahLst/>
              <a:cxnLst/>
              <a:rect l="0" t="0" r="0" b="0"/>
              <a:pathLst>
                <a:path w="574675" h="576199">
                  <a:moveTo>
                    <a:pt x="0" y="576199"/>
                  </a:moveTo>
                  <a:lnTo>
                    <a:pt x="287274" y="0"/>
                  </a:lnTo>
                  <a:lnTo>
                    <a:pt x="574675" y="576199"/>
                  </a:lnTo>
                  <a:close/>
                </a:path>
              </a:pathLst>
            </a:custGeom>
            <a:ln w="19050" cap="flat">
              <a:round/>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24" name="Shape 806">
              <a:extLst>
                <a:ext uri="{FF2B5EF4-FFF2-40B4-BE49-F238E27FC236}">
                  <a16:creationId xmlns:a16="http://schemas.microsoft.com/office/drawing/2014/main" id="{C8CBF056-5BC0-485C-B2C0-CC54409DCC31}"/>
                </a:ext>
              </a:extLst>
            </p:cNvPr>
            <p:cNvSpPr/>
            <p:nvPr/>
          </p:nvSpPr>
          <p:spPr>
            <a:xfrm>
              <a:off x="2897251" y="3070162"/>
              <a:ext cx="576199" cy="576199"/>
            </a:xfrm>
            <a:custGeom>
              <a:avLst/>
              <a:gdLst/>
              <a:ahLst/>
              <a:cxnLst/>
              <a:rect l="0" t="0" r="0" b="0"/>
              <a:pathLst>
                <a:path w="576199" h="576199">
                  <a:moveTo>
                    <a:pt x="0" y="576199"/>
                  </a:moveTo>
                  <a:lnTo>
                    <a:pt x="288036" y="0"/>
                  </a:lnTo>
                  <a:lnTo>
                    <a:pt x="576199" y="576199"/>
                  </a:lnTo>
                  <a:close/>
                </a:path>
              </a:pathLst>
            </a:custGeom>
            <a:ln w="19050" cap="flat">
              <a:round/>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25" name="Shape 808">
              <a:extLst>
                <a:ext uri="{FF2B5EF4-FFF2-40B4-BE49-F238E27FC236}">
                  <a16:creationId xmlns:a16="http://schemas.microsoft.com/office/drawing/2014/main" id="{1FF2A6BD-0C7D-45CC-AC91-61FEBA42E852}"/>
                </a:ext>
              </a:extLst>
            </p:cNvPr>
            <p:cNvSpPr/>
            <p:nvPr/>
          </p:nvSpPr>
          <p:spPr>
            <a:xfrm>
              <a:off x="3697351" y="3070162"/>
              <a:ext cx="576199" cy="576199"/>
            </a:xfrm>
            <a:custGeom>
              <a:avLst/>
              <a:gdLst/>
              <a:ahLst/>
              <a:cxnLst/>
              <a:rect l="0" t="0" r="0" b="0"/>
              <a:pathLst>
                <a:path w="576199" h="576199">
                  <a:moveTo>
                    <a:pt x="0" y="576199"/>
                  </a:moveTo>
                  <a:lnTo>
                    <a:pt x="288036" y="0"/>
                  </a:lnTo>
                  <a:lnTo>
                    <a:pt x="576199" y="576199"/>
                  </a:lnTo>
                  <a:close/>
                </a:path>
              </a:pathLst>
            </a:custGeom>
            <a:ln w="19050" cap="flat">
              <a:round/>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26" name="Shape 810">
              <a:extLst>
                <a:ext uri="{FF2B5EF4-FFF2-40B4-BE49-F238E27FC236}">
                  <a16:creationId xmlns:a16="http://schemas.microsoft.com/office/drawing/2014/main" id="{1F824E47-14FC-4A16-91CD-84623F8468F5}"/>
                </a:ext>
              </a:extLst>
            </p:cNvPr>
            <p:cNvSpPr/>
            <p:nvPr/>
          </p:nvSpPr>
          <p:spPr>
            <a:xfrm>
              <a:off x="4498975" y="3070162"/>
              <a:ext cx="576326" cy="576199"/>
            </a:xfrm>
            <a:custGeom>
              <a:avLst/>
              <a:gdLst/>
              <a:ahLst/>
              <a:cxnLst/>
              <a:rect l="0" t="0" r="0" b="0"/>
              <a:pathLst>
                <a:path w="576326" h="576199">
                  <a:moveTo>
                    <a:pt x="0" y="576199"/>
                  </a:moveTo>
                  <a:lnTo>
                    <a:pt x="288163" y="0"/>
                  </a:lnTo>
                  <a:lnTo>
                    <a:pt x="576326" y="576199"/>
                  </a:lnTo>
                  <a:close/>
                </a:path>
              </a:pathLst>
            </a:custGeom>
            <a:ln w="19050" cap="flat">
              <a:round/>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27" name="Shape 812">
              <a:extLst>
                <a:ext uri="{FF2B5EF4-FFF2-40B4-BE49-F238E27FC236}">
                  <a16:creationId xmlns:a16="http://schemas.microsoft.com/office/drawing/2014/main" id="{8400FE21-2FF1-404D-817E-66AB80B8B43E}"/>
                </a:ext>
              </a:extLst>
            </p:cNvPr>
            <p:cNvSpPr/>
            <p:nvPr/>
          </p:nvSpPr>
          <p:spPr>
            <a:xfrm>
              <a:off x="5299075" y="3070162"/>
              <a:ext cx="576326" cy="576199"/>
            </a:xfrm>
            <a:custGeom>
              <a:avLst/>
              <a:gdLst/>
              <a:ahLst/>
              <a:cxnLst/>
              <a:rect l="0" t="0" r="0" b="0"/>
              <a:pathLst>
                <a:path w="576326" h="576199">
                  <a:moveTo>
                    <a:pt x="0" y="576199"/>
                  </a:moveTo>
                  <a:lnTo>
                    <a:pt x="288163" y="0"/>
                  </a:lnTo>
                  <a:lnTo>
                    <a:pt x="576326" y="576199"/>
                  </a:lnTo>
                  <a:close/>
                </a:path>
              </a:pathLst>
            </a:custGeom>
            <a:ln w="19050" cap="flat">
              <a:round/>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28" name="Shape 814">
              <a:extLst>
                <a:ext uri="{FF2B5EF4-FFF2-40B4-BE49-F238E27FC236}">
                  <a16:creationId xmlns:a16="http://schemas.microsoft.com/office/drawing/2014/main" id="{B7E3C616-02AA-4C17-8EDC-A036686B9093}"/>
                </a:ext>
              </a:extLst>
            </p:cNvPr>
            <p:cNvSpPr/>
            <p:nvPr/>
          </p:nvSpPr>
          <p:spPr>
            <a:xfrm>
              <a:off x="6099175" y="3070162"/>
              <a:ext cx="576326" cy="576199"/>
            </a:xfrm>
            <a:custGeom>
              <a:avLst/>
              <a:gdLst/>
              <a:ahLst/>
              <a:cxnLst/>
              <a:rect l="0" t="0" r="0" b="0"/>
              <a:pathLst>
                <a:path w="576326" h="576199">
                  <a:moveTo>
                    <a:pt x="0" y="576199"/>
                  </a:moveTo>
                  <a:lnTo>
                    <a:pt x="288163" y="0"/>
                  </a:lnTo>
                  <a:lnTo>
                    <a:pt x="576326" y="576199"/>
                  </a:lnTo>
                  <a:close/>
                </a:path>
              </a:pathLst>
            </a:custGeom>
            <a:ln w="19050" cap="flat">
              <a:round/>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29" name="Shape 816">
              <a:extLst>
                <a:ext uri="{FF2B5EF4-FFF2-40B4-BE49-F238E27FC236}">
                  <a16:creationId xmlns:a16="http://schemas.microsoft.com/office/drawing/2014/main" id="{9B6CCB3E-0E92-4EFC-B3E2-7250FF07DF48}"/>
                </a:ext>
              </a:extLst>
            </p:cNvPr>
            <p:cNvSpPr/>
            <p:nvPr/>
          </p:nvSpPr>
          <p:spPr>
            <a:xfrm>
              <a:off x="6900926" y="3070162"/>
              <a:ext cx="576199" cy="576199"/>
            </a:xfrm>
            <a:custGeom>
              <a:avLst/>
              <a:gdLst/>
              <a:ahLst/>
              <a:cxnLst/>
              <a:rect l="0" t="0" r="0" b="0"/>
              <a:pathLst>
                <a:path w="576199" h="576199">
                  <a:moveTo>
                    <a:pt x="0" y="576199"/>
                  </a:moveTo>
                  <a:lnTo>
                    <a:pt x="288036" y="0"/>
                  </a:lnTo>
                  <a:lnTo>
                    <a:pt x="576199" y="576199"/>
                  </a:lnTo>
                  <a:close/>
                </a:path>
              </a:pathLst>
            </a:custGeom>
            <a:ln w="19050" cap="flat">
              <a:round/>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30" name="Shape 818">
              <a:extLst>
                <a:ext uri="{FF2B5EF4-FFF2-40B4-BE49-F238E27FC236}">
                  <a16:creationId xmlns:a16="http://schemas.microsoft.com/office/drawing/2014/main" id="{8D366F0C-65CD-4709-82EA-97B0919EA73F}"/>
                </a:ext>
              </a:extLst>
            </p:cNvPr>
            <p:cNvSpPr/>
            <p:nvPr/>
          </p:nvSpPr>
          <p:spPr>
            <a:xfrm>
              <a:off x="7701026" y="3070162"/>
              <a:ext cx="576199" cy="576199"/>
            </a:xfrm>
            <a:custGeom>
              <a:avLst/>
              <a:gdLst/>
              <a:ahLst/>
              <a:cxnLst/>
              <a:rect l="0" t="0" r="0" b="0"/>
              <a:pathLst>
                <a:path w="576199" h="576199">
                  <a:moveTo>
                    <a:pt x="0" y="576199"/>
                  </a:moveTo>
                  <a:lnTo>
                    <a:pt x="288036" y="0"/>
                  </a:lnTo>
                  <a:lnTo>
                    <a:pt x="576199" y="576199"/>
                  </a:lnTo>
                  <a:close/>
                </a:path>
              </a:pathLst>
            </a:custGeom>
            <a:ln w="19050" cap="flat">
              <a:round/>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31" name="Shape 819">
              <a:extLst>
                <a:ext uri="{FF2B5EF4-FFF2-40B4-BE49-F238E27FC236}">
                  <a16:creationId xmlns:a16="http://schemas.microsoft.com/office/drawing/2014/main" id="{ED87760B-9EC1-48C4-A826-113347158497}"/>
                </a:ext>
              </a:extLst>
            </p:cNvPr>
            <p:cNvSpPr/>
            <p:nvPr/>
          </p:nvSpPr>
          <p:spPr>
            <a:xfrm>
              <a:off x="2362200" y="909638"/>
              <a:ext cx="2390775" cy="811149"/>
            </a:xfrm>
            <a:custGeom>
              <a:avLst/>
              <a:gdLst/>
              <a:ahLst/>
              <a:cxnLst/>
              <a:rect l="0" t="0" r="0" b="0"/>
              <a:pathLst>
                <a:path w="2390775" h="811149">
                  <a:moveTo>
                    <a:pt x="2390775" y="0"/>
                  </a:moveTo>
                  <a:lnTo>
                    <a:pt x="0" y="811149"/>
                  </a:lnTo>
                </a:path>
              </a:pathLst>
            </a:custGeom>
            <a:ln w="76200" cap="flat">
              <a:round/>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32" name="Shape 820">
              <a:extLst>
                <a:ext uri="{FF2B5EF4-FFF2-40B4-BE49-F238E27FC236}">
                  <a16:creationId xmlns:a16="http://schemas.microsoft.com/office/drawing/2014/main" id="{77E89C19-DAEB-4836-B86A-EE47E5764EB1}"/>
                </a:ext>
              </a:extLst>
            </p:cNvPr>
            <p:cNvSpPr/>
            <p:nvPr/>
          </p:nvSpPr>
          <p:spPr>
            <a:xfrm>
              <a:off x="4786376" y="909638"/>
              <a:ext cx="0" cy="811149"/>
            </a:xfrm>
            <a:custGeom>
              <a:avLst/>
              <a:gdLst/>
              <a:ahLst/>
              <a:cxnLst/>
              <a:rect l="0" t="0" r="0" b="0"/>
              <a:pathLst>
                <a:path h="811149">
                  <a:moveTo>
                    <a:pt x="0" y="0"/>
                  </a:moveTo>
                  <a:lnTo>
                    <a:pt x="0" y="811149"/>
                  </a:lnTo>
                </a:path>
              </a:pathLst>
            </a:custGeom>
            <a:ln w="19050" cap="flat">
              <a:round/>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33" name="Shape 821">
              <a:extLst>
                <a:ext uri="{FF2B5EF4-FFF2-40B4-BE49-F238E27FC236}">
                  <a16:creationId xmlns:a16="http://schemas.microsoft.com/office/drawing/2014/main" id="{869A27B0-F84D-4098-8C5C-A24A23276007}"/>
                </a:ext>
              </a:extLst>
            </p:cNvPr>
            <p:cNvSpPr/>
            <p:nvPr/>
          </p:nvSpPr>
          <p:spPr>
            <a:xfrm>
              <a:off x="4786376" y="909638"/>
              <a:ext cx="2401824" cy="811149"/>
            </a:xfrm>
            <a:custGeom>
              <a:avLst/>
              <a:gdLst/>
              <a:ahLst/>
              <a:cxnLst/>
              <a:rect l="0" t="0" r="0" b="0"/>
              <a:pathLst>
                <a:path w="2401824" h="811149">
                  <a:moveTo>
                    <a:pt x="0" y="0"/>
                  </a:moveTo>
                  <a:lnTo>
                    <a:pt x="2401824" y="811149"/>
                  </a:lnTo>
                </a:path>
              </a:pathLst>
            </a:custGeom>
            <a:ln w="19050" cap="flat">
              <a:round/>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34" name="Shape 822">
              <a:extLst>
                <a:ext uri="{FF2B5EF4-FFF2-40B4-BE49-F238E27FC236}">
                  <a16:creationId xmlns:a16="http://schemas.microsoft.com/office/drawing/2014/main" id="{28FA22D0-045C-4B9C-A649-8D42A0D37CD4}"/>
                </a:ext>
              </a:extLst>
            </p:cNvPr>
            <p:cNvSpPr/>
            <p:nvPr/>
          </p:nvSpPr>
          <p:spPr>
            <a:xfrm>
              <a:off x="1584325" y="2300288"/>
              <a:ext cx="777875" cy="769874"/>
            </a:xfrm>
            <a:custGeom>
              <a:avLst/>
              <a:gdLst/>
              <a:ahLst/>
              <a:cxnLst/>
              <a:rect l="0" t="0" r="0" b="0"/>
              <a:pathLst>
                <a:path w="777875" h="769874">
                  <a:moveTo>
                    <a:pt x="777875" y="0"/>
                  </a:moveTo>
                  <a:lnTo>
                    <a:pt x="0" y="769874"/>
                  </a:lnTo>
                </a:path>
              </a:pathLst>
            </a:custGeom>
            <a:ln w="19050" cap="flat">
              <a:round/>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35" name="Shape 823">
              <a:extLst>
                <a:ext uri="{FF2B5EF4-FFF2-40B4-BE49-F238E27FC236}">
                  <a16:creationId xmlns:a16="http://schemas.microsoft.com/office/drawing/2014/main" id="{00569A61-414F-4054-8342-064D41AA1535}"/>
                </a:ext>
              </a:extLst>
            </p:cNvPr>
            <p:cNvSpPr/>
            <p:nvPr/>
          </p:nvSpPr>
          <p:spPr>
            <a:xfrm>
              <a:off x="2346325" y="2300288"/>
              <a:ext cx="38100" cy="769874"/>
            </a:xfrm>
            <a:custGeom>
              <a:avLst/>
              <a:gdLst/>
              <a:ahLst/>
              <a:cxnLst/>
              <a:rect l="0" t="0" r="0" b="0"/>
              <a:pathLst>
                <a:path w="38100" h="769874">
                  <a:moveTo>
                    <a:pt x="0" y="0"/>
                  </a:moveTo>
                  <a:lnTo>
                    <a:pt x="38100" y="769874"/>
                  </a:lnTo>
                </a:path>
              </a:pathLst>
            </a:custGeom>
            <a:ln w="19050" cap="flat">
              <a:round/>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36" name="Shape 824">
              <a:extLst>
                <a:ext uri="{FF2B5EF4-FFF2-40B4-BE49-F238E27FC236}">
                  <a16:creationId xmlns:a16="http://schemas.microsoft.com/office/drawing/2014/main" id="{3944A5B6-CEBF-4D48-B67E-4A96E60EFFF7}"/>
                </a:ext>
              </a:extLst>
            </p:cNvPr>
            <p:cNvSpPr/>
            <p:nvPr/>
          </p:nvSpPr>
          <p:spPr>
            <a:xfrm>
              <a:off x="2346325" y="2300288"/>
              <a:ext cx="838200" cy="769874"/>
            </a:xfrm>
            <a:custGeom>
              <a:avLst/>
              <a:gdLst/>
              <a:ahLst/>
              <a:cxnLst/>
              <a:rect l="0" t="0" r="0" b="0"/>
              <a:pathLst>
                <a:path w="838200" h="769874">
                  <a:moveTo>
                    <a:pt x="0" y="0"/>
                  </a:moveTo>
                  <a:lnTo>
                    <a:pt x="838200" y="769874"/>
                  </a:lnTo>
                </a:path>
              </a:pathLst>
            </a:custGeom>
            <a:ln w="19050" cap="flat">
              <a:round/>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37" name="Shape 825">
              <a:extLst>
                <a:ext uri="{FF2B5EF4-FFF2-40B4-BE49-F238E27FC236}">
                  <a16:creationId xmlns:a16="http://schemas.microsoft.com/office/drawing/2014/main" id="{30CC87E3-3AFD-48E1-96D3-6F550100C387}"/>
                </a:ext>
              </a:extLst>
            </p:cNvPr>
            <p:cNvSpPr/>
            <p:nvPr/>
          </p:nvSpPr>
          <p:spPr>
            <a:xfrm>
              <a:off x="3986276" y="2300288"/>
              <a:ext cx="773049" cy="769874"/>
            </a:xfrm>
            <a:custGeom>
              <a:avLst/>
              <a:gdLst/>
              <a:ahLst/>
              <a:cxnLst/>
              <a:rect l="0" t="0" r="0" b="0"/>
              <a:pathLst>
                <a:path w="773049" h="769874">
                  <a:moveTo>
                    <a:pt x="773049" y="0"/>
                  </a:moveTo>
                  <a:lnTo>
                    <a:pt x="0" y="769874"/>
                  </a:lnTo>
                </a:path>
              </a:pathLst>
            </a:custGeom>
            <a:ln w="19050" cap="flat">
              <a:round/>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38" name="Shape 826">
              <a:extLst>
                <a:ext uri="{FF2B5EF4-FFF2-40B4-BE49-F238E27FC236}">
                  <a16:creationId xmlns:a16="http://schemas.microsoft.com/office/drawing/2014/main" id="{3F8A8F9C-2EDC-4503-84A7-D5FBF56B2432}"/>
                </a:ext>
              </a:extLst>
            </p:cNvPr>
            <p:cNvSpPr/>
            <p:nvPr/>
          </p:nvSpPr>
          <p:spPr>
            <a:xfrm>
              <a:off x="4759325" y="2300288"/>
              <a:ext cx="27051" cy="769874"/>
            </a:xfrm>
            <a:custGeom>
              <a:avLst/>
              <a:gdLst/>
              <a:ahLst/>
              <a:cxnLst/>
              <a:rect l="0" t="0" r="0" b="0"/>
              <a:pathLst>
                <a:path w="27051" h="769874">
                  <a:moveTo>
                    <a:pt x="0" y="0"/>
                  </a:moveTo>
                  <a:lnTo>
                    <a:pt x="27051" y="769874"/>
                  </a:lnTo>
                </a:path>
              </a:pathLst>
            </a:custGeom>
            <a:ln w="19050" cap="flat">
              <a:round/>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39" name="Shape 827">
              <a:extLst>
                <a:ext uri="{FF2B5EF4-FFF2-40B4-BE49-F238E27FC236}">
                  <a16:creationId xmlns:a16="http://schemas.microsoft.com/office/drawing/2014/main" id="{73FDBC30-2CD1-4319-8B91-60C189790B8F}"/>
                </a:ext>
              </a:extLst>
            </p:cNvPr>
            <p:cNvSpPr/>
            <p:nvPr/>
          </p:nvSpPr>
          <p:spPr>
            <a:xfrm>
              <a:off x="4786376" y="2300288"/>
              <a:ext cx="800100" cy="769874"/>
            </a:xfrm>
            <a:custGeom>
              <a:avLst/>
              <a:gdLst/>
              <a:ahLst/>
              <a:cxnLst/>
              <a:rect l="0" t="0" r="0" b="0"/>
              <a:pathLst>
                <a:path w="800100" h="769874">
                  <a:moveTo>
                    <a:pt x="0" y="0"/>
                  </a:moveTo>
                  <a:lnTo>
                    <a:pt x="800100" y="769874"/>
                  </a:lnTo>
                </a:path>
              </a:pathLst>
            </a:custGeom>
            <a:ln w="19050" cap="flat">
              <a:round/>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40" name="Shape 828">
              <a:extLst>
                <a:ext uri="{FF2B5EF4-FFF2-40B4-BE49-F238E27FC236}">
                  <a16:creationId xmlns:a16="http://schemas.microsoft.com/office/drawing/2014/main" id="{4B52B9A3-3C12-4B6B-B1E8-5ABD91B1413C}"/>
                </a:ext>
              </a:extLst>
            </p:cNvPr>
            <p:cNvSpPr/>
            <p:nvPr/>
          </p:nvSpPr>
          <p:spPr>
            <a:xfrm>
              <a:off x="6388100" y="2300288"/>
              <a:ext cx="782701" cy="769874"/>
            </a:xfrm>
            <a:custGeom>
              <a:avLst/>
              <a:gdLst/>
              <a:ahLst/>
              <a:cxnLst/>
              <a:rect l="0" t="0" r="0" b="0"/>
              <a:pathLst>
                <a:path w="782701" h="769874">
                  <a:moveTo>
                    <a:pt x="782701" y="0"/>
                  </a:moveTo>
                  <a:lnTo>
                    <a:pt x="0" y="769874"/>
                  </a:lnTo>
                </a:path>
              </a:pathLst>
            </a:custGeom>
            <a:ln w="19050" cap="flat">
              <a:round/>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41" name="Shape 829">
              <a:extLst>
                <a:ext uri="{FF2B5EF4-FFF2-40B4-BE49-F238E27FC236}">
                  <a16:creationId xmlns:a16="http://schemas.microsoft.com/office/drawing/2014/main" id="{CE2A6080-59BC-43C2-A2A2-E8ADABF6CF57}"/>
                </a:ext>
              </a:extLst>
            </p:cNvPr>
            <p:cNvSpPr/>
            <p:nvPr/>
          </p:nvSpPr>
          <p:spPr>
            <a:xfrm>
              <a:off x="7170801" y="2300288"/>
              <a:ext cx="17399" cy="769874"/>
            </a:xfrm>
            <a:custGeom>
              <a:avLst/>
              <a:gdLst/>
              <a:ahLst/>
              <a:cxnLst/>
              <a:rect l="0" t="0" r="0" b="0"/>
              <a:pathLst>
                <a:path w="17399" h="769874">
                  <a:moveTo>
                    <a:pt x="0" y="0"/>
                  </a:moveTo>
                  <a:lnTo>
                    <a:pt x="17399" y="769874"/>
                  </a:lnTo>
                </a:path>
              </a:pathLst>
            </a:custGeom>
            <a:ln w="19050" cap="flat">
              <a:round/>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42" name="Shape 830">
              <a:extLst>
                <a:ext uri="{FF2B5EF4-FFF2-40B4-BE49-F238E27FC236}">
                  <a16:creationId xmlns:a16="http://schemas.microsoft.com/office/drawing/2014/main" id="{7ACE7F8A-54F4-4862-8B4E-8BDE49B66DD6}"/>
                </a:ext>
              </a:extLst>
            </p:cNvPr>
            <p:cNvSpPr/>
            <p:nvPr/>
          </p:nvSpPr>
          <p:spPr>
            <a:xfrm>
              <a:off x="7170801" y="2300288"/>
              <a:ext cx="819150" cy="769874"/>
            </a:xfrm>
            <a:custGeom>
              <a:avLst/>
              <a:gdLst/>
              <a:ahLst/>
              <a:cxnLst/>
              <a:rect l="0" t="0" r="0" b="0"/>
              <a:pathLst>
                <a:path w="819150" h="769874">
                  <a:moveTo>
                    <a:pt x="0" y="0"/>
                  </a:moveTo>
                  <a:lnTo>
                    <a:pt x="819150" y="769874"/>
                  </a:lnTo>
                </a:path>
              </a:pathLst>
            </a:custGeom>
            <a:ln w="19050" cap="flat">
              <a:round/>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43" name="Rectangle 831">
              <a:extLst>
                <a:ext uri="{FF2B5EF4-FFF2-40B4-BE49-F238E27FC236}">
                  <a16:creationId xmlns:a16="http://schemas.microsoft.com/office/drawing/2014/main" id="{EB26C0A7-9DE2-4364-AFAE-C06B2EF7D106}"/>
                </a:ext>
              </a:extLst>
            </p:cNvPr>
            <p:cNvSpPr/>
            <p:nvPr/>
          </p:nvSpPr>
          <p:spPr>
            <a:xfrm>
              <a:off x="1465580" y="3734452"/>
              <a:ext cx="216171" cy="296318"/>
            </a:xfrm>
            <a:prstGeom prst="rect">
              <a:avLst/>
            </a:prstGeom>
            <a:ln>
              <a:noFill/>
            </a:ln>
          </p:spPr>
          <p:txBody>
            <a:bodyPr vert="horz" lIns="0" tIns="0" rIns="0" bIns="0" rtlCol="0">
              <a:noAutofit/>
            </a:bodyPr>
            <a:lstStyle/>
            <a:p>
              <a:pPr>
                <a:lnSpc>
                  <a:spcPct val="107000"/>
                </a:lnSpc>
                <a:spcAft>
                  <a:spcPts val="800"/>
                </a:spcAft>
              </a:pPr>
              <a:r>
                <a:rPr lang="en-US" sz="1800" b="1" kern="100">
                  <a:solidFill>
                    <a:srgbClr val="000000"/>
                  </a:solidFill>
                  <a:effectLst/>
                  <a:latin typeface="Verdana" panose="020B0604030504040204" pitchFamily="34" charset="0"/>
                  <a:ea typeface="Verdana" panose="020B0604030504040204" pitchFamily="34" charset="0"/>
                  <a:cs typeface="Verdana" panose="020B0604030504040204" pitchFamily="34" charset="0"/>
                </a:rPr>
                <a:t>3</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44" name="Rectangle 832">
              <a:extLst>
                <a:ext uri="{FF2B5EF4-FFF2-40B4-BE49-F238E27FC236}">
                  <a16:creationId xmlns:a16="http://schemas.microsoft.com/office/drawing/2014/main" id="{3D245EE6-9422-4388-BFE7-97DFE913C322}"/>
                </a:ext>
              </a:extLst>
            </p:cNvPr>
            <p:cNvSpPr/>
            <p:nvPr/>
          </p:nvSpPr>
          <p:spPr>
            <a:xfrm>
              <a:off x="1628648" y="3734452"/>
              <a:ext cx="103981" cy="296318"/>
            </a:xfrm>
            <a:prstGeom prst="rect">
              <a:avLst/>
            </a:prstGeom>
            <a:ln>
              <a:noFill/>
            </a:ln>
          </p:spPr>
          <p:txBody>
            <a:bodyPr vert="horz" lIns="0" tIns="0" rIns="0" bIns="0" rtlCol="0">
              <a:noAutofit/>
            </a:bodyPr>
            <a:lstStyle/>
            <a:p>
              <a:pPr>
                <a:lnSpc>
                  <a:spcPct val="107000"/>
                </a:lnSpc>
                <a:spcAft>
                  <a:spcPts val="800"/>
                </a:spcAft>
              </a:pPr>
              <a:r>
                <a:rPr lang="zh-CN" sz="1800" b="1" kern="100">
                  <a:solidFill>
                    <a:srgbClr val="000000"/>
                  </a:solidFill>
                  <a:effectLst/>
                  <a:latin typeface="Calibri" panose="020F0502020204030204" pitchFamily="34" charset="0"/>
                  <a:ea typeface="Verdana" panose="020B0604030504040204" pitchFamily="34" charset="0"/>
                  <a:cs typeface="Verdana" panose="020B0604030504040204" pitchFamily="34" charset="0"/>
                </a:rPr>
                <a:t> </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45" name="Rectangle 833">
              <a:extLst>
                <a:ext uri="{FF2B5EF4-FFF2-40B4-BE49-F238E27FC236}">
                  <a16:creationId xmlns:a16="http://schemas.microsoft.com/office/drawing/2014/main" id="{71FD9612-08CE-4EA2-A5E2-41FB6858E3D5}"/>
                </a:ext>
              </a:extLst>
            </p:cNvPr>
            <p:cNvSpPr/>
            <p:nvPr/>
          </p:nvSpPr>
          <p:spPr>
            <a:xfrm>
              <a:off x="2205736" y="3734452"/>
              <a:ext cx="433051" cy="296318"/>
            </a:xfrm>
            <a:prstGeom prst="rect">
              <a:avLst/>
            </a:prstGeom>
            <a:ln>
              <a:noFill/>
            </a:ln>
          </p:spPr>
          <p:txBody>
            <a:bodyPr vert="horz" lIns="0" tIns="0" rIns="0" bIns="0" rtlCol="0">
              <a:noAutofit/>
            </a:bodyPr>
            <a:lstStyle/>
            <a:p>
              <a:pPr>
                <a:lnSpc>
                  <a:spcPct val="107000"/>
                </a:lnSpc>
                <a:spcAft>
                  <a:spcPts val="800"/>
                </a:spcAft>
              </a:pPr>
              <a:r>
                <a:rPr lang="en-US" sz="1800" b="1" kern="100">
                  <a:solidFill>
                    <a:srgbClr val="000000"/>
                  </a:solidFill>
                  <a:effectLst/>
                  <a:latin typeface="Verdana" panose="020B0604030504040204" pitchFamily="34" charset="0"/>
                  <a:ea typeface="Verdana" panose="020B0604030504040204" pitchFamily="34" charset="0"/>
                  <a:cs typeface="Verdana" panose="020B0604030504040204" pitchFamily="34" charset="0"/>
                </a:rPr>
                <a:t>12</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46" name="Rectangle 834">
              <a:extLst>
                <a:ext uri="{FF2B5EF4-FFF2-40B4-BE49-F238E27FC236}">
                  <a16:creationId xmlns:a16="http://schemas.microsoft.com/office/drawing/2014/main" id="{2FF9E909-CC62-4417-A39A-07A960B5C4CF}"/>
                </a:ext>
              </a:extLst>
            </p:cNvPr>
            <p:cNvSpPr/>
            <p:nvPr/>
          </p:nvSpPr>
          <p:spPr>
            <a:xfrm>
              <a:off x="2532126" y="3734452"/>
              <a:ext cx="103981" cy="296318"/>
            </a:xfrm>
            <a:prstGeom prst="rect">
              <a:avLst/>
            </a:prstGeom>
            <a:ln>
              <a:noFill/>
            </a:ln>
          </p:spPr>
          <p:txBody>
            <a:bodyPr vert="horz" lIns="0" tIns="0" rIns="0" bIns="0" rtlCol="0">
              <a:noAutofit/>
            </a:bodyPr>
            <a:lstStyle/>
            <a:p>
              <a:pPr>
                <a:lnSpc>
                  <a:spcPct val="107000"/>
                </a:lnSpc>
                <a:spcAft>
                  <a:spcPts val="800"/>
                </a:spcAft>
              </a:pPr>
              <a:r>
                <a:rPr lang="zh-CN" sz="1800" b="1" kern="100">
                  <a:solidFill>
                    <a:srgbClr val="000000"/>
                  </a:solidFill>
                  <a:effectLst/>
                  <a:latin typeface="Calibri" panose="020F0502020204030204" pitchFamily="34" charset="0"/>
                  <a:ea typeface="Verdana" panose="020B0604030504040204" pitchFamily="34" charset="0"/>
                  <a:cs typeface="Verdana" panose="020B0604030504040204" pitchFamily="34" charset="0"/>
                </a:rPr>
                <a:t> </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47" name="Rectangle 835">
              <a:extLst>
                <a:ext uri="{FF2B5EF4-FFF2-40B4-BE49-F238E27FC236}">
                  <a16:creationId xmlns:a16="http://schemas.microsoft.com/office/drawing/2014/main" id="{A66B894E-458E-4141-8DDD-6981693ABA3F}"/>
                </a:ext>
              </a:extLst>
            </p:cNvPr>
            <p:cNvSpPr/>
            <p:nvPr/>
          </p:nvSpPr>
          <p:spPr>
            <a:xfrm>
              <a:off x="3103880" y="3734452"/>
              <a:ext cx="216171" cy="296318"/>
            </a:xfrm>
            <a:prstGeom prst="rect">
              <a:avLst/>
            </a:prstGeom>
            <a:ln>
              <a:noFill/>
            </a:ln>
          </p:spPr>
          <p:txBody>
            <a:bodyPr vert="horz" lIns="0" tIns="0" rIns="0" bIns="0" rtlCol="0">
              <a:noAutofit/>
            </a:bodyPr>
            <a:lstStyle/>
            <a:p>
              <a:pPr>
                <a:lnSpc>
                  <a:spcPct val="107000"/>
                </a:lnSpc>
                <a:spcAft>
                  <a:spcPts val="800"/>
                </a:spcAft>
              </a:pPr>
              <a:r>
                <a:rPr lang="en-US" sz="1800" b="1" kern="100">
                  <a:solidFill>
                    <a:srgbClr val="000000"/>
                  </a:solidFill>
                  <a:effectLst/>
                  <a:latin typeface="Verdana" panose="020B0604030504040204" pitchFamily="34" charset="0"/>
                  <a:ea typeface="Verdana" panose="020B0604030504040204" pitchFamily="34" charset="0"/>
                  <a:cs typeface="Verdana" panose="020B0604030504040204" pitchFamily="34" charset="0"/>
                </a:rPr>
                <a:t>8</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48" name="Rectangle 836">
              <a:extLst>
                <a:ext uri="{FF2B5EF4-FFF2-40B4-BE49-F238E27FC236}">
                  <a16:creationId xmlns:a16="http://schemas.microsoft.com/office/drawing/2014/main" id="{5C476D3A-D4D6-4A1C-973E-28B027B40D19}"/>
                </a:ext>
              </a:extLst>
            </p:cNvPr>
            <p:cNvSpPr/>
            <p:nvPr/>
          </p:nvSpPr>
          <p:spPr>
            <a:xfrm>
              <a:off x="3266948" y="3734452"/>
              <a:ext cx="103981" cy="296318"/>
            </a:xfrm>
            <a:prstGeom prst="rect">
              <a:avLst/>
            </a:prstGeom>
            <a:ln>
              <a:noFill/>
            </a:ln>
          </p:spPr>
          <p:txBody>
            <a:bodyPr vert="horz" lIns="0" tIns="0" rIns="0" bIns="0" rtlCol="0">
              <a:noAutofit/>
            </a:bodyPr>
            <a:lstStyle/>
            <a:p>
              <a:pPr>
                <a:lnSpc>
                  <a:spcPct val="107000"/>
                </a:lnSpc>
                <a:spcAft>
                  <a:spcPts val="800"/>
                </a:spcAft>
              </a:pPr>
              <a:r>
                <a:rPr lang="zh-CN" sz="1800" b="1" kern="100">
                  <a:solidFill>
                    <a:srgbClr val="000000"/>
                  </a:solidFill>
                  <a:effectLst/>
                  <a:latin typeface="Calibri" panose="020F0502020204030204" pitchFamily="34" charset="0"/>
                  <a:ea typeface="Verdana" panose="020B0604030504040204" pitchFamily="34" charset="0"/>
                  <a:cs typeface="Verdana" panose="020B0604030504040204" pitchFamily="34" charset="0"/>
                </a:rPr>
                <a:t> </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49" name="Rectangle 837">
              <a:extLst>
                <a:ext uri="{FF2B5EF4-FFF2-40B4-BE49-F238E27FC236}">
                  <a16:creationId xmlns:a16="http://schemas.microsoft.com/office/drawing/2014/main" id="{E42F02EE-FA67-411C-9DD1-E1CAEDE9DF78}"/>
                </a:ext>
              </a:extLst>
            </p:cNvPr>
            <p:cNvSpPr/>
            <p:nvPr/>
          </p:nvSpPr>
          <p:spPr>
            <a:xfrm>
              <a:off x="3913759" y="3734452"/>
              <a:ext cx="216171" cy="296318"/>
            </a:xfrm>
            <a:prstGeom prst="rect">
              <a:avLst/>
            </a:prstGeom>
            <a:ln>
              <a:noFill/>
            </a:ln>
          </p:spPr>
          <p:txBody>
            <a:bodyPr vert="horz" lIns="0" tIns="0" rIns="0" bIns="0" rtlCol="0">
              <a:noAutofit/>
            </a:bodyPr>
            <a:lstStyle/>
            <a:p>
              <a:pPr>
                <a:lnSpc>
                  <a:spcPct val="107000"/>
                </a:lnSpc>
                <a:spcAft>
                  <a:spcPts val="800"/>
                </a:spcAft>
              </a:pPr>
              <a:r>
                <a:rPr lang="en-US" sz="1800" b="1" kern="100">
                  <a:solidFill>
                    <a:srgbClr val="000000"/>
                  </a:solidFill>
                  <a:effectLst/>
                  <a:latin typeface="Verdana" panose="020B0604030504040204" pitchFamily="34" charset="0"/>
                  <a:ea typeface="Verdana" panose="020B0604030504040204" pitchFamily="34" charset="0"/>
                  <a:cs typeface="Verdana" panose="020B0604030504040204" pitchFamily="34" charset="0"/>
                </a:rPr>
                <a:t>2</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50" name="Rectangle 838">
              <a:extLst>
                <a:ext uri="{FF2B5EF4-FFF2-40B4-BE49-F238E27FC236}">
                  <a16:creationId xmlns:a16="http://schemas.microsoft.com/office/drawing/2014/main" id="{928BE474-AAE5-44C7-A07D-15254F9A0605}"/>
                </a:ext>
              </a:extLst>
            </p:cNvPr>
            <p:cNvSpPr/>
            <p:nvPr/>
          </p:nvSpPr>
          <p:spPr>
            <a:xfrm>
              <a:off x="4076827" y="3734452"/>
              <a:ext cx="103981" cy="296318"/>
            </a:xfrm>
            <a:prstGeom prst="rect">
              <a:avLst/>
            </a:prstGeom>
            <a:ln>
              <a:noFill/>
            </a:ln>
          </p:spPr>
          <p:txBody>
            <a:bodyPr vert="horz" lIns="0" tIns="0" rIns="0" bIns="0" rtlCol="0">
              <a:noAutofit/>
            </a:bodyPr>
            <a:lstStyle/>
            <a:p>
              <a:pPr>
                <a:lnSpc>
                  <a:spcPct val="107000"/>
                </a:lnSpc>
                <a:spcAft>
                  <a:spcPts val="800"/>
                </a:spcAft>
              </a:pPr>
              <a:r>
                <a:rPr lang="zh-CN" sz="1800" b="1" kern="100">
                  <a:solidFill>
                    <a:srgbClr val="000000"/>
                  </a:solidFill>
                  <a:effectLst/>
                  <a:latin typeface="Calibri" panose="020F0502020204030204" pitchFamily="34" charset="0"/>
                  <a:ea typeface="Verdana" panose="020B0604030504040204" pitchFamily="34" charset="0"/>
                  <a:cs typeface="Verdana" panose="020B0604030504040204" pitchFamily="34" charset="0"/>
                </a:rPr>
                <a:t> </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51" name="Rectangle 839">
              <a:extLst>
                <a:ext uri="{FF2B5EF4-FFF2-40B4-BE49-F238E27FC236}">
                  <a16:creationId xmlns:a16="http://schemas.microsoft.com/office/drawing/2014/main" id="{9966EC94-62C2-4855-9875-038B61D10982}"/>
                </a:ext>
              </a:extLst>
            </p:cNvPr>
            <p:cNvSpPr/>
            <p:nvPr/>
          </p:nvSpPr>
          <p:spPr>
            <a:xfrm>
              <a:off x="4715383" y="3734452"/>
              <a:ext cx="216171" cy="296318"/>
            </a:xfrm>
            <a:prstGeom prst="rect">
              <a:avLst/>
            </a:prstGeom>
            <a:ln>
              <a:noFill/>
            </a:ln>
          </p:spPr>
          <p:txBody>
            <a:bodyPr vert="horz" lIns="0" tIns="0" rIns="0" bIns="0" rtlCol="0">
              <a:noAutofit/>
            </a:bodyPr>
            <a:lstStyle/>
            <a:p>
              <a:pPr>
                <a:lnSpc>
                  <a:spcPct val="107000"/>
                </a:lnSpc>
                <a:spcAft>
                  <a:spcPts val="800"/>
                </a:spcAft>
              </a:pPr>
              <a:r>
                <a:rPr lang="en-US" sz="1800" b="1" kern="100">
                  <a:solidFill>
                    <a:srgbClr val="000000"/>
                  </a:solidFill>
                  <a:effectLst/>
                  <a:latin typeface="Verdana" panose="020B0604030504040204" pitchFamily="34" charset="0"/>
                  <a:ea typeface="Verdana" panose="020B0604030504040204" pitchFamily="34" charset="0"/>
                  <a:cs typeface="Verdana" panose="020B0604030504040204" pitchFamily="34" charset="0"/>
                </a:rPr>
                <a:t>4</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52" name="Rectangle 840">
              <a:extLst>
                <a:ext uri="{FF2B5EF4-FFF2-40B4-BE49-F238E27FC236}">
                  <a16:creationId xmlns:a16="http://schemas.microsoft.com/office/drawing/2014/main" id="{92DA692E-EE34-4A07-8BD8-3D61A443B6C6}"/>
                </a:ext>
              </a:extLst>
            </p:cNvPr>
            <p:cNvSpPr/>
            <p:nvPr/>
          </p:nvSpPr>
          <p:spPr>
            <a:xfrm>
              <a:off x="4878451" y="3734452"/>
              <a:ext cx="103981" cy="296318"/>
            </a:xfrm>
            <a:prstGeom prst="rect">
              <a:avLst/>
            </a:prstGeom>
            <a:ln>
              <a:noFill/>
            </a:ln>
          </p:spPr>
          <p:txBody>
            <a:bodyPr vert="horz" lIns="0" tIns="0" rIns="0" bIns="0" rtlCol="0">
              <a:noAutofit/>
            </a:bodyPr>
            <a:lstStyle/>
            <a:p>
              <a:pPr>
                <a:lnSpc>
                  <a:spcPct val="107000"/>
                </a:lnSpc>
                <a:spcAft>
                  <a:spcPts val="800"/>
                </a:spcAft>
              </a:pPr>
              <a:r>
                <a:rPr lang="zh-CN" sz="1800" b="1" kern="100">
                  <a:solidFill>
                    <a:srgbClr val="000000"/>
                  </a:solidFill>
                  <a:effectLst/>
                  <a:latin typeface="Calibri" panose="020F0502020204030204" pitchFamily="34" charset="0"/>
                  <a:ea typeface="Verdana" panose="020B0604030504040204" pitchFamily="34" charset="0"/>
                  <a:cs typeface="Verdana" panose="020B0604030504040204" pitchFamily="34" charset="0"/>
                </a:rPr>
                <a:t> </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53" name="Rectangle 841">
              <a:extLst>
                <a:ext uri="{FF2B5EF4-FFF2-40B4-BE49-F238E27FC236}">
                  <a16:creationId xmlns:a16="http://schemas.microsoft.com/office/drawing/2014/main" id="{9DDA01D3-5E6B-492B-B484-3D6002686979}"/>
                </a:ext>
              </a:extLst>
            </p:cNvPr>
            <p:cNvSpPr/>
            <p:nvPr/>
          </p:nvSpPr>
          <p:spPr>
            <a:xfrm>
              <a:off x="5506339" y="3734452"/>
              <a:ext cx="216171" cy="296318"/>
            </a:xfrm>
            <a:prstGeom prst="rect">
              <a:avLst/>
            </a:prstGeom>
            <a:ln>
              <a:noFill/>
            </a:ln>
          </p:spPr>
          <p:txBody>
            <a:bodyPr vert="horz" lIns="0" tIns="0" rIns="0" bIns="0" rtlCol="0">
              <a:noAutofit/>
            </a:bodyPr>
            <a:lstStyle/>
            <a:p>
              <a:pPr>
                <a:lnSpc>
                  <a:spcPct val="107000"/>
                </a:lnSpc>
                <a:spcAft>
                  <a:spcPts val="800"/>
                </a:spcAft>
              </a:pPr>
              <a:r>
                <a:rPr lang="en-US" sz="1800" b="1" kern="100">
                  <a:solidFill>
                    <a:srgbClr val="000000"/>
                  </a:solidFill>
                  <a:effectLst/>
                  <a:latin typeface="Verdana" panose="020B0604030504040204" pitchFamily="34" charset="0"/>
                  <a:ea typeface="Verdana" panose="020B0604030504040204" pitchFamily="34" charset="0"/>
                  <a:cs typeface="Verdana" panose="020B0604030504040204" pitchFamily="34" charset="0"/>
                </a:rPr>
                <a:t>6</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54" name="Rectangle 842">
              <a:extLst>
                <a:ext uri="{FF2B5EF4-FFF2-40B4-BE49-F238E27FC236}">
                  <a16:creationId xmlns:a16="http://schemas.microsoft.com/office/drawing/2014/main" id="{17199C35-6B57-4AB9-93D5-727D2B816B63}"/>
                </a:ext>
              </a:extLst>
            </p:cNvPr>
            <p:cNvSpPr/>
            <p:nvPr/>
          </p:nvSpPr>
          <p:spPr>
            <a:xfrm>
              <a:off x="5669407" y="3734452"/>
              <a:ext cx="103981" cy="296318"/>
            </a:xfrm>
            <a:prstGeom prst="rect">
              <a:avLst/>
            </a:prstGeom>
            <a:ln>
              <a:noFill/>
            </a:ln>
          </p:spPr>
          <p:txBody>
            <a:bodyPr vert="horz" lIns="0" tIns="0" rIns="0" bIns="0" rtlCol="0">
              <a:noAutofit/>
            </a:bodyPr>
            <a:lstStyle/>
            <a:p>
              <a:pPr>
                <a:lnSpc>
                  <a:spcPct val="107000"/>
                </a:lnSpc>
                <a:spcAft>
                  <a:spcPts val="800"/>
                </a:spcAft>
              </a:pPr>
              <a:r>
                <a:rPr lang="zh-CN" sz="1800" b="1" kern="100">
                  <a:solidFill>
                    <a:srgbClr val="000000"/>
                  </a:solidFill>
                  <a:effectLst/>
                  <a:latin typeface="Calibri" panose="020F0502020204030204" pitchFamily="34" charset="0"/>
                  <a:ea typeface="Verdana" panose="020B0604030504040204" pitchFamily="34" charset="0"/>
                  <a:cs typeface="Verdana" panose="020B0604030504040204" pitchFamily="34" charset="0"/>
                </a:rPr>
                <a:t> </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55" name="Rectangle 843">
              <a:extLst>
                <a:ext uri="{FF2B5EF4-FFF2-40B4-BE49-F238E27FC236}">
                  <a16:creationId xmlns:a16="http://schemas.microsoft.com/office/drawing/2014/main" id="{17489261-A119-4685-9229-2A573D48A09D}"/>
                </a:ext>
              </a:extLst>
            </p:cNvPr>
            <p:cNvSpPr/>
            <p:nvPr/>
          </p:nvSpPr>
          <p:spPr>
            <a:xfrm>
              <a:off x="6277483" y="3734452"/>
              <a:ext cx="433051" cy="296318"/>
            </a:xfrm>
            <a:prstGeom prst="rect">
              <a:avLst/>
            </a:prstGeom>
            <a:ln>
              <a:noFill/>
            </a:ln>
          </p:spPr>
          <p:txBody>
            <a:bodyPr vert="horz" lIns="0" tIns="0" rIns="0" bIns="0" rtlCol="0">
              <a:noAutofit/>
            </a:bodyPr>
            <a:lstStyle/>
            <a:p>
              <a:pPr>
                <a:lnSpc>
                  <a:spcPct val="107000"/>
                </a:lnSpc>
                <a:spcAft>
                  <a:spcPts val="800"/>
                </a:spcAft>
              </a:pPr>
              <a:r>
                <a:rPr lang="en-US" sz="1800" b="1" kern="100">
                  <a:solidFill>
                    <a:srgbClr val="000000"/>
                  </a:solidFill>
                  <a:effectLst/>
                  <a:latin typeface="Verdana" panose="020B0604030504040204" pitchFamily="34" charset="0"/>
                  <a:ea typeface="Verdana" panose="020B0604030504040204" pitchFamily="34" charset="0"/>
                  <a:cs typeface="Verdana" panose="020B0604030504040204" pitchFamily="34" charset="0"/>
                </a:rPr>
                <a:t>14</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56" name="Rectangle 844">
              <a:extLst>
                <a:ext uri="{FF2B5EF4-FFF2-40B4-BE49-F238E27FC236}">
                  <a16:creationId xmlns:a16="http://schemas.microsoft.com/office/drawing/2014/main" id="{4C6BD85D-21C1-470E-B984-9A2B8D28A494}"/>
                </a:ext>
              </a:extLst>
            </p:cNvPr>
            <p:cNvSpPr/>
            <p:nvPr/>
          </p:nvSpPr>
          <p:spPr>
            <a:xfrm>
              <a:off x="6603619" y="3734452"/>
              <a:ext cx="103981" cy="296318"/>
            </a:xfrm>
            <a:prstGeom prst="rect">
              <a:avLst/>
            </a:prstGeom>
            <a:ln>
              <a:noFill/>
            </a:ln>
          </p:spPr>
          <p:txBody>
            <a:bodyPr vert="horz" lIns="0" tIns="0" rIns="0" bIns="0" rtlCol="0">
              <a:noAutofit/>
            </a:bodyPr>
            <a:lstStyle/>
            <a:p>
              <a:pPr>
                <a:lnSpc>
                  <a:spcPct val="107000"/>
                </a:lnSpc>
                <a:spcAft>
                  <a:spcPts val="800"/>
                </a:spcAft>
              </a:pPr>
              <a:r>
                <a:rPr lang="zh-CN" sz="1800" b="1" kern="100">
                  <a:solidFill>
                    <a:srgbClr val="000000"/>
                  </a:solidFill>
                  <a:effectLst/>
                  <a:latin typeface="Calibri" panose="020F0502020204030204" pitchFamily="34" charset="0"/>
                  <a:ea typeface="Verdana" panose="020B0604030504040204" pitchFamily="34" charset="0"/>
                  <a:cs typeface="Verdana" panose="020B0604030504040204" pitchFamily="34" charset="0"/>
                </a:rPr>
                <a:t> </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57" name="Rectangle 845">
              <a:extLst>
                <a:ext uri="{FF2B5EF4-FFF2-40B4-BE49-F238E27FC236}">
                  <a16:creationId xmlns:a16="http://schemas.microsoft.com/office/drawing/2014/main" id="{8C0B06AD-40DD-479D-9394-452E2D33E41A}"/>
                </a:ext>
              </a:extLst>
            </p:cNvPr>
            <p:cNvSpPr/>
            <p:nvPr/>
          </p:nvSpPr>
          <p:spPr>
            <a:xfrm>
              <a:off x="7095618" y="3734452"/>
              <a:ext cx="216171" cy="296318"/>
            </a:xfrm>
            <a:prstGeom prst="rect">
              <a:avLst/>
            </a:prstGeom>
            <a:ln>
              <a:noFill/>
            </a:ln>
          </p:spPr>
          <p:txBody>
            <a:bodyPr vert="horz" lIns="0" tIns="0" rIns="0" bIns="0" rtlCol="0">
              <a:noAutofit/>
            </a:bodyPr>
            <a:lstStyle/>
            <a:p>
              <a:pPr>
                <a:lnSpc>
                  <a:spcPct val="107000"/>
                </a:lnSpc>
                <a:spcAft>
                  <a:spcPts val="800"/>
                </a:spcAft>
              </a:pPr>
              <a:r>
                <a:rPr lang="en-US" sz="1800" b="1" kern="100">
                  <a:solidFill>
                    <a:srgbClr val="000000"/>
                  </a:solidFill>
                  <a:effectLst/>
                  <a:latin typeface="Verdana" panose="020B0604030504040204" pitchFamily="34" charset="0"/>
                  <a:ea typeface="Verdana" panose="020B0604030504040204" pitchFamily="34" charset="0"/>
                  <a:cs typeface="Verdana" panose="020B0604030504040204" pitchFamily="34" charset="0"/>
                </a:rPr>
                <a:t>5</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58" name="Rectangle 846">
              <a:extLst>
                <a:ext uri="{FF2B5EF4-FFF2-40B4-BE49-F238E27FC236}">
                  <a16:creationId xmlns:a16="http://schemas.microsoft.com/office/drawing/2014/main" id="{AB57430C-A5D4-49FD-B21B-6C9871F3F344}"/>
                </a:ext>
              </a:extLst>
            </p:cNvPr>
            <p:cNvSpPr/>
            <p:nvPr/>
          </p:nvSpPr>
          <p:spPr>
            <a:xfrm>
              <a:off x="7258685" y="3734452"/>
              <a:ext cx="103981" cy="296318"/>
            </a:xfrm>
            <a:prstGeom prst="rect">
              <a:avLst/>
            </a:prstGeom>
            <a:ln>
              <a:noFill/>
            </a:ln>
          </p:spPr>
          <p:txBody>
            <a:bodyPr vert="horz" lIns="0" tIns="0" rIns="0" bIns="0" rtlCol="0">
              <a:noAutofit/>
            </a:bodyPr>
            <a:lstStyle/>
            <a:p>
              <a:pPr>
                <a:lnSpc>
                  <a:spcPct val="107000"/>
                </a:lnSpc>
                <a:spcAft>
                  <a:spcPts val="800"/>
                </a:spcAft>
              </a:pPr>
              <a:r>
                <a:rPr lang="zh-CN" sz="1800" b="1" kern="100">
                  <a:solidFill>
                    <a:srgbClr val="000000"/>
                  </a:solidFill>
                  <a:effectLst/>
                  <a:latin typeface="Calibri" panose="020F0502020204030204" pitchFamily="34" charset="0"/>
                  <a:ea typeface="Verdana" panose="020B0604030504040204" pitchFamily="34" charset="0"/>
                  <a:cs typeface="Verdana" panose="020B0604030504040204" pitchFamily="34" charset="0"/>
                </a:rPr>
                <a:t> </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59" name="Rectangle 847">
              <a:extLst>
                <a:ext uri="{FF2B5EF4-FFF2-40B4-BE49-F238E27FC236}">
                  <a16:creationId xmlns:a16="http://schemas.microsoft.com/office/drawing/2014/main" id="{C0A3AF97-2076-4430-B196-20932928C9F4}"/>
                </a:ext>
              </a:extLst>
            </p:cNvPr>
            <p:cNvSpPr/>
            <p:nvPr/>
          </p:nvSpPr>
          <p:spPr>
            <a:xfrm>
              <a:off x="7872222" y="3734452"/>
              <a:ext cx="216171" cy="296318"/>
            </a:xfrm>
            <a:prstGeom prst="rect">
              <a:avLst/>
            </a:prstGeom>
            <a:ln>
              <a:noFill/>
            </a:ln>
          </p:spPr>
          <p:txBody>
            <a:bodyPr vert="horz" lIns="0" tIns="0" rIns="0" bIns="0" rtlCol="0">
              <a:noAutofit/>
            </a:bodyPr>
            <a:lstStyle/>
            <a:p>
              <a:pPr>
                <a:lnSpc>
                  <a:spcPct val="107000"/>
                </a:lnSpc>
                <a:spcAft>
                  <a:spcPts val="800"/>
                </a:spcAft>
              </a:pPr>
              <a:r>
                <a:rPr lang="en-US" sz="1800" b="1" kern="100">
                  <a:solidFill>
                    <a:srgbClr val="000000"/>
                  </a:solidFill>
                  <a:effectLst/>
                  <a:latin typeface="Verdana" panose="020B0604030504040204" pitchFamily="34" charset="0"/>
                  <a:ea typeface="Verdana" panose="020B0604030504040204" pitchFamily="34" charset="0"/>
                  <a:cs typeface="Verdana" panose="020B0604030504040204" pitchFamily="34" charset="0"/>
                </a:rPr>
                <a:t>2</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60" name="Rectangle 848">
              <a:extLst>
                <a:ext uri="{FF2B5EF4-FFF2-40B4-BE49-F238E27FC236}">
                  <a16:creationId xmlns:a16="http://schemas.microsoft.com/office/drawing/2014/main" id="{AA1BA78B-E0CC-4827-99B3-47ABD7501EE9}"/>
                </a:ext>
              </a:extLst>
            </p:cNvPr>
            <p:cNvSpPr/>
            <p:nvPr/>
          </p:nvSpPr>
          <p:spPr>
            <a:xfrm>
              <a:off x="8035290" y="3734452"/>
              <a:ext cx="103981" cy="296318"/>
            </a:xfrm>
            <a:prstGeom prst="rect">
              <a:avLst/>
            </a:prstGeom>
            <a:ln>
              <a:noFill/>
            </a:ln>
          </p:spPr>
          <p:txBody>
            <a:bodyPr vert="horz" lIns="0" tIns="0" rIns="0" bIns="0" rtlCol="0">
              <a:noAutofit/>
            </a:bodyPr>
            <a:lstStyle/>
            <a:p>
              <a:pPr>
                <a:lnSpc>
                  <a:spcPct val="107000"/>
                </a:lnSpc>
                <a:spcAft>
                  <a:spcPts val="800"/>
                </a:spcAft>
              </a:pPr>
              <a:r>
                <a:rPr lang="zh-CN" sz="1800" b="1" kern="100">
                  <a:solidFill>
                    <a:srgbClr val="000000"/>
                  </a:solidFill>
                  <a:effectLst/>
                  <a:latin typeface="Calibri" panose="020F0502020204030204" pitchFamily="34" charset="0"/>
                  <a:ea typeface="Verdana" panose="020B0604030504040204" pitchFamily="34" charset="0"/>
                  <a:cs typeface="Verdana" panose="020B0604030504040204" pitchFamily="34" charset="0"/>
                </a:rPr>
                <a:t> </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61" name="Rectangle 849">
              <a:extLst>
                <a:ext uri="{FF2B5EF4-FFF2-40B4-BE49-F238E27FC236}">
                  <a16:creationId xmlns:a16="http://schemas.microsoft.com/office/drawing/2014/main" id="{FC3990D5-554F-4ACF-BF15-6EBA5D9CE0A0}"/>
                </a:ext>
              </a:extLst>
            </p:cNvPr>
            <p:cNvSpPr/>
            <p:nvPr/>
          </p:nvSpPr>
          <p:spPr>
            <a:xfrm>
              <a:off x="813054" y="536465"/>
              <a:ext cx="755230" cy="296318"/>
            </a:xfrm>
            <a:prstGeom prst="rect">
              <a:avLst/>
            </a:prstGeom>
            <a:ln>
              <a:noFill/>
            </a:ln>
          </p:spPr>
          <p:txBody>
            <a:bodyPr vert="horz" lIns="0" tIns="0" rIns="0" bIns="0" rtlCol="0">
              <a:noAutofit/>
            </a:bodyPr>
            <a:lstStyle/>
            <a:p>
              <a:pPr>
                <a:lnSpc>
                  <a:spcPct val="107000"/>
                </a:lnSpc>
                <a:spcAft>
                  <a:spcPts val="800"/>
                </a:spcAft>
              </a:pPr>
              <a:r>
                <a:rPr lang="en-US" sz="1800" b="1" kern="100">
                  <a:solidFill>
                    <a:srgbClr val="000000"/>
                  </a:solidFill>
                  <a:effectLst/>
                  <a:latin typeface="Verdana" panose="020B0604030504040204" pitchFamily="34" charset="0"/>
                  <a:ea typeface="Verdana" panose="020B0604030504040204" pitchFamily="34" charset="0"/>
                  <a:cs typeface="Verdana" panose="020B0604030504040204" pitchFamily="34" charset="0"/>
                </a:rPr>
                <a:t>MAX</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62" name="Rectangle 850">
              <a:extLst>
                <a:ext uri="{FF2B5EF4-FFF2-40B4-BE49-F238E27FC236}">
                  <a16:creationId xmlns:a16="http://schemas.microsoft.com/office/drawing/2014/main" id="{A3D76FDF-2A0F-4E33-961B-A60F189ACA79}"/>
                </a:ext>
              </a:extLst>
            </p:cNvPr>
            <p:cNvSpPr/>
            <p:nvPr/>
          </p:nvSpPr>
          <p:spPr>
            <a:xfrm>
              <a:off x="1381506" y="536465"/>
              <a:ext cx="103981" cy="296318"/>
            </a:xfrm>
            <a:prstGeom prst="rect">
              <a:avLst/>
            </a:prstGeom>
            <a:ln>
              <a:noFill/>
            </a:ln>
          </p:spPr>
          <p:txBody>
            <a:bodyPr vert="horz" lIns="0" tIns="0" rIns="0" bIns="0" rtlCol="0">
              <a:noAutofit/>
            </a:bodyPr>
            <a:lstStyle/>
            <a:p>
              <a:pPr>
                <a:lnSpc>
                  <a:spcPct val="107000"/>
                </a:lnSpc>
                <a:spcAft>
                  <a:spcPts val="800"/>
                </a:spcAft>
              </a:pPr>
              <a:r>
                <a:rPr lang="zh-CN" sz="1800" b="1" kern="100">
                  <a:solidFill>
                    <a:srgbClr val="000000"/>
                  </a:solidFill>
                  <a:effectLst/>
                  <a:latin typeface="Calibri" panose="020F0502020204030204" pitchFamily="34" charset="0"/>
                  <a:ea typeface="Verdana" panose="020B0604030504040204" pitchFamily="34" charset="0"/>
                  <a:cs typeface="Verdana" panose="020B0604030504040204" pitchFamily="34" charset="0"/>
                </a:rPr>
                <a:t> </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63" name="Rectangle 851">
              <a:extLst>
                <a:ext uri="{FF2B5EF4-FFF2-40B4-BE49-F238E27FC236}">
                  <a16:creationId xmlns:a16="http://schemas.microsoft.com/office/drawing/2014/main" id="{4F42DD92-ED1F-4318-AAAB-96BD0B97CBC2}"/>
                </a:ext>
              </a:extLst>
            </p:cNvPr>
            <p:cNvSpPr/>
            <p:nvPr/>
          </p:nvSpPr>
          <p:spPr>
            <a:xfrm>
              <a:off x="829818" y="1740171"/>
              <a:ext cx="711753" cy="296318"/>
            </a:xfrm>
            <a:prstGeom prst="rect">
              <a:avLst/>
            </a:prstGeom>
            <a:ln>
              <a:noFill/>
            </a:ln>
          </p:spPr>
          <p:txBody>
            <a:bodyPr vert="horz" lIns="0" tIns="0" rIns="0" bIns="0" rtlCol="0">
              <a:noAutofit/>
            </a:bodyPr>
            <a:lstStyle/>
            <a:p>
              <a:pPr>
                <a:lnSpc>
                  <a:spcPct val="107000"/>
                </a:lnSpc>
                <a:spcAft>
                  <a:spcPts val="800"/>
                </a:spcAft>
              </a:pPr>
              <a:r>
                <a:rPr lang="en-US" sz="1800" b="1" kern="100">
                  <a:solidFill>
                    <a:srgbClr val="000000"/>
                  </a:solidFill>
                  <a:effectLst/>
                  <a:latin typeface="Verdana" panose="020B0604030504040204" pitchFamily="34" charset="0"/>
                  <a:ea typeface="Verdana" panose="020B0604030504040204" pitchFamily="34" charset="0"/>
                  <a:cs typeface="Verdana" panose="020B0604030504040204" pitchFamily="34" charset="0"/>
                </a:rPr>
                <a:t>MIN</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64" name="Rectangle 852">
              <a:extLst>
                <a:ext uri="{FF2B5EF4-FFF2-40B4-BE49-F238E27FC236}">
                  <a16:creationId xmlns:a16="http://schemas.microsoft.com/office/drawing/2014/main" id="{B558CEBD-A31C-471D-81FB-245191195F5D}"/>
                </a:ext>
              </a:extLst>
            </p:cNvPr>
            <p:cNvSpPr/>
            <p:nvPr/>
          </p:nvSpPr>
          <p:spPr>
            <a:xfrm>
              <a:off x="1364742" y="1740171"/>
              <a:ext cx="103981" cy="296318"/>
            </a:xfrm>
            <a:prstGeom prst="rect">
              <a:avLst/>
            </a:prstGeom>
            <a:ln>
              <a:noFill/>
            </a:ln>
          </p:spPr>
          <p:txBody>
            <a:bodyPr vert="horz" lIns="0" tIns="0" rIns="0" bIns="0" rtlCol="0">
              <a:noAutofit/>
            </a:bodyPr>
            <a:lstStyle/>
            <a:p>
              <a:pPr>
                <a:lnSpc>
                  <a:spcPct val="107000"/>
                </a:lnSpc>
                <a:spcAft>
                  <a:spcPts val="800"/>
                </a:spcAft>
              </a:pPr>
              <a:r>
                <a:rPr lang="zh-CN" sz="1800" b="1" kern="100">
                  <a:solidFill>
                    <a:srgbClr val="000000"/>
                  </a:solidFill>
                  <a:effectLst/>
                  <a:latin typeface="Calibri" panose="020F0502020204030204" pitchFamily="34" charset="0"/>
                  <a:ea typeface="Verdana" panose="020B0604030504040204" pitchFamily="34" charset="0"/>
                  <a:cs typeface="Verdana" panose="020B0604030504040204" pitchFamily="34" charset="0"/>
                </a:rPr>
                <a:t> </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65" name="Rectangle 853">
              <a:extLst>
                <a:ext uri="{FF2B5EF4-FFF2-40B4-BE49-F238E27FC236}">
                  <a16:creationId xmlns:a16="http://schemas.microsoft.com/office/drawing/2014/main" id="{006BBC62-8726-4ED9-9B99-0850BC610AD8}"/>
                </a:ext>
              </a:extLst>
            </p:cNvPr>
            <p:cNvSpPr/>
            <p:nvPr/>
          </p:nvSpPr>
          <p:spPr>
            <a:xfrm>
              <a:off x="3280156" y="1072659"/>
              <a:ext cx="418863" cy="296318"/>
            </a:xfrm>
            <a:prstGeom prst="rect">
              <a:avLst/>
            </a:prstGeom>
            <a:ln>
              <a:noFill/>
            </a:ln>
          </p:spPr>
          <p:txBody>
            <a:bodyPr vert="horz" lIns="0" tIns="0" rIns="0" bIns="0" rtlCol="0">
              <a:noAutofit/>
            </a:bodyPr>
            <a:lstStyle/>
            <a:p>
              <a:pPr>
                <a:lnSpc>
                  <a:spcPct val="107000"/>
                </a:lnSpc>
                <a:spcAft>
                  <a:spcPts val="800"/>
                </a:spcAft>
              </a:pPr>
              <a:r>
                <a:rPr lang="en-US" sz="1800" b="1" kern="100">
                  <a:solidFill>
                    <a:srgbClr val="000000"/>
                  </a:solidFill>
                  <a:effectLst/>
                  <a:latin typeface="Verdana" panose="020B0604030504040204" pitchFamily="34" charset="0"/>
                  <a:ea typeface="Verdana" panose="020B0604030504040204" pitchFamily="34" charset="0"/>
                  <a:cs typeface="Verdana" panose="020B0604030504040204" pitchFamily="34" charset="0"/>
                </a:rPr>
                <a:t>a1</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66" name="Rectangle 854">
              <a:extLst>
                <a:ext uri="{FF2B5EF4-FFF2-40B4-BE49-F238E27FC236}">
                  <a16:creationId xmlns:a16="http://schemas.microsoft.com/office/drawing/2014/main" id="{8E7FC5EE-EA37-4BA1-9177-3D6EA23C664B}"/>
                </a:ext>
              </a:extLst>
            </p:cNvPr>
            <p:cNvSpPr/>
            <p:nvPr/>
          </p:nvSpPr>
          <p:spPr>
            <a:xfrm>
              <a:off x="3595624" y="1072659"/>
              <a:ext cx="103981" cy="296318"/>
            </a:xfrm>
            <a:prstGeom prst="rect">
              <a:avLst/>
            </a:prstGeom>
            <a:ln>
              <a:noFill/>
            </a:ln>
          </p:spPr>
          <p:txBody>
            <a:bodyPr vert="horz" lIns="0" tIns="0" rIns="0" bIns="0" rtlCol="0">
              <a:noAutofit/>
            </a:bodyPr>
            <a:lstStyle/>
            <a:p>
              <a:pPr>
                <a:lnSpc>
                  <a:spcPct val="107000"/>
                </a:lnSpc>
                <a:spcAft>
                  <a:spcPts val="800"/>
                </a:spcAft>
              </a:pPr>
              <a:r>
                <a:rPr lang="zh-CN" sz="1800" b="1" kern="100">
                  <a:solidFill>
                    <a:srgbClr val="000000"/>
                  </a:solidFill>
                  <a:effectLst/>
                  <a:latin typeface="Calibri" panose="020F0502020204030204" pitchFamily="34" charset="0"/>
                  <a:ea typeface="Verdana" panose="020B0604030504040204" pitchFamily="34" charset="0"/>
                  <a:cs typeface="Verdana" panose="020B0604030504040204" pitchFamily="34" charset="0"/>
                </a:rPr>
                <a:t> </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67" name="Rectangle 855">
              <a:extLst>
                <a:ext uri="{FF2B5EF4-FFF2-40B4-BE49-F238E27FC236}">
                  <a16:creationId xmlns:a16="http://schemas.microsoft.com/office/drawing/2014/main" id="{18CC1ABB-257A-466D-B48D-9AA4961E6016}"/>
                </a:ext>
              </a:extLst>
            </p:cNvPr>
            <p:cNvSpPr/>
            <p:nvPr/>
          </p:nvSpPr>
          <p:spPr>
            <a:xfrm>
              <a:off x="4432554" y="1247919"/>
              <a:ext cx="418863" cy="296318"/>
            </a:xfrm>
            <a:prstGeom prst="rect">
              <a:avLst/>
            </a:prstGeom>
            <a:ln>
              <a:noFill/>
            </a:ln>
          </p:spPr>
          <p:txBody>
            <a:bodyPr vert="horz" lIns="0" tIns="0" rIns="0" bIns="0" rtlCol="0">
              <a:noAutofit/>
            </a:bodyPr>
            <a:lstStyle/>
            <a:p>
              <a:pPr>
                <a:lnSpc>
                  <a:spcPct val="107000"/>
                </a:lnSpc>
                <a:spcAft>
                  <a:spcPts val="800"/>
                </a:spcAft>
              </a:pPr>
              <a:r>
                <a:rPr lang="en-US" sz="1800" b="1" kern="100">
                  <a:solidFill>
                    <a:srgbClr val="000000"/>
                  </a:solidFill>
                  <a:effectLst/>
                  <a:latin typeface="Verdana" panose="020B0604030504040204" pitchFamily="34" charset="0"/>
                  <a:ea typeface="Verdana" panose="020B0604030504040204" pitchFamily="34" charset="0"/>
                  <a:cs typeface="Verdana" panose="020B0604030504040204" pitchFamily="34" charset="0"/>
                </a:rPr>
                <a:t>a2</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68" name="Rectangle 856">
              <a:extLst>
                <a:ext uri="{FF2B5EF4-FFF2-40B4-BE49-F238E27FC236}">
                  <a16:creationId xmlns:a16="http://schemas.microsoft.com/office/drawing/2014/main" id="{2CA1073B-9CA6-4440-A997-EE954117AD78}"/>
                </a:ext>
              </a:extLst>
            </p:cNvPr>
            <p:cNvSpPr/>
            <p:nvPr/>
          </p:nvSpPr>
          <p:spPr>
            <a:xfrm>
              <a:off x="4748022" y="1247919"/>
              <a:ext cx="103981" cy="296318"/>
            </a:xfrm>
            <a:prstGeom prst="rect">
              <a:avLst/>
            </a:prstGeom>
            <a:ln>
              <a:noFill/>
            </a:ln>
          </p:spPr>
          <p:txBody>
            <a:bodyPr vert="horz" lIns="0" tIns="0" rIns="0" bIns="0" rtlCol="0">
              <a:noAutofit/>
            </a:bodyPr>
            <a:lstStyle/>
            <a:p>
              <a:pPr>
                <a:lnSpc>
                  <a:spcPct val="107000"/>
                </a:lnSpc>
                <a:spcAft>
                  <a:spcPts val="800"/>
                </a:spcAft>
              </a:pPr>
              <a:r>
                <a:rPr lang="zh-CN" sz="1800" b="1" kern="100">
                  <a:solidFill>
                    <a:srgbClr val="000000"/>
                  </a:solidFill>
                  <a:effectLst/>
                  <a:latin typeface="Calibri" panose="020F0502020204030204" pitchFamily="34" charset="0"/>
                  <a:ea typeface="Verdana" panose="020B0604030504040204" pitchFamily="34" charset="0"/>
                  <a:cs typeface="Verdana" panose="020B0604030504040204" pitchFamily="34" charset="0"/>
                </a:rPr>
                <a:t> </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69" name="Rectangle 857">
              <a:extLst>
                <a:ext uri="{FF2B5EF4-FFF2-40B4-BE49-F238E27FC236}">
                  <a16:creationId xmlns:a16="http://schemas.microsoft.com/office/drawing/2014/main" id="{901F0EA1-21D8-475B-AC7A-387065028E47}"/>
                </a:ext>
              </a:extLst>
            </p:cNvPr>
            <p:cNvSpPr/>
            <p:nvPr/>
          </p:nvSpPr>
          <p:spPr>
            <a:xfrm>
              <a:off x="5975731" y="1063769"/>
              <a:ext cx="418863" cy="296318"/>
            </a:xfrm>
            <a:prstGeom prst="rect">
              <a:avLst/>
            </a:prstGeom>
            <a:ln>
              <a:noFill/>
            </a:ln>
          </p:spPr>
          <p:txBody>
            <a:bodyPr vert="horz" lIns="0" tIns="0" rIns="0" bIns="0" rtlCol="0">
              <a:noAutofit/>
            </a:bodyPr>
            <a:lstStyle/>
            <a:p>
              <a:pPr>
                <a:lnSpc>
                  <a:spcPct val="107000"/>
                </a:lnSpc>
                <a:spcAft>
                  <a:spcPts val="800"/>
                </a:spcAft>
              </a:pPr>
              <a:r>
                <a:rPr lang="en-US" sz="1800" b="1" kern="100">
                  <a:solidFill>
                    <a:srgbClr val="000000"/>
                  </a:solidFill>
                  <a:effectLst/>
                  <a:latin typeface="Verdana" panose="020B0604030504040204" pitchFamily="34" charset="0"/>
                  <a:ea typeface="Verdana" panose="020B0604030504040204" pitchFamily="34" charset="0"/>
                  <a:cs typeface="Verdana" panose="020B0604030504040204" pitchFamily="34" charset="0"/>
                </a:rPr>
                <a:t>a3</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70" name="Rectangle 858">
              <a:extLst>
                <a:ext uri="{FF2B5EF4-FFF2-40B4-BE49-F238E27FC236}">
                  <a16:creationId xmlns:a16="http://schemas.microsoft.com/office/drawing/2014/main" id="{518887F1-415A-4809-ACB5-5A51A4BA565C}"/>
                </a:ext>
              </a:extLst>
            </p:cNvPr>
            <p:cNvSpPr/>
            <p:nvPr/>
          </p:nvSpPr>
          <p:spPr>
            <a:xfrm>
              <a:off x="6291199" y="1063769"/>
              <a:ext cx="103981" cy="296318"/>
            </a:xfrm>
            <a:prstGeom prst="rect">
              <a:avLst/>
            </a:prstGeom>
            <a:ln>
              <a:noFill/>
            </a:ln>
          </p:spPr>
          <p:txBody>
            <a:bodyPr vert="horz" lIns="0" tIns="0" rIns="0" bIns="0" rtlCol="0">
              <a:noAutofit/>
            </a:bodyPr>
            <a:lstStyle/>
            <a:p>
              <a:pPr>
                <a:lnSpc>
                  <a:spcPct val="107000"/>
                </a:lnSpc>
                <a:spcAft>
                  <a:spcPts val="800"/>
                </a:spcAft>
              </a:pPr>
              <a:r>
                <a:rPr lang="zh-CN" sz="1800" b="1" kern="100">
                  <a:solidFill>
                    <a:srgbClr val="000000"/>
                  </a:solidFill>
                  <a:effectLst/>
                  <a:latin typeface="Calibri" panose="020F0502020204030204" pitchFamily="34" charset="0"/>
                  <a:ea typeface="Verdana" panose="020B0604030504040204" pitchFamily="34" charset="0"/>
                  <a:cs typeface="Verdana" panose="020B0604030504040204" pitchFamily="34" charset="0"/>
                </a:rPr>
                <a:t> </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71" name="Rectangle 859">
              <a:extLst>
                <a:ext uri="{FF2B5EF4-FFF2-40B4-BE49-F238E27FC236}">
                  <a16:creationId xmlns:a16="http://schemas.microsoft.com/office/drawing/2014/main" id="{30345C59-BA35-4710-944A-3F3B4F26B27D}"/>
                </a:ext>
              </a:extLst>
            </p:cNvPr>
            <p:cNvSpPr/>
            <p:nvPr/>
          </p:nvSpPr>
          <p:spPr>
            <a:xfrm>
              <a:off x="1620774" y="2521348"/>
              <a:ext cx="428998" cy="296318"/>
            </a:xfrm>
            <a:prstGeom prst="rect">
              <a:avLst/>
            </a:prstGeom>
            <a:ln>
              <a:noFill/>
            </a:ln>
          </p:spPr>
          <p:txBody>
            <a:bodyPr vert="horz" lIns="0" tIns="0" rIns="0" bIns="0" rtlCol="0">
              <a:noAutofit/>
            </a:bodyPr>
            <a:lstStyle/>
            <a:p>
              <a:pPr>
                <a:lnSpc>
                  <a:spcPct val="107000"/>
                </a:lnSpc>
                <a:spcAft>
                  <a:spcPts val="800"/>
                </a:spcAft>
              </a:pPr>
              <a:r>
                <a:rPr lang="en-US" sz="1800" b="1" kern="100">
                  <a:solidFill>
                    <a:srgbClr val="000000"/>
                  </a:solidFill>
                  <a:effectLst/>
                  <a:latin typeface="Verdana" panose="020B0604030504040204" pitchFamily="34" charset="0"/>
                  <a:ea typeface="Verdana" panose="020B0604030504040204" pitchFamily="34" charset="0"/>
                  <a:cs typeface="Verdana" panose="020B0604030504040204" pitchFamily="34" charset="0"/>
                </a:rPr>
                <a:t>b1</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72" name="Rectangle 860">
              <a:extLst>
                <a:ext uri="{FF2B5EF4-FFF2-40B4-BE49-F238E27FC236}">
                  <a16:creationId xmlns:a16="http://schemas.microsoft.com/office/drawing/2014/main" id="{9CED225A-F9BE-420D-A80C-22597292BA27}"/>
                </a:ext>
              </a:extLst>
            </p:cNvPr>
            <p:cNvSpPr/>
            <p:nvPr/>
          </p:nvSpPr>
          <p:spPr>
            <a:xfrm>
              <a:off x="1943862" y="2521348"/>
              <a:ext cx="103981" cy="296318"/>
            </a:xfrm>
            <a:prstGeom prst="rect">
              <a:avLst/>
            </a:prstGeom>
            <a:ln>
              <a:noFill/>
            </a:ln>
          </p:spPr>
          <p:txBody>
            <a:bodyPr vert="horz" lIns="0" tIns="0" rIns="0" bIns="0" rtlCol="0">
              <a:noAutofit/>
            </a:bodyPr>
            <a:lstStyle/>
            <a:p>
              <a:pPr>
                <a:lnSpc>
                  <a:spcPct val="107000"/>
                </a:lnSpc>
                <a:spcAft>
                  <a:spcPts val="800"/>
                </a:spcAft>
              </a:pPr>
              <a:r>
                <a:rPr lang="zh-CN" sz="1800" b="1" kern="100">
                  <a:solidFill>
                    <a:srgbClr val="000000"/>
                  </a:solidFill>
                  <a:effectLst/>
                  <a:latin typeface="Calibri" panose="020F0502020204030204" pitchFamily="34" charset="0"/>
                  <a:ea typeface="Verdana" panose="020B0604030504040204" pitchFamily="34" charset="0"/>
                  <a:cs typeface="Verdana" panose="020B0604030504040204" pitchFamily="34" charset="0"/>
                </a:rPr>
                <a:t> </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73" name="Rectangle 861">
              <a:extLst>
                <a:ext uri="{FF2B5EF4-FFF2-40B4-BE49-F238E27FC236}">
                  <a16:creationId xmlns:a16="http://schemas.microsoft.com/office/drawing/2014/main" id="{C1FF3B47-C46B-473B-87E6-0DB33C5213D0}"/>
                </a:ext>
              </a:extLst>
            </p:cNvPr>
            <p:cNvSpPr/>
            <p:nvPr/>
          </p:nvSpPr>
          <p:spPr>
            <a:xfrm>
              <a:off x="2089277" y="2737502"/>
              <a:ext cx="428998" cy="296318"/>
            </a:xfrm>
            <a:prstGeom prst="rect">
              <a:avLst/>
            </a:prstGeom>
            <a:ln>
              <a:noFill/>
            </a:ln>
          </p:spPr>
          <p:txBody>
            <a:bodyPr vert="horz" lIns="0" tIns="0" rIns="0" bIns="0" rtlCol="0">
              <a:noAutofit/>
            </a:bodyPr>
            <a:lstStyle/>
            <a:p>
              <a:pPr>
                <a:lnSpc>
                  <a:spcPct val="107000"/>
                </a:lnSpc>
                <a:spcAft>
                  <a:spcPts val="800"/>
                </a:spcAft>
              </a:pPr>
              <a:r>
                <a:rPr lang="en-US" sz="1800" b="1" kern="100">
                  <a:solidFill>
                    <a:srgbClr val="000000"/>
                  </a:solidFill>
                  <a:effectLst/>
                  <a:latin typeface="Verdana" panose="020B0604030504040204" pitchFamily="34" charset="0"/>
                  <a:ea typeface="Verdana" panose="020B0604030504040204" pitchFamily="34" charset="0"/>
                  <a:cs typeface="Verdana" panose="020B0604030504040204" pitchFamily="34" charset="0"/>
                </a:rPr>
                <a:t>b2</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74" name="Rectangle 862">
              <a:extLst>
                <a:ext uri="{FF2B5EF4-FFF2-40B4-BE49-F238E27FC236}">
                  <a16:creationId xmlns:a16="http://schemas.microsoft.com/office/drawing/2014/main" id="{B60F9B5E-D70C-4E22-A87A-9416BB2583F6}"/>
                </a:ext>
              </a:extLst>
            </p:cNvPr>
            <p:cNvSpPr/>
            <p:nvPr/>
          </p:nvSpPr>
          <p:spPr>
            <a:xfrm>
              <a:off x="2412365" y="2737502"/>
              <a:ext cx="103981" cy="296318"/>
            </a:xfrm>
            <a:prstGeom prst="rect">
              <a:avLst/>
            </a:prstGeom>
            <a:ln>
              <a:noFill/>
            </a:ln>
          </p:spPr>
          <p:txBody>
            <a:bodyPr vert="horz" lIns="0" tIns="0" rIns="0" bIns="0" rtlCol="0">
              <a:noAutofit/>
            </a:bodyPr>
            <a:lstStyle/>
            <a:p>
              <a:pPr>
                <a:lnSpc>
                  <a:spcPct val="107000"/>
                </a:lnSpc>
                <a:spcAft>
                  <a:spcPts val="800"/>
                </a:spcAft>
              </a:pPr>
              <a:r>
                <a:rPr lang="zh-CN" sz="1800" b="1" kern="100">
                  <a:solidFill>
                    <a:srgbClr val="000000"/>
                  </a:solidFill>
                  <a:effectLst/>
                  <a:latin typeface="Calibri" panose="020F0502020204030204" pitchFamily="34" charset="0"/>
                  <a:ea typeface="Verdana" panose="020B0604030504040204" pitchFamily="34" charset="0"/>
                  <a:cs typeface="Verdana" panose="020B0604030504040204" pitchFamily="34" charset="0"/>
                </a:rPr>
                <a:t> </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75" name="Rectangle 863">
              <a:extLst>
                <a:ext uri="{FF2B5EF4-FFF2-40B4-BE49-F238E27FC236}">
                  <a16:creationId xmlns:a16="http://schemas.microsoft.com/office/drawing/2014/main" id="{D067ADF9-E8A7-49BA-8A4B-675452B324FF}"/>
                </a:ext>
              </a:extLst>
            </p:cNvPr>
            <p:cNvSpPr/>
            <p:nvPr/>
          </p:nvSpPr>
          <p:spPr>
            <a:xfrm>
              <a:off x="2772918" y="2521348"/>
              <a:ext cx="428998" cy="296318"/>
            </a:xfrm>
            <a:prstGeom prst="rect">
              <a:avLst/>
            </a:prstGeom>
            <a:ln>
              <a:noFill/>
            </a:ln>
          </p:spPr>
          <p:txBody>
            <a:bodyPr vert="horz" lIns="0" tIns="0" rIns="0" bIns="0" rtlCol="0">
              <a:noAutofit/>
            </a:bodyPr>
            <a:lstStyle/>
            <a:p>
              <a:pPr>
                <a:lnSpc>
                  <a:spcPct val="107000"/>
                </a:lnSpc>
                <a:spcAft>
                  <a:spcPts val="800"/>
                </a:spcAft>
              </a:pPr>
              <a:r>
                <a:rPr lang="en-US" sz="1800" b="1" kern="100">
                  <a:solidFill>
                    <a:srgbClr val="000000"/>
                  </a:solidFill>
                  <a:effectLst/>
                  <a:latin typeface="Verdana" panose="020B0604030504040204" pitchFamily="34" charset="0"/>
                  <a:ea typeface="Verdana" panose="020B0604030504040204" pitchFamily="34" charset="0"/>
                  <a:cs typeface="Verdana" panose="020B0604030504040204" pitchFamily="34" charset="0"/>
                </a:rPr>
                <a:t>b3</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76" name="Rectangle 864">
              <a:extLst>
                <a:ext uri="{FF2B5EF4-FFF2-40B4-BE49-F238E27FC236}">
                  <a16:creationId xmlns:a16="http://schemas.microsoft.com/office/drawing/2014/main" id="{A206E8A8-B31C-4C63-AFB5-454327541BCA}"/>
                </a:ext>
              </a:extLst>
            </p:cNvPr>
            <p:cNvSpPr/>
            <p:nvPr/>
          </p:nvSpPr>
          <p:spPr>
            <a:xfrm>
              <a:off x="3096006" y="2521348"/>
              <a:ext cx="103981" cy="296318"/>
            </a:xfrm>
            <a:prstGeom prst="rect">
              <a:avLst/>
            </a:prstGeom>
            <a:ln>
              <a:noFill/>
            </a:ln>
          </p:spPr>
          <p:txBody>
            <a:bodyPr vert="horz" lIns="0" tIns="0" rIns="0" bIns="0" rtlCol="0">
              <a:noAutofit/>
            </a:bodyPr>
            <a:lstStyle/>
            <a:p>
              <a:pPr>
                <a:lnSpc>
                  <a:spcPct val="107000"/>
                </a:lnSpc>
                <a:spcAft>
                  <a:spcPts val="800"/>
                </a:spcAft>
              </a:pPr>
              <a:r>
                <a:rPr lang="zh-CN" sz="1800" b="1" kern="100">
                  <a:solidFill>
                    <a:srgbClr val="000000"/>
                  </a:solidFill>
                  <a:effectLst/>
                  <a:latin typeface="Calibri" panose="020F0502020204030204" pitchFamily="34" charset="0"/>
                  <a:ea typeface="Verdana" panose="020B0604030504040204" pitchFamily="34" charset="0"/>
                  <a:cs typeface="Verdana" panose="020B0604030504040204" pitchFamily="34" charset="0"/>
                </a:rPr>
                <a:t> </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77" name="Rectangle 865">
              <a:extLst>
                <a:ext uri="{FF2B5EF4-FFF2-40B4-BE49-F238E27FC236}">
                  <a16:creationId xmlns:a16="http://schemas.microsoft.com/office/drawing/2014/main" id="{8A0F2221-7A20-4C95-9BE9-3BF907C16F45}"/>
                </a:ext>
              </a:extLst>
            </p:cNvPr>
            <p:cNvSpPr/>
            <p:nvPr/>
          </p:nvSpPr>
          <p:spPr>
            <a:xfrm>
              <a:off x="4081399" y="2521348"/>
              <a:ext cx="394540" cy="296318"/>
            </a:xfrm>
            <a:prstGeom prst="rect">
              <a:avLst/>
            </a:prstGeom>
            <a:ln>
              <a:noFill/>
            </a:ln>
          </p:spPr>
          <p:txBody>
            <a:bodyPr vert="horz" lIns="0" tIns="0" rIns="0" bIns="0" rtlCol="0">
              <a:noAutofit/>
            </a:bodyPr>
            <a:lstStyle/>
            <a:p>
              <a:pPr>
                <a:lnSpc>
                  <a:spcPct val="107000"/>
                </a:lnSpc>
                <a:spcAft>
                  <a:spcPts val="800"/>
                </a:spcAft>
              </a:pPr>
              <a:r>
                <a:rPr lang="en-US" sz="1800" b="1" kern="100">
                  <a:solidFill>
                    <a:srgbClr val="000000"/>
                  </a:solidFill>
                  <a:effectLst/>
                  <a:latin typeface="Verdana" panose="020B0604030504040204" pitchFamily="34" charset="0"/>
                  <a:ea typeface="Verdana" panose="020B0604030504040204" pitchFamily="34" charset="0"/>
                  <a:cs typeface="Verdana" panose="020B0604030504040204" pitchFamily="34" charset="0"/>
                </a:rPr>
                <a:t>c1</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78" name="Rectangle 866">
              <a:extLst>
                <a:ext uri="{FF2B5EF4-FFF2-40B4-BE49-F238E27FC236}">
                  <a16:creationId xmlns:a16="http://schemas.microsoft.com/office/drawing/2014/main" id="{C1385C06-E8B2-4FE9-9933-A1E96BA78B93}"/>
                </a:ext>
              </a:extLst>
            </p:cNvPr>
            <p:cNvSpPr/>
            <p:nvPr/>
          </p:nvSpPr>
          <p:spPr>
            <a:xfrm>
              <a:off x="4378960" y="2521348"/>
              <a:ext cx="103981" cy="296318"/>
            </a:xfrm>
            <a:prstGeom prst="rect">
              <a:avLst/>
            </a:prstGeom>
            <a:ln>
              <a:noFill/>
            </a:ln>
          </p:spPr>
          <p:txBody>
            <a:bodyPr vert="horz" lIns="0" tIns="0" rIns="0" bIns="0" rtlCol="0">
              <a:noAutofit/>
            </a:bodyPr>
            <a:lstStyle/>
            <a:p>
              <a:pPr>
                <a:lnSpc>
                  <a:spcPct val="107000"/>
                </a:lnSpc>
                <a:spcAft>
                  <a:spcPts val="800"/>
                </a:spcAft>
              </a:pPr>
              <a:r>
                <a:rPr lang="zh-CN" sz="1800" b="1" kern="100">
                  <a:solidFill>
                    <a:srgbClr val="000000"/>
                  </a:solidFill>
                  <a:effectLst/>
                  <a:latin typeface="Calibri" panose="020F0502020204030204" pitchFamily="34" charset="0"/>
                  <a:ea typeface="Verdana" panose="020B0604030504040204" pitchFamily="34" charset="0"/>
                  <a:cs typeface="Verdana" panose="020B0604030504040204" pitchFamily="34" charset="0"/>
                </a:rPr>
                <a:t> </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79" name="Rectangle 867">
              <a:extLst>
                <a:ext uri="{FF2B5EF4-FFF2-40B4-BE49-F238E27FC236}">
                  <a16:creationId xmlns:a16="http://schemas.microsoft.com/office/drawing/2014/main" id="{273D13EB-13E1-4986-AA58-49770A0F41D5}"/>
                </a:ext>
              </a:extLst>
            </p:cNvPr>
            <p:cNvSpPr/>
            <p:nvPr/>
          </p:nvSpPr>
          <p:spPr>
            <a:xfrm>
              <a:off x="4513961" y="2729247"/>
              <a:ext cx="394540" cy="296318"/>
            </a:xfrm>
            <a:prstGeom prst="rect">
              <a:avLst/>
            </a:prstGeom>
            <a:ln>
              <a:noFill/>
            </a:ln>
          </p:spPr>
          <p:txBody>
            <a:bodyPr vert="horz" lIns="0" tIns="0" rIns="0" bIns="0" rtlCol="0">
              <a:noAutofit/>
            </a:bodyPr>
            <a:lstStyle/>
            <a:p>
              <a:pPr>
                <a:lnSpc>
                  <a:spcPct val="107000"/>
                </a:lnSpc>
                <a:spcAft>
                  <a:spcPts val="800"/>
                </a:spcAft>
              </a:pPr>
              <a:r>
                <a:rPr lang="en-US" sz="1800" b="1" kern="100">
                  <a:solidFill>
                    <a:srgbClr val="000000"/>
                  </a:solidFill>
                  <a:effectLst/>
                  <a:latin typeface="Verdana" panose="020B0604030504040204" pitchFamily="34" charset="0"/>
                  <a:ea typeface="Verdana" panose="020B0604030504040204" pitchFamily="34" charset="0"/>
                  <a:cs typeface="Verdana" panose="020B0604030504040204" pitchFamily="34" charset="0"/>
                </a:rPr>
                <a:t>c2</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80" name="Rectangle 868">
              <a:extLst>
                <a:ext uri="{FF2B5EF4-FFF2-40B4-BE49-F238E27FC236}">
                  <a16:creationId xmlns:a16="http://schemas.microsoft.com/office/drawing/2014/main" id="{F86A25E3-2D87-4F3D-B0CB-165BA7B7E6A5}"/>
                </a:ext>
              </a:extLst>
            </p:cNvPr>
            <p:cNvSpPr/>
            <p:nvPr/>
          </p:nvSpPr>
          <p:spPr>
            <a:xfrm>
              <a:off x="4811395" y="2729247"/>
              <a:ext cx="103981" cy="296318"/>
            </a:xfrm>
            <a:prstGeom prst="rect">
              <a:avLst/>
            </a:prstGeom>
            <a:ln>
              <a:noFill/>
            </a:ln>
          </p:spPr>
          <p:txBody>
            <a:bodyPr vert="horz" lIns="0" tIns="0" rIns="0" bIns="0" rtlCol="0">
              <a:noAutofit/>
            </a:bodyPr>
            <a:lstStyle/>
            <a:p>
              <a:pPr>
                <a:lnSpc>
                  <a:spcPct val="107000"/>
                </a:lnSpc>
                <a:spcAft>
                  <a:spcPts val="800"/>
                </a:spcAft>
              </a:pPr>
              <a:r>
                <a:rPr lang="zh-CN" sz="1800" b="1" kern="100">
                  <a:solidFill>
                    <a:srgbClr val="000000"/>
                  </a:solidFill>
                  <a:effectLst/>
                  <a:latin typeface="Calibri" panose="020F0502020204030204" pitchFamily="34" charset="0"/>
                  <a:ea typeface="Verdana" panose="020B0604030504040204" pitchFamily="34" charset="0"/>
                  <a:cs typeface="Verdana" panose="020B0604030504040204" pitchFamily="34" charset="0"/>
                </a:rPr>
                <a:t> </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81" name="Rectangle 869">
              <a:extLst>
                <a:ext uri="{FF2B5EF4-FFF2-40B4-BE49-F238E27FC236}">
                  <a16:creationId xmlns:a16="http://schemas.microsoft.com/office/drawing/2014/main" id="{BBEFADFC-344A-4070-9E38-5390021E72DD}"/>
                </a:ext>
              </a:extLst>
            </p:cNvPr>
            <p:cNvSpPr/>
            <p:nvPr/>
          </p:nvSpPr>
          <p:spPr>
            <a:xfrm>
              <a:off x="5161915" y="2449466"/>
              <a:ext cx="394540" cy="296318"/>
            </a:xfrm>
            <a:prstGeom prst="rect">
              <a:avLst/>
            </a:prstGeom>
            <a:ln>
              <a:noFill/>
            </a:ln>
          </p:spPr>
          <p:txBody>
            <a:bodyPr vert="horz" lIns="0" tIns="0" rIns="0" bIns="0" rtlCol="0">
              <a:noAutofit/>
            </a:bodyPr>
            <a:lstStyle/>
            <a:p>
              <a:pPr>
                <a:lnSpc>
                  <a:spcPct val="107000"/>
                </a:lnSpc>
                <a:spcAft>
                  <a:spcPts val="800"/>
                </a:spcAft>
              </a:pPr>
              <a:r>
                <a:rPr lang="en-US" sz="1800" b="1" kern="100">
                  <a:solidFill>
                    <a:srgbClr val="000000"/>
                  </a:solidFill>
                  <a:effectLst/>
                  <a:latin typeface="Verdana" panose="020B0604030504040204" pitchFamily="34" charset="0"/>
                  <a:ea typeface="Verdana" panose="020B0604030504040204" pitchFamily="34" charset="0"/>
                  <a:cs typeface="Verdana" panose="020B0604030504040204" pitchFamily="34" charset="0"/>
                </a:rPr>
                <a:t>c3</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82" name="Rectangle 870">
              <a:extLst>
                <a:ext uri="{FF2B5EF4-FFF2-40B4-BE49-F238E27FC236}">
                  <a16:creationId xmlns:a16="http://schemas.microsoft.com/office/drawing/2014/main" id="{BEB9449E-83AD-4BE9-AE8F-641016178864}"/>
                </a:ext>
              </a:extLst>
            </p:cNvPr>
            <p:cNvSpPr/>
            <p:nvPr/>
          </p:nvSpPr>
          <p:spPr>
            <a:xfrm>
              <a:off x="5459095" y="2449466"/>
              <a:ext cx="103981" cy="296318"/>
            </a:xfrm>
            <a:prstGeom prst="rect">
              <a:avLst/>
            </a:prstGeom>
            <a:ln>
              <a:noFill/>
            </a:ln>
          </p:spPr>
          <p:txBody>
            <a:bodyPr vert="horz" lIns="0" tIns="0" rIns="0" bIns="0" rtlCol="0">
              <a:noAutofit/>
            </a:bodyPr>
            <a:lstStyle/>
            <a:p>
              <a:pPr>
                <a:lnSpc>
                  <a:spcPct val="107000"/>
                </a:lnSpc>
                <a:spcAft>
                  <a:spcPts val="800"/>
                </a:spcAft>
              </a:pPr>
              <a:r>
                <a:rPr lang="zh-CN" sz="1800" b="1" kern="100">
                  <a:solidFill>
                    <a:srgbClr val="000000"/>
                  </a:solidFill>
                  <a:effectLst/>
                  <a:latin typeface="Calibri" panose="020F0502020204030204" pitchFamily="34" charset="0"/>
                  <a:ea typeface="Verdana" panose="020B0604030504040204" pitchFamily="34" charset="0"/>
                  <a:cs typeface="Verdana" panose="020B0604030504040204" pitchFamily="34" charset="0"/>
                </a:rPr>
                <a:t> </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83" name="Rectangle 871">
              <a:extLst>
                <a:ext uri="{FF2B5EF4-FFF2-40B4-BE49-F238E27FC236}">
                  <a16:creationId xmlns:a16="http://schemas.microsoft.com/office/drawing/2014/main" id="{CB320127-4BE5-4EC4-99F7-8EB9DABC9BEA}"/>
                </a:ext>
              </a:extLst>
            </p:cNvPr>
            <p:cNvSpPr/>
            <p:nvPr/>
          </p:nvSpPr>
          <p:spPr>
            <a:xfrm>
              <a:off x="6446012" y="2521348"/>
              <a:ext cx="428998" cy="296318"/>
            </a:xfrm>
            <a:prstGeom prst="rect">
              <a:avLst/>
            </a:prstGeom>
            <a:ln>
              <a:noFill/>
            </a:ln>
          </p:spPr>
          <p:txBody>
            <a:bodyPr vert="horz" lIns="0" tIns="0" rIns="0" bIns="0" rtlCol="0">
              <a:noAutofit/>
            </a:bodyPr>
            <a:lstStyle/>
            <a:p>
              <a:pPr>
                <a:lnSpc>
                  <a:spcPct val="107000"/>
                </a:lnSpc>
                <a:spcAft>
                  <a:spcPts val="800"/>
                </a:spcAft>
              </a:pPr>
              <a:r>
                <a:rPr lang="en-US" sz="1800" b="1" kern="100">
                  <a:solidFill>
                    <a:srgbClr val="000000"/>
                  </a:solidFill>
                  <a:effectLst/>
                  <a:latin typeface="Verdana" panose="020B0604030504040204" pitchFamily="34" charset="0"/>
                  <a:ea typeface="Verdana" panose="020B0604030504040204" pitchFamily="34" charset="0"/>
                  <a:cs typeface="Verdana" panose="020B0604030504040204" pitchFamily="34" charset="0"/>
                </a:rPr>
                <a:t>d1</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84" name="Rectangle 872">
              <a:extLst>
                <a:ext uri="{FF2B5EF4-FFF2-40B4-BE49-F238E27FC236}">
                  <a16:creationId xmlns:a16="http://schemas.microsoft.com/office/drawing/2014/main" id="{8423BC4A-8DA1-4A3D-85AD-121402F0D73B}"/>
                </a:ext>
              </a:extLst>
            </p:cNvPr>
            <p:cNvSpPr/>
            <p:nvPr/>
          </p:nvSpPr>
          <p:spPr>
            <a:xfrm>
              <a:off x="6769100" y="2521348"/>
              <a:ext cx="103981" cy="296318"/>
            </a:xfrm>
            <a:prstGeom prst="rect">
              <a:avLst/>
            </a:prstGeom>
            <a:ln>
              <a:noFill/>
            </a:ln>
          </p:spPr>
          <p:txBody>
            <a:bodyPr vert="horz" lIns="0" tIns="0" rIns="0" bIns="0" rtlCol="0">
              <a:noAutofit/>
            </a:bodyPr>
            <a:lstStyle/>
            <a:p>
              <a:pPr>
                <a:lnSpc>
                  <a:spcPct val="107000"/>
                </a:lnSpc>
                <a:spcAft>
                  <a:spcPts val="800"/>
                </a:spcAft>
              </a:pPr>
              <a:r>
                <a:rPr lang="zh-CN" sz="1800" b="1" kern="100">
                  <a:solidFill>
                    <a:srgbClr val="000000"/>
                  </a:solidFill>
                  <a:effectLst/>
                  <a:latin typeface="Calibri" panose="020F0502020204030204" pitchFamily="34" charset="0"/>
                  <a:ea typeface="Verdana" panose="020B0604030504040204" pitchFamily="34" charset="0"/>
                  <a:cs typeface="Verdana" panose="020B0604030504040204" pitchFamily="34" charset="0"/>
                </a:rPr>
                <a:t> </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85" name="Rectangle 873">
              <a:extLst>
                <a:ext uri="{FF2B5EF4-FFF2-40B4-BE49-F238E27FC236}">
                  <a16:creationId xmlns:a16="http://schemas.microsoft.com/office/drawing/2014/main" id="{AF0A1827-8628-4E26-AD5F-C0526EB8D2EA}"/>
                </a:ext>
              </a:extLst>
            </p:cNvPr>
            <p:cNvSpPr/>
            <p:nvPr/>
          </p:nvSpPr>
          <p:spPr>
            <a:xfrm>
              <a:off x="6878574" y="2745757"/>
              <a:ext cx="428998" cy="296318"/>
            </a:xfrm>
            <a:prstGeom prst="rect">
              <a:avLst/>
            </a:prstGeom>
            <a:ln>
              <a:noFill/>
            </a:ln>
          </p:spPr>
          <p:txBody>
            <a:bodyPr vert="horz" lIns="0" tIns="0" rIns="0" bIns="0" rtlCol="0">
              <a:noAutofit/>
            </a:bodyPr>
            <a:lstStyle/>
            <a:p>
              <a:pPr>
                <a:lnSpc>
                  <a:spcPct val="107000"/>
                </a:lnSpc>
                <a:spcAft>
                  <a:spcPts val="800"/>
                </a:spcAft>
              </a:pPr>
              <a:r>
                <a:rPr lang="en-US" sz="1800" b="1" kern="100">
                  <a:solidFill>
                    <a:srgbClr val="000000"/>
                  </a:solidFill>
                  <a:effectLst/>
                  <a:latin typeface="Verdana" panose="020B0604030504040204" pitchFamily="34" charset="0"/>
                  <a:ea typeface="Verdana" panose="020B0604030504040204" pitchFamily="34" charset="0"/>
                  <a:cs typeface="Verdana" panose="020B0604030504040204" pitchFamily="34" charset="0"/>
                </a:rPr>
                <a:t>d2</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86" name="Rectangle 874">
              <a:extLst>
                <a:ext uri="{FF2B5EF4-FFF2-40B4-BE49-F238E27FC236}">
                  <a16:creationId xmlns:a16="http://schemas.microsoft.com/office/drawing/2014/main" id="{5F5B6D1A-2F63-4D4C-9D76-3B7F05C93F6E}"/>
                </a:ext>
              </a:extLst>
            </p:cNvPr>
            <p:cNvSpPr/>
            <p:nvPr/>
          </p:nvSpPr>
          <p:spPr>
            <a:xfrm>
              <a:off x="7201662" y="2745757"/>
              <a:ext cx="103981" cy="296318"/>
            </a:xfrm>
            <a:prstGeom prst="rect">
              <a:avLst/>
            </a:prstGeom>
            <a:ln>
              <a:noFill/>
            </a:ln>
          </p:spPr>
          <p:txBody>
            <a:bodyPr vert="horz" lIns="0" tIns="0" rIns="0" bIns="0" rtlCol="0">
              <a:noAutofit/>
            </a:bodyPr>
            <a:lstStyle/>
            <a:p>
              <a:pPr>
                <a:lnSpc>
                  <a:spcPct val="107000"/>
                </a:lnSpc>
                <a:spcAft>
                  <a:spcPts val="800"/>
                </a:spcAft>
              </a:pPr>
              <a:r>
                <a:rPr lang="zh-CN" sz="1800" b="1" kern="100">
                  <a:solidFill>
                    <a:srgbClr val="000000"/>
                  </a:solidFill>
                  <a:effectLst/>
                  <a:latin typeface="Calibri" panose="020F0502020204030204" pitchFamily="34" charset="0"/>
                  <a:ea typeface="Verdana" panose="020B0604030504040204" pitchFamily="34" charset="0"/>
                  <a:cs typeface="Verdana" panose="020B0604030504040204" pitchFamily="34" charset="0"/>
                </a:rPr>
                <a:t> </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87" name="Rectangle 875">
              <a:extLst>
                <a:ext uri="{FF2B5EF4-FFF2-40B4-BE49-F238E27FC236}">
                  <a16:creationId xmlns:a16="http://schemas.microsoft.com/office/drawing/2014/main" id="{6A24109C-71A0-4F9D-BA50-F926D4C62658}"/>
                </a:ext>
              </a:extLst>
            </p:cNvPr>
            <p:cNvSpPr/>
            <p:nvPr/>
          </p:nvSpPr>
          <p:spPr>
            <a:xfrm>
              <a:off x="7462901" y="2449466"/>
              <a:ext cx="428998" cy="296318"/>
            </a:xfrm>
            <a:prstGeom prst="rect">
              <a:avLst/>
            </a:prstGeom>
            <a:ln>
              <a:noFill/>
            </a:ln>
          </p:spPr>
          <p:txBody>
            <a:bodyPr vert="horz" lIns="0" tIns="0" rIns="0" bIns="0" rtlCol="0">
              <a:noAutofit/>
            </a:bodyPr>
            <a:lstStyle/>
            <a:p>
              <a:pPr>
                <a:lnSpc>
                  <a:spcPct val="107000"/>
                </a:lnSpc>
                <a:spcAft>
                  <a:spcPts val="800"/>
                </a:spcAft>
              </a:pPr>
              <a:r>
                <a:rPr lang="en-US" sz="1800" b="1" kern="100">
                  <a:solidFill>
                    <a:srgbClr val="000000"/>
                  </a:solidFill>
                  <a:effectLst/>
                  <a:latin typeface="Verdana" panose="020B0604030504040204" pitchFamily="34" charset="0"/>
                  <a:ea typeface="Verdana" panose="020B0604030504040204" pitchFamily="34" charset="0"/>
                  <a:cs typeface="Verdana" panose="020B0604030504040204" pitchFamily="34" charset="0"/>
                </a:rPr>
                <a:t>d3</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88" name="Rectangle 876">
              <a:extLst>
                <a:ext uri="{FF2B5EF4-FFF2-40B4-BE49-F238E27FC236}">
                  <a16:creationId xmlns:a16="http://schemas.microsoft.com/office/drawing/2014/main" id="{F4836EAF-23EC-4F8B-9BC1-502697F0DA70}"/>
                </a:ext>
              </a:extLst>
            </p:cNvPr>
            <p:cNvSpPr/>
            <p:nvPr/>
          </p:nvSpPr>
          <p:spPr>
            <a:xfrm>
              <a:off x="7785989" y="2449466"/>
              <a:ext cx="103981" cy="296318"/>
            </a:xfrm>
            <a:prstGeom prst="rect">
              <a:avLst/>
            </a:prstGeom>
            <a:ln>
              <a:noFill/>
            </a:ln>
          </p:spPr>
          <p:txBody>
            <a:bodyPr vert="horz" lIns="0" tIns="0" rIns="0" bIns="0" rtlCol="0">
              <a:noAutofit/>
            </a:bodyPr>
            <a:lstStyle/>
            <a:p>
              <a:pPr>
                <a:lnSpc>
                  <a:spcPct val="107000"/>
                </a:lnSpc>
                <a:spcAft>
                  <a:spcPts val="800"/>
                </a:spcAft>
              </a:pPr>
              <a:r>
                <a:rPr lang="zh-CN" sz="1800" b="1" kern="100">
                  <a:solidFill>
                    <a:srgbClr val="000000"/>
                  </a:solidFill>
                  <a:effectLst/>
                  <a:latin typeface="Calibri" panose="020F0502020204030204" pitchFamily="34" charset="0"/>
                  <a:ea typeface="Verdana" panose="020B0604030504040204" pitchFamily="34" charset="0"/>
                  <a:cs typeface="Verdana" panose="020B0604030504040204" pitchFamily="34" charset="0"/>
                </a:rPr>
                <a:t> </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89" name="Rectangle 877">
              <a:extLst>
                <a:ext uri="{FF2B5EF4-FFF2-40B4-BE49-F238E27FC236}">
                  <a16:creationId xmlns:a16="http://schemas.microsoft.com/office/drawing/2014/main" id="{06DBBA9D-EBD1-4A1E-B0FC-8DA0B5ED2384}"/>
                </a:ext>
              </a:extLst>
            </p:cNvPr>
            <p:cNvSpPr/>
            <p:nvPr/>
          </p:nvSpPr>
          <p:spPr>
            <a:xfrm>
              <a:off x="1806448" y="1819419"/>
              <a:ext cx="216171" cy="296318"/>
            </a:xfrm>
            <a:prstGeom prst="rect">
              <a:avLst/>
            </a:prstGeom>
            <a:ln>
              <a:noFill/>
            </a:ln>
          </p:spPr>
          <p:txBody>
            <a:bodyPr vert="horz" lIns="0" tIns="0" rIns="0" bIns="0" rtlCol="0">
              <a:noAutofit/>
            </a:bodyPr>
            <a:lstStyle/>
            <a:p>
              <a:pPr>
                <a:lnSpc>
                  <a:spcPct val="107000"/>
                </a:lnSpc>
                <a:spcAft>
                  <a:spcPts val="800"/>
                </a:spcAft>
              </a:pPr>
              <a:r>
                <a:rPr lang="en-US" sz="1800" b="1" kern="100">
                  <a:solidFill>
                    <a:srgbClr val="000000"/>
                  </a:solidFill>
                  <a:effectLst/>
                  <a:latin typeface="Verdana" panose="020B0604030504040204" pitchFamily="34" charset="0"/>
                  <a:ea typeface="Verdana" panose="020B0604030504040204" pitchFamily="34" charset="0"/>
                  <a:cs typeface="Verdana" panose="020B0604030504040204" pitchFamily="34" charset="0"/>
                </a:rPr>
                <a:t>3</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90" name="Rectangle 878">
              <a:extLst>
                <a:ext uri="{FF2B5EF4-FFF2-40B4-BE49-F238E27FC236}">
                  <a16:creationId xmlns:a16="http://schemas.microsoft.com/office/drawing/2014/main" id="{5EA0913F-B1B3-42DA-BB03-24C0781344BE}"/>
                </a:ext>
              </a:extLst>
            </p:cNvPr>
            <p:cNvSpPr/>
            <p:nvPr/>
          </p:nvSpPr>
          <p:spPr>
            <a:xfrm>
              <a:off x="1969516" y="1819419"/>
              <a:ext cx="103981" cy="296318"/>
            </a:xfrm>
            <a:prstGeom prst="rect">
              <a:avLst/>
            </a:prstGeom>
            <a:ln>
              <a:noFill/>
            </a:ln>
          </p:spPr>
          <p:txBody>
            <a:bodyPr vert="horz" lIns="0" tIns="0" rIns="0" bIns="0" rtlCol="0">
              <a:noAutofit/>
            </a:bodyPr>
            <a:lstStyle/>
            <a:p>
              <a:pPr>
                <a:lnSpc>
                  <a:spcPct val="107000"/>
                </a:lnSpc>
                <a:spcAft>
                  <a:spcPts val="800"/>
                </a:spcAft>
              </a:pPr>
              <a:r>
                <a:rPr lang="zh-CN" sz="1800" b="1" kern="100">
                  <a:solidFill>
                    <a:srgbClr val="000000"/>
                  </a:solidFill>
                  <a:effectLst/>
                  <a:latin typeface="Calibri" panose="020F0502020204030204" pitchFamily="34" charset="0"/>
                  <a:ea typeface="Verdana" panose="020B0604030504040204" pitchFamily="34" charset="0"/>
                  <a:cs typeface="Verdana" panose="020B0604030504040204" pitchFamily="34" charset="0"/>
                </a:rPr>
                <a:t> </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91" name="Rectangle 879">
              <a:extLst>
                <a:ext uri="{FF2B5EF4-FFF2-40B4-BE49-F238E27FC236}">
                  <a16:creationId xmlns:a16="http://schemas.microsoft.com/office/drawing/2014/main" id="{53EC6CCD-F10A-4BD3-B4B1-2F801CD4DEFC}"/>
                </a:ext>
              </a:extLst>
            </p:cNvPr>
            <p:cNvSpPr/>
            <p:nvPr/>
          </p:nvSpPr>
          <p:spPr>
            <a:xfrm>
              <a:off x="4210685" y="1819419"/>
              <a:ext cx="216171" cy="296318"/>
            </a:xfrm>
            <a:prstGeom prst="rect">
              <a:avLst/>
            </a:prstGeom>
            <a:ln>
              <a:noFill/>
            </a:ln>
          </p:spPr>
          <p:txBody>
            <a:bodyPr vert="horz" lIns="0" tIns="0" rIns="0" bIns="0" rtlCol="0">
              <a:noAutofit/>
            </a:bodyPr>
            <a:lstStyle/>
            <a:p>
              <a:pPr>
                <a:lnSpc>
                  <a:spcPct val="107000"/>
                </a:lnSpc>
                <a:spcAft>
                  <a:spcPts val="800"/>
                </a:spcAft>
              </a:pPr>
              <a:r>
                <a:rPr lang="en-US" sz="1800" b="1" kern="100">
                  <a:solidFill>
                    <a:srgbClr val="000000"/>
                  </a:solidFill>
                  <a:effectLst/>
                  <a:latin typeface="Verdana" panose="020B0604030504040204" pitchFamily="34" charset="0"/>
                  <a:ea typeface="Verdana" panose="020B0604030504040204" pitchFamily="34" charset="0"/>
                  <a:cs typeface="Verdana" panose="020B0604030504040204" pitchFamily="34" charset="0"/>
                </a:rPr>
                <a:t>2</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92" name="Rectangle 880">
              <a:extLst>
                <a:ext uri="{FF2B5EF4-FFF2-40B4-BE49-F238E27FC236}">
                  <a16:creationId xmlns:a16="http://schemas.microsoft.com/office/drawing/2014/main" id="{7A892CCB-BB58-4ADD-9041-0BF3B876315B}"/>
                </a:ext>
              </a:extLst>
            </p:cNvPr>
            <p:cNvSpPr/>
            <p:nvPr/>
          </p:nvSpPr>
          <p:spPr>
            <a:xfrm>
              <a:off x="4373753" y="1819419"/>
              <a:ext cx="103981" cy="296318"/>
            </a:xfrm>
            <a:prstGeom prst="rect">
              <a:avLst/>
            </a:prstGeom>
            <a:ln>
              <a:noFill/>
            </a:ln>
          </p:spPr>
          <p:txBody>
            <a:bodyPr vert="horz" lIns="0" tIns="0" rIns="0" bIns="0" rtlCol="0">
              <a:noAutofit/>
            </a:bodyPr>
            <a:lstStyle/>
            <a:p>
              <a:pPr>
                <a:lnSpc>
                  <a:spcPct val="107000"/>
                </a:lnSpc>
                <a:spcAft>
                  <a:spcPts val="800"/>
                </a:spcAft>
              </a:pPr>
              <a:r>
                <a:rPr lang="zh-CN" sz="1800" b="1" kern="100">
                  <a:solidFill>
                    <a:srgbClr val="000000"/>
                  </a:solidFill>
                  <a:effectLst/>
                  <a:latin typeface="Calibri" panose="020F0502020204030204" pitchFamily="34" charset="0"/>
                  <a:ea typeface="Verdana" panose="020B0604030504040204" pitchFamily="34" charset="0"/>
                  <a:cs typeface="Verdana" panose="020B0604030504040204" pitchFamily="34" charset="0"/>
                </a:rPr>
                <a:t> </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93" name="Rectangle 881">
              <a:extLst>
                <a:ext uri="{FF2B5EF4-FFF2-40B4-BE49-F238E27FC236}">
                  <a16:creationId xmlns:a16="http://schemas.microsoft.com/office/drawing/2014/main" id="{8051F228-376F-4D67-88C8-F95713888099}"/>
                </a:ext>
              </a:extLst>
            </p:cNvPr>
            <p:cNvSpPr/>
            <p:nvPr/>
          </p:nvSpPr>
          <p:spPr>
            <a:xfrm>
              <a:off x="6580124" y="1805449"/>
              <a:ext cx="216171" cy="296318"/>
            </a:xfrm>
            <a:prstGeom prst="rect">
              <a:avLst/>
            </a:prstGeom>
            <a:ln>
              <a:noFill/>
            </a:ln>
          </p:spPr>
          <p:txBody>
            <a:bodyPr vert="horz" lIns="0" tIns="0" rIns="0" bIns="0" rtlCol="0">
              <a:noAutofit/>
            </a:bodyPr>
            <a:lstStyle/>
            <a:p>
              <a:pPr>
                <a:lnSpc>
                  <a:spcPct val="107000"/>
                </a:lnSpc>
                <a:spcAft>
                  <a:spcPts val="800"/>
                </a:spcAft>
              </a:pPr>
              <a:r>
                <a:rPr lang="en-US" sz="1800" b="1" kern="100">
                  <a:solidFill>
                    <a:srgbClr val="000000"/>
                  </a:solidFill>
                  <a:effectLst/>
                  <a:latin typeface="Verdana" panose="020B0604030504040204" pitchFamily="34" charset="0"/>
                  <a:ea typeface="Verdana" panose="020B0604030504040204" pitchFamily="34" charset="0"/>
                  <a:cs typeface="Verdana" panose="020B0604030504040204" pitchFamily="34" charset="0"/>
                </a:rPr>
                <a:t>2</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94" name="Rectangle 882">
              <a:extLst>
                <a:ext uri="{FF2B5EF4-FFF2-40B4-BE49-F238E27FC236}">
                  <a16:creationId xmlns:a16="http://schemas.microsoft.com/office/drawing/2014/main" id="{BE01E43B-41E8-490B-850E-953663006EEB}"/>
                </a:ext>
              </a:extLst>
            </p:cNvPr>
            <p:cNvSpPr/>
            <p:nvPr/>
          </p:nvSpPr>
          <p:spPr>
            <a:xfrm>
              <a:off x="6743193" y="1805449"/>
              <a:ext cx="103981" cy="296318"/>
            </a:xfrm>
            <a:prstGeom prst="rect">
              <a:avLst/>
            </a:prstGeom>
            <a:ln>
              <a:noFill/>
            </a:ln>
          </p:spPr>
          <p:txBody>
            <a:bodyPr vert="horz" lIns="0" tIns="0" rIns="0" bIns="0" rtlCol="0">
              <a:noAutofit/>
            </a:bodyPr>
            <a:lstStyle/>
            <a:p>
              <a:pPr>
                <a:lnSpc>
                  <a:spcPct val="107000"/>
                </a:lnSpc>
                <a:spcAft>
                  <a:spcPts val="800"/>
                </a:spcAft>
              </a:pPr>
              <a:r>
                <a:rPr lang="zh-CN" sz="1800" b="1" kern="100">
                  <a:solidFill>
                    <a:srgbClr val="000000"/>
                  </a:solidFill>
                  <a:effectLst/>
                  <a:latin typeface="Calibri" panose="020F0502020204030204" pitchFamily="34" charset="0"/>
                  <a:ea typeface="Verdana" panose="020B0604030504040204" pitchFamily="34" charset="0"/>
                  <a:cs typeface="Verdana" panose="020B0604030504040204" pitchFamily="34" charset="0"/>
                </a:rPr>
                <a:t> </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95" name="Rectangle 883">
              <a:extLst>
                <a:ext uri="{FF2B5EF4-FFF2-40B4-BE49-F238E27FC236}">
                  <a16:creationId xmlns:a16="http://schemas.microsoft.com/office/drawing/2014/main" id="{3020292C-AD92-467D-BF23-E6D6C04FDB9E}"/>
                </a:ext>
              </a:extLst>
            </p:cNvPr>
            <p:cNvSpPr/>
            <p:nvPr/>
          </p:nvSpPr>
          <p:spPr>
            <a:xfrm>
              <a:off x="4210685" y="536465"/>
              <a:ext cx="216171" cy="296318"/>
            </a:xfrm>
            <a:prstGeom prst="rect">
              <a:avLst/>
            </a:prstGeom>
            <a:ln>
              <a:noFill/>
            </a:ln>
          </p:spPr>
          <p:txBody>
            <a:bodyPr vert="horz" lIns="0" tIns="0" rIns="0" bIns="0" rtlCol="0">
              <a:noAutofit/>
            </a:bodyPr>
            <a:lstStyle/>
            <a:p>
              <a:pPr>
                <a:lnSpc>
                  <a:spcPct val="107000"/>
                </a:lnSpc>
                <a:spcAft>
                  <a:spcPts val="800"/>
                </a:spcAft>
              </a:pPr>
              <a:r>
                <a:rPr lang="en-US" sz="1800" b="1" kern="100">
                  <a:solidFill>
                    <a:srgbClr val="000000"/>
                  </a:solidFill>
                  <a:effectLst/>
                  <a:latin typeface="Verdana" panose="020B0604030504040204" pitchFamily="34" charset="0"/>
                  <a:ea typeface="Verdana" panose="020B0604030504040204" pitchFamily="34" charset="0"/>
                  <a:cs typeface="Verdana" panose="020B0604030504040204" pitchFamily="34" charset="0"/>
                </a:rPr>
                <a:t>3</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96" name="Rectangle 884">
              <a:extLst>
                <a:ext uri="{FF2B5EF4-FFF2-40B4-BE49-F238E27FC236}">
                  <a16:creationId xmlns:a16="http://schemas.microsoft.com/office/drawing/2014/main" id="{AE821862-8043-464E-9302-5C95E7A687EA}"/>
                </a:ext>
              </a:extLst>
            </p:cNvPr>
            <p:cNvSpPr/>
            <p:nvPr/>
          </p:nvSpPr>
          <p:spPr>
            <a:xfrm>
              <a:off x="4373753" y="536465"/>
              <a:ext cx="103981" cy="296318"/>
            </a:xfrm>
            <a:prstGeom prst="rect">
              <a:avLst/>
            </a:prstGeom>
            <a:ln>
              <a:noFill/>
            </a:ln>
          </p:spPr>
          <p:txBody>
            <a:bodyPr vert="horz" lIns="0" tIns="0" rIns="0" bIns="0" rtlCol="0">
              <a:noAutofit/>
            </a:bodyPr>
            <a:lstStyle/>
            <a:p>
              <a:pPr>
                <a:lnSpc>
                  <a:spcPct val="107000"/>
                </a:lnSpc>
                <a:spcAft>
                  <a:spcPts val="800"/>
                </a:spcAft>
              </a:pPr>
              <a:r>
                <a:rPr lang="zh-CN" sz="1800" b="1" kern="100">
                  <a:solidFill>
                    <a:srgbClr val="000000"/>
                  </a:solidFill>
                  <a:effectLst/>
                  <a:latin typeface="Calibri" panose="020F0502020204030204" pitchFamily="34" charset="0"/>
                  <a:ea typeface="Verdana" panose="020B0604030504040204" pitchFamily="34" charset="0"/>
                  <a:cs typeface="Verdana" panose="020B0604030504040204" pitchFamily="34" charset="0"/>
                </a:rPr>
                <a:t> </a:t>
              </a:r>
              <a:endParaRPr lang="zh-CN" sz="1100" kern="100">
                <a:solidFill>
                  <a:srgbClr val="000000"/>
                </a:solidFill>
                <a:effectLst/>
                <a:latin typeface="Calibri" panose="020F0502020204030204" pitchFamily="34" charset="0"/>
                <a:ea typeface="Calibri" panose="020F0502020204030204" pitchFamily="34" charset="0"/>
              </a:endParaRPr>
            </a:p>
          </p:txBody>
        </p:sp>
      </p:grpSp>
      <p:pic>
        <p:nvPicPr>
          <p:cNvPr id="97" name="Picture 894">
            <a:extLst>
              <a:ext uri="{FF2B5EF4-FFF2-40B4-BE49-F238E27FC236}">
                <a16:creationId xmlns:a16="http://schemas.microsoft.com/office/drawing/2014/main" id="{9433402C-F0EA-4C47-9610-0A80CDA274A0}"/>
              </a:ext>
            </a:extLst>
          </p:cNvPr>
          <p:cNvPicPr/>
          <p:nvPr/>
        </p:nvPicPr>
        <p:blipFill>
          <a:blip r:embed="rId2"/>
          <a:stretch>
            <a:fillRect/>
          </a:stretch>
        </p:blipFill>
        <p:spPr>
          <a:xfrm>
            <a:off x="1070229" y="4855800"/>
            <a:ext cx="8964295" cy="1616075"/>
          </a:xfrm>
          <a:prstGeom prst="rect">
            <a:avLst/>
          </a:prstGeom>
        </p:spPr>
      </p:pic>
    </p:spTree>
    <p:extLst>
      <p:ext uri="{BB962C8B-B14F-4D97-AF65-F5344CB8AC3E}">
        <p14:creationId xmlns:p14="http://schemas.microsoft.com/office/powerpoint/2010/main" val="20739338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D3F67B-C9AE-49AF-BACA-ADC21A74FFE2}"/>
              </a:ext>
            </a:extLst>
          </p:cNvPr>
          <p:cNvSpPr>
            <a:spLocks noGrp="1"/>
          </p:cNvSpPr>
          <p:nvPr>
            <p:ph type="title"/>
          </p:nvPr>
        </p:nvSpPr>
        <p:spPr/>
        <p:txBody>
          <a:bodyPr/>
          <a:lstStyle/>
          <a:p>
            <a:r>
              <a:rPr lang="en-US" altLang="zh-CN" dirty="0"/>
              <a:t>Minimax Algorithm</a:t>
            </a:r>
            <a:endParaRPr lang="zh-CN" altLang="en-US" dirty="0"/>
          </a:p>
        </p:txBody>
      </p:sp>
      <p:sp>
        <p:nvSpPr>
          <p:cNvPr id="4" name="灯片编号占位符 3">
            <a:extLst>
              <a:ext uri="{FF2B5EF4-FFF2-40B4-BE49-F238E27FC236}">
                <a16:creationId xmlns:a16="http://schemas.microsoft.com/office/drawing/2014/main" id="{70D0F4AE-5CDC-46D5-877B-A72FCA1FABC6}"/>
              </a:ext>
            </a:extLst>
          </p:cNvPr>
          <p:cNvSpPr>
            <a:spLocks noGrp="1"/>
          </p:cNvSpPr>
          <p:nvPr>
            <p:ph type="sldNum" sz="quarter" idx="12"/>
          </p:nvPr>
        </p:nvSpPr>
        <p:spPr/>
        <p:txBody>
          <a:bodyPr/>
          <a:lstStyle/>
          <a:p>
            <a:fld id="{893ACD7D-9A68-44C8-A49A-4B94202CE741}" type="slidenum">
              <a:rPr lang="zh-CN" altLang="en-US" smtClean="0"/>
              <a:t>23</a:t>
            </a:fld>
            <a:endParaRPr lang="zh-CN" altLang="en-US"/>
          </a:p>
        </p:txBody>
      </p:sp>
      <p:grpSp>
        <p:nvGrpSpPr>
          <p:cNvPr id="5" name="Group 29139">
            <a:extLst>
              <a:ext uri="{FF2B5EF4-FFF2-40B4-BE49-F238E27FC236}">
                <a16:creationId xmlns:a16="http://schemas.microsoft.com/office/drawing/2014/main" id="{F28C685B-AB73-4349-A6FF-C29C0EA55174}"/>
              </a:ext>
            </a:extLst>
          </p:cNvPr>
          <p:cNvGrpSpPr/>
          <p:nvPr/>
        </p:nvGrpSpPr>
        <p:grpSpPr>
          <a:xfrm>
            <a:off x="1643062" y="1122271"/>
            <a:ext cx="8893175" cy="5553075"/>
            <a:chOff x="0" y="0"/>
            <a:chExt cx="8893175" cy="5553075"/>
          </a:xfrm>
        </p:grpSpPr>
        <p:sp>
          <p:nvSpPr>
            <p:cNvPr id="6" name="Rectangle 1115">
              <a:extLst>
                <a:ext uri="{FF2B5EF4-FFF2-40B4-BE49-F238E27FC236}">
                  <a16:creationId xmlns:a16="http://schemas.microsoft.com/office/drawing/2014/main" id="{9D9F74B6-0007-4206-9160-4207509AB0EE}"/>
                </a:ext>
              </a:extLst>
            </p:cNvPr>
            <p:cNvSpPr/>
            <p:nvPr/>
          </p:nvSpPr>
          <p:spPr>
            <a:xfrm>
              <a:off x="1127760" y="386722"/>
              <a:ext cx="158606" cy="492132"/>
            </a:xfrm>
            <a:prstGeom prst="rect">
              <a:avLst/>
            </a:prstGeom>
            <a:ln>
              <a:solidFill>
                <a:schemeClr val="accent1">
                  <a:shade val="50000"/>
                </a:schemeClr>
              </a:solidFill>
            </a:ln>
          </p:spPr>
          <p:txBody>
            <a:bodyPr vert="horz" lIns="0" tIns="0" rIns="0" bIns="0" rtlCol="0">
              <a:noAutofit/>
            </a:bodyPr>
            <a:lstStyle/>
            <a:p>
              <a:pPr>
                <a:lnSpc>
                  <a:spcPct val="107000"/>
                </a:lnSpc>
                <a:spcAft>
                  <a:spcPts val="800"/>
                </a:spcAft>
              </a:pPr>
              <a:r>
                <a:rPr lang="zh-CN" sz="3000" kern="100">
                  <a:solidFill>
                    <a:srgbClr val="000000"/>
                  </a:solidFill>
                  <a:effectLst/>
                  <a:latin typeface="Calibri" panose="020F0502020204030204" pitchFamily="34" charset="0"/>
                  <a:ea typeface="Tahoma" panose="020B0604030504040204" pitchFamily="34" charset="0"/>
                </a:rPr>
                <a:t> </a:t>
              </a:r>
              <a:endParaRPr lang="zh-CN" sz="1100" kern="100">
                <a:solidFill>
                  <a:srgbClr val="000000"/>
                </a:solidFill>
                <a:effectLst/>
                <a:latin typeface="Calibri" panose="020F0502020204030204" pitchFamily="34" charset="0"/>
                <a:ea typeface="Calibri" panose="020F0502020204030204" pitchFamily="34" charset="0"/>
              </a:endParaRPr>
            </a:p>
          </p:txBody>
        </p:sp>
        <p:pic>
          <p:nvPicPr>
            <p:cNvPr id="7" name="Picture 1117">
              <a:extLst>
                <a:ext uri="{FF2B5EF4-FFF2-40B4-BE49-F238E27FC236}">
                  <a16:creationId xmlns:a16="http://schemas.microsoft.com/office/drawing/2014/main" id="{E3C6B058-3A60-470B-A82A-C3F4072AFF34}"/>
                </a:ext>
              </a:extLst>
            </p:cNvPr>
            <p:cNvPicPr/>
            <p:nvPr/>
          </p:nvPicPr>
          <p:blipFill>
            <a:blip r:embed="rId3"/>
            <a:stretch>
              <a:fillRect/>
            </a:stretch>
          </p:blipFill>
          <p:spPr>
            <a:xfrm>
              <a:off x="0" y="3798951"/>
              <a:ext cx="8893175" cy="1754124"/>
            </a:xfrm>
            <a:prstGeom prst="rect">
              <a:avLst/>
            </a:prstGeom>
            <a:ln>
              <a:solidFill>
                <a:schemeClr val="accent1">
                  <a:shade val="50000"/>
                </a:schemeClr>
              </a:solidFill>
            </a:ln>
          </p:spPr>
        </p:pic>
        <p:pic>
          <p:nvPicPr>
            <p:cNvPr id="8" name="Picture 1119">
              <a:extLst>
                <a:ext uri="{FF2B5EF4-FFF2-40B4-BE49-F238E27FC236}">
                  <a16:creationId xmlns:a16="http://schemas.microsoft.com/office/drawing/2014/main" id="{94327996-31A9-4D89-8783-8024E87D7D94}"/>
                </a:ext>
              </a:extLst>
            </p:cNvPr>
            <p:cNvPicPr/>
            <p:nvPr/>
          </p:nvPicPr>
          <p:blipFill>
            <a:blip r:embed="rId4"/>
            <a:stretch>
              <a:fillRect/>
            </a:stretch>
          </p:blipFill>
          <p:spPr>
            <a:xfrm>
              <a:off x="0" y="0"/>
              <a:ext cx="8893175" cy="5553075"/>
            </a:xfrm>
            <a:prstGeom prst="rect">
              <a:avLst/>
            </a:prstGeom>
            <a:ln>
              <a:solidFill>
                <a:schemeClr val="accent1">
                  <a:shade val="50000"/>
                </a:schemeClr>
              </a:solidFill>
            </a:ln>
          </p:spPr>
        </p:pic>
      </p:grpSp>
    </p:spTree>
    <p:extLst>
      <p:ext uri="{BB962C8B-B14F-4D97-AF65-F5344CB8AC3E}">
        <p14:creationId xmlns:p14="http://schemas.microsoft.com/office/powerpoint/2010/main" val="21402821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87F72A-2D52-4C46-B7A8-A47D2D4F3138}"/>
              </a:ext>
            </a:extLst>
          </p:cNvPr>
          <p:cNvSpPr>
            <a:spLocks noGrp="1"/>
          </p:cNvSpPr>
          <p:nvPr>
            <p:ph type="title"/>
          </p:nvPr>
        </p:nvSpPr>
        <p:spPr/>
        <p:txBody>
          <a:bodyPr>
            <a:normAutofit fontScale="90000"/>
          </a:bodyPr>
          <a:lstStyle/>
          <a:p>
            <a:r>
              <a:rPr lang="en-US" altLang="zh-CN" dirty="0"/>
              <a:t>Optimal Decisions in Multiplayer Games</a:t>
            </a:r>
            <a:endParaRPr lang="zh-CN" altLang="en-US" dirty="0"/>
          </a:p>
        </p:txBody>
      </p:sp>
      <p:sp>
        <p:nvSpPr>
          <p:cNvPr id="3" name="内容占位符 2">
            <a:extLst>
              <a:ext uri="{FF2B5EF4-FFF2-40B4-BE49-F238E27FC236}">
                <a16:creationId xmlns:a16="http://schemas.microsoft.com/office/drawing/2014/main" id="{F259F0F2-5648-4356-B5F9-CBA52EB237F6}"/>
              </a:ext>
            </a:extLst>
          </p:cNvPr>
          <p:cNvSpPr>
            <a:spLocks noGrp="1"/>
          </p:cNvSpPr>
          <p:nvPr>
            <p:ph idx="1"/>
          </p:nvPr>
        </p:nvSpPr>
        <p:spPr/>
        <p:txBody>
          <a:bodyPr/>
          <a:lstStyle/>
          <a:p>
            <a:pPr lvl="0" fontAlgn="base"/>
            <a:r>
              <a:rPr lang="zh-CN" altLang="zh-CN" dirty="0"/>
              <a:t>极小极大思想推广到多人博弈中 </a:t>
            </a:r>
          </a:p>
          <a:p>
            <a:pPr lvl="0" fontAlgn="base"/>
            <a:r>
              <a:rPr lang="zh-CN" altLang="zh-CN" dirty="0"/>
              <a:t>例如若博弈有三个人</a:t>
            </a:r>
            <a:r>
              <a:rPr lang="en-US" altLang="zh-CN" dirty="0"/>
              <a:t>A</a:t>
            </a:r>
            <a:r>
              <a:rPr lang="zh-CN" altLang="zh-CN" dirty="0"/>
              <a:t>，</a:t>
            </a:r>
            <a:r>
              <a:rPr lang="en-US" altLang="zh-CN" dirty="0"/>
              <a:t>B</a:t>
            </a:r>
            <a:r>
              <a:rPr lang="zh-CN" altLang="zh-CN" dirty="0"/>
              <a:t>和</a:t>
            </a:r>
            <a:r>
              <a:rPr lang="en-US" altLang="zh-CN" dirty="0"/>
              <a:t>C</a:t>
            </a:r>
            <a:r>
              <a:rPr lang="zh-CN" altLang="zh-CN" dirty="0"/>
              <a:t>参与，则每个结点都与一个向量〈</a:t>
            </a:r>
            <a:r>
              <a:rPr lang="en-US" altLang="zh-CN" dirty="0" err="1"/>
              <a:t>v</a:t>
            </a:r>
            <a:r>
              <a:rPr lang="en-US" altLang="zh-CN" baseline="-25000" dirty="0" err="1"/>
              <a:t>A</a:t>
            </a:r>
            <a:r>
              <a:rPr lang="en-US" altLang="zh-CN" dirty="0"/>
              <a:t>, </a:t>
            </a:r>
            <a:r>
              <a:rPr lang="en-US" altLang="zh-CN" dirty="0" err="1"/>
              <a:t>v</a:t>
            </a:r>
            <a:r>
              <a:rPr lang="en-US" altLang="zh-CN" baseline="-25000" dirty="0" err="1"/>
              <a:t>B</a:t>
            </a:r>
            <a:r>
              <a:rPr lang="en-US" altLang="zh-CN" dirty="0"/>
              <a:t>, </a:t>
            </a:r>
            <a:r>
              <a:rPr lang="en-US" altLang="zh-CN" dirty="0" err="1"/>
              <a:t>v</a:t>
            </a:r>
            <a:r>
              <a:rPr lang="en-US" altLang="zh-CN" baseline="-25000" dirty="0" err="1"/>
              <a:t>C</a:t>
            </a:r>
            <a:r>
              <a:rPr lang="zh-CN" altLang="zh-CN" dirty="0"/>
              <a:t>〉相关联。对于终止状态，这个向量代表着从每个人角度出发得到的状态效用值。最简单的实现方法就是让函数</a:t>
            </a:r>
            <a:r>
              <a:rPr lang="en-US" altLang="zh-CN" dirty="0"/>
              <a:t>UTILITY</a:t>
            </a:r>
            <a:r>
              <a:rPr lang="zh-CN" altLang="zh-CN" dirty="0"/>
              <a:t>返回一个效用值向量 </a:t>
            </a:r>
          </a:p>
          <a:p>
            <a:endParaRPr lang="zh-CN" altLang="en-US" dirty="0"/>
          </a:p>
        </p:txBody>
      </p:sp>
      <p:sp>
        <p:nvSpPr>
          <p:cNvPr id="4" name="灯片编号占位符 3">
            <a:extLst>
              <a:ext uri="{FF2B5EF4-FFF2-40B4-BE49-F238E27FC236}">
                <a16:creationId xmlns:a16="http://schemas.microsoft.com/office/drawing/2014/main" id="{A6B170C6-67C7-4DDF-8CC4-4C825F86CC7D}"/>
              </a:ext>
            </a:extLst>
          </p:cNvPr>
          <p:cNvSpPr>
            <a:spLocks noGrp="1"/>
          </p:cNvSpPr>
          <p:nvPr>
            <p:ph type="sldNum" sz="quarter" idx="12"/>
          </p:nvPr>
        </p:nvSpPr>
        <p:spPr/>
        <p:txBody>
          <a:bodyPr/>
          <a:lstStyle/>
          <a:p>
            <a:fld id="{893ACD7D-9A68-44C8-A49A-4B94202CE741}" type="slidenum">
              <a:rPr lang="zh-CN" altLang="en-US" smtClean="0"/>
              <a:t>24</a:t>
            </a:fld>
            <a:endParaRPr lang="zh-CN" altLang="en-US"/>
          </a:p>
        </p:txBody>
      </p:sp>
      <p:grpSp>
        <p:nvGrpSpPr>
          <p:cNvPr id="9" name="组合 8">
            <a:extLst>
              <a:ext uri="{FF2B5EF4-FFF2-40B4-BE49-F238E27FC236}">
                <a16:creationId xmlns:a16="http://schemas.microsoft.com/office/drawing/2014/main" id="{16ECDB3A-AE35-4297-BFDA-1AA7B6F6D601}"/>
              </a:ext>
            </a:extLst>
          </p:cNvPr>
          <p:cNvGrpSpPr/>
          <p:nvPr/>
        </p:nvGrpSpPr>
        <p:grpSpPr>
          <a:xfrm>
            <a:off x="2348455" y="3681413"/>
            <a:ext cx="7124700" cy="2495550"/>
            <a:chOff x="2533650" y="2181225"/>
            <a:chExt cx="7124700" cy="2495550"/>
          </a:xfrm>
        </p:grpSpPr>
        <p:pic>
          <p:nvPicPr>
            <p:cNvPr id="6" name="Picture 1156">
              <a:extLst>
                <a:ext uri="{FF2B5EF4-FFF2-40B4-BE49-F238E27FC236}">
                  <a16:creationId xmlns:a16="http://schemas.microsoft.com/office/drawing/2014/main" id="{916A8251-B4C2-469F-A1FC-692F31EF83C9}"/>
                </a:ext>
              </a:extLst>
            </p:cNvPr>
            <p:cNvPicPr/>
            <p:nvPr/>
          </p:nvPicPr>
          <p:blipFill>
            <a:blip r:embed="rId2"/>
            <a:stretch>
              <a:fillRect/>
            </a:stretch>
          </p:blipFill>
          <p:spPr>
            <a:xfrm>
              <a:off x="2533650" y="2181225"/>
              <a:ext cx="7124700" cy="2495550"/>
            </a:xfrm>
            <a:prstGeom prst="rect">
              <a:avLst/>
            </a:prstGeom>
          </p:spPr>
        </p:pic>
        <p:sp>
          <p:nvSpPr>
            <p:cNvPr id="7" name="Shape 1157">
              <a:extLst>
                <a:ext uri="{FF2B5EF4-FFF2-40B4-BE49-F238E27FC236}">
                  <a16:creationId xmlns:a16="http://schemas.microsoft.com/office/drawing/2014/main" id="{6143DC3C-03B1-4F70-80FA-3B67CDFFA7DE}"/>
                </a:ext>
              </a:extLst>
            </p:cNvPr>
            <p:cNvSpPr/>
            <p:nvPr/>
          </p:nvSpPr>
          <p:spPr>
            <a:xfrm>
              <a:off x="6445377" y="2505139"/>
              <a:ext cx="1450975" cy="550672"/>
            </a:xfrm>
            <a:custGeom>
              <a:avLst/>
              <a:gdLst/>
              <a:ahLst/>
              <a:cxnLst/>
              <a:rect l="0" t="0" r="0" b="0"/>
              <a:pathLst>
                <a:path w="1450975" h="550672">
                  <a:moveTo>
                    <a:pt x="21971" y="0"/>
                  </a:moveTo>
                  <a:lnTo>
                    <a:pt x="1254589" y="369625"/>
                  </a:lnTo>
                  <a:lnTo>
                    <a:pt x="1170051" y="279146"/>
                  </a:lnTo>
                  <a:cubicBezTo>
                    <a:pt x="1155700" y="263779"/>
                    <a:pt x="1156589" y="239649"/>
                    <a:pt x="1171956" y="225298"/>
                  </a:cubicBezTo>
                  <a:cubicBezTo>
                    <a:pt x="1187323" y="210947"/>
                    <a:pt x="1211453" y="211836"/>
                    <a:pt x="1225804" y="227203"/>
                  </a:cubicBezTo>
                  <a:lnTo>
                    <a:pt x="1450975" y="468249"/>
                  </a:lnTo>
                  <a:lnTo>
                    <a:pt x="1130300" y="545719"/>
                  </a:lnTo>
                  <a:cubicBezTo>
                    <a:pt x="1109853" y="550672"/>
                    <a:pt x="1089152" y="537972"/>
                    <a:pt x="1084326" y="517525"/>
                  </a:cubicBezTo>
                  <a:cubicBezTo>
                    <a:pt x="1079373" y="497078"/>
                    <a:pt x="1091946" y="476504"/>
                    <a:pt x="1112393" y="471551"/>
                  </a:cubicBezTo>
                  <a:lnTo>
                    <a:pt x="1232599" y="442597"/>
                  </a:lnTo>
                  <a:lnTo>
                    <a:pt x="0" y="72898"/>
                  </a:lnTo>
                  <a:lnTo>
                    <a:pt x="21971" y="0"/>
                  </a:lnTo>
                  <a:close/>
                </a:path>
              </a:pathLst>
            </a:custGeom>
            <a:ln w="0" cap="flat">
              <a:miter lim="127000"/>
            </a:ln>
          </p:spPr>
          <p:style>
            <a:lnRef idx="0">
              <a:srgbClr val="000000">
                <a:alpha val="0"/>
              </a:srgbClr>
            </a:lnRef>
            <a:fillRef idx="1">
              <a:srgbClr val="993300"/>
            </a:fillRef>
            <a:effectRef idx="0">
              <a:scrgbClr r="0" g="0" b="0"/>
            </a:effectRef>
            <a:fontRef idx="none"/>
          </p:style>
          <p:txBody>
            <a:bodyPr/>
            <a:lstStyle/>
            <a:p>
              <a:endParaRPr lang="zh-CN" altLang="en-US"/>
            </a:p>
          </p:txBody>
        </p:sp>
        <p:sp>
          <p:nvSpPr>
            <p:cNvPr id="8" name="Shape 1159">
              <a:extLst>
                <a:ext uri="{FF2B5EF4-FFF2-40B4-BE49-F238E27FC236}">
                  <a16:creationId xmlns:a16="http://schemas.microsoft.com/office/drawing/2014/main" id="{32E8FADB-6280-44B4-A4BD-9EC6762AA5FA}"/>
                </a:ext>
              </a:extLst>
            </p:cNvPr>
            <p:cNvSpPr/>
            <p:nvPr/>
          </p:nvSpPr>
          <p:spPr>
            <a:xfrm>
              <a:off x="5016373" y="2505139"/>
              <a:ext cx="1450975" cy="550672"/>
            </a:xfrm>
            <a:custGeom>
              <a:avLst/>
              <a:gdLst/>
              <a:ahLst/>
              <a:cxnLst/>
              <a:rect l="0" t="0" r="0" b="0"/>
              <a:pathLst>
                <a:path w="1450975" h="550672">
                  <a:moveTo>
                    <a:pt x="1429004" y="0"/>
                  </a:moveTo>
                  <a:lnTo>
                    <a:pt x="1450975" y="72898"/>
                  </a:lnTo>
                  <a:lnTo>
                    <a:pt x="218376" y="442597"/>
                  </a:lnTo>
                  <a:lnTo>
                    <a:pt x="338582" y="471551"/>
                  </a:lnTo>
                  <a:cubicBezTo>
                    <a:pt x="359029" y="476504"/>
                    <a:pt x="371602" y="497078"/>
                    <a:pt x="366649" y="517525"/>
                  </a:cubicBezTo>
                  <a:cubicBezTo>
                    <a:pt x="361696" y="537972"/>
                    <a:pt x="341122" y="550672"/>
                    <a:pt x="320675" y="545719"/>
                  </a:cubicBezTo>
                  <a:lnTo>
                    <a:pt x="0" y="468249"/>
                  </a:lnTo>
                  <a:lnTo>
                    <a:pt x="225171" y="227203"/>
                  </a:lnTo>
                  <a:cubicBezTo>
                    <a:pt x="239522" y="211836"/>
                    <a:pt x="263652" y="210947"/>
                    <a:pt x="279019" y="225298"/>
                  </a:cubicBezTo>
                  <a:cubicBezTo>
                    <a:pt x="294386" y="239649"/>
                    <a:pt x="295275" y="263779"/>
                    <a:pt x="280924" y="279146"/>
                  </a:cubicBezTo>
                  <a:lnTo>
                    <a:pt x="196386" y="369625"/>
                  </a:lnTo>
                  <a:lnTo>
                    <a:pt x="1429004" y="0"/>
                  </a:lnTo>
                  <a:close/>
                </a:path>
              </a:pathLst>
            </a:custGeom>
            <a:ln w="0" cap="flat">
              <a:miter lim="127000"/>
            </a:ln>
          </p:spPr>
          <p:style>
            <a:lnRef idx="0">
              <a:srgbClr val="000000">
                <a:alpha val="0"/>
              </a:srgbClr>
            </a:lnRef>
            <a:fillRef idx="1">
              <a:srgbClr val="993300"/>
            </a:fillRef>
            <a:effectRef idx="0">
              <a:scrgbClr r="0" g="0" b="0"/>
            </a:effectRef>
            <a:fontRef idx="none"/>
          </p:style>
          <p:txBody>
            <a:bodyPr/>
            <a:lstStyle/>
            <a:p>
              <a:endParaRPr lang="zh-CN" altLang="en-US"/>
            </a:p>
          </p:txBody>
        </p:sp>
      </p:grpSp>
    </p:spTree>
    <p:extLst>
      <p:ext uri="{BB962C8B-B14F-4D97-AF65-F5344CB8AC3E}">
        <p14:creationId xmlns:p14="http://schemas.microsoft.com/office/powerpoint/2010/main" val="29001874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913287-EA83-4BFD-8AAA-A07454765012}"/>
              </a:ext>
            </a:extLst>
          </p:cNvPr>
          <p:cNvSpPr>
            <a:spLocks noGrp="1"/>
          </p:cNvSpPr>
          <p:nvPr>
            <p:ph type="title"/>
          </p:nvPr>
        </p:nvSpPr>
        <p:spPr/>
        <p:txBody>
          <a:bodyPr>
            <a:normAutofit fontScale="90000"/>
          </a:bodyPr>
          <a:lstStyle/>
          <a:p>
            <a:r>
              <a:rPr lang="en-US" altLang="zh-CN" dirty="0"/>
              <a:t>Optimal Decisions in Multiplayer Games</a:t>
            </a:r>
            <a:endParaRPr lang="zh-CN" altLang="en-US" dirty="0"/>
          </a:p>
        </p:txBody>
      </p:sp>
      <p:sp>
        <p:nvSpPr>
          <p:cNvPr id="3" name="内容占位符 2">
            <a:extLst>
              <a:ext uri="{FF2B5EF4-FFF2-40B4-BE49-F238E27FC236}">
                <a16:creationId xmlns:a16="http://schemas.microsoft.com/office/drawing/2014/main" id="{3201AEAF-C2A7-4F1F-95B1-C9C227BDA84E}"/>
              </a:ext>
            </a:extLst>
          </p:cNvPr>
          <p:cNvSpPr>
            <a:spLocks noGrp="1"/>
          </p:cNvSpPr>
          <p:nvPr>
            <p:ph idx="1"/>
          </p:nvPr>
        </p:nvSpPr>
        <p:spPr/>
        <p:txBody>
          <a:bodyPr/>
          <a:lstStyle/>
          <a:p>
            <a:endParaRPr lang="zh-CN" altLang="en-US" sz="1100" dirty="0">
              <a:solidFill>
                <a:srgbClr val="000000"/>
              </a:solidFill>
              <a:latin typeface="Wingdings" panose="05000000000000000000" pitchFamily="2" charset="2"/>
            </a:endParaRPr>
          </a:p>
          <a:p>
            <a:endParaRPr lang="zh-CN" altLang="en-US" sz="1100" dirty="0">
              <a:latin typeface="Wingdings" panose="05000000000000000000" pitchFamily="2" charset="2"/>
            </a:endParaRPr>
          </a:p>
          <a:p>
            <a:pPr marL="0" indent="0">
              <a:buNone/>
            </a:pPr>
            <a:r>
              <a:rPr lang="zh-CN" altLang="en-US" dirty="0">
                <a:solidFill>
                  <a:srgbClr val="CC0000"/>
                </a:solidFill>
                <a:latin typeface="Wingdings" panose="05000000000000000000" pitchFamily="2" charset="2"/>
              </a:rPr>
              <a:t></a:t>
            </a:r>
            <a:r>
              <a:rPr lang="zh-CN" altLang="en-US" dirty="0">
                <a:solidFill>
                  <a:srgbClr val="000000"/>
                </a:solidFill>
                <a:latin typeface="KaiTi" panose="02010609060101010101" pitchFamily="49" charset="-122"/>
                <a:ea typeface="KaiTi" panose="02010609060101010101" pitchFamily="49" charset="-122"/>
              </a:rPr>
              <a:t>对于非终止状态，结点</a:t>
            </a:r>
            <a:r>
              <a:rPr lang="en-US" altLang="zh-CN" dirty="0">
                <a:solidFill>
                  <a:srgbClr val="000000"/>
                </a:solidFill>
                <a:latin typeface="Tahoma" panose="020B0604030504040204" pitchFamily="34" charset="0"/>
                <a:ea typeface="KaiTi" panose="02010609060101010101" pitchFamily="49" charset="-122"/>
              </a:rPr>
              <a:t>n</a:t>
            </a:r>
            <a:r>
              <a:rPr lang="zh-CN" altLang="en-US" dirty="0">
                <a:solidFill>
                  <a:srgbClr val="000000"/>
                </a:solidFill>
                <a:latin typeface="KaiTi" panose="02010609060101010101" pitchFamily="49" charset="-122"/>
                <a:ea typeface="KaiTi" panose="02010609060101010101" pitchFamily="49" charset="-122"/>
              </a:rPr>
              <a:t>的回传值就是该选手在结点</a:t>
            </a:r>
            <a:r>
              <a:rPr lang="en-US" altLang="zh-CN" dirty="0">
                <a:solidFill>
                  <a:srgbClr val="000000"/>
                </a:solidFill>
                <a:latin typeface="Tahoma" panose="020B0604030504040204" pitchFamily="34" charset="0"/>
                <a:ea typeface="KaiTi" panose="02010609060101010101" pitchFamily="49" charset="-122"/>
              </a:rPr>
              <a:t>n</a:t>
            </a:r>
            <a:r>
              <a:rPr lang="zh-CN" altLang="en-US" dirty="0">
                <a:solidFill>
                  <a:srgbClr val="000000"/>
                </a:solidFill>
                <a:latin typeface="KaiTi" panose="02010609060101010101" pitchFamily="49" charset="-122"/>
                <a:ea typeface="KaiTi" panose="02010609060101010101" pitchFamily="49" charset="-122"/>
              </a:rPr>
              <a:t>选择的后继者的效用值向量。例如状态</a:t>
            </a:r>
            <a:r>
              <a:rPr lang="en-US" altLang="zh-CN" dirty="0">
                <a:solidFill>
                  <a:srgbClr val="000000"/>
                </a:solidFill>
                <a:latin typeface="Tahoma" panose="020B0604030504040204" pitchFamily="34" charset="0"/>
                <a:ea typeface="KaiTi" panose="02010609060101010101" pitchFamily="49" charset="-122"/>
              </a:rPr>
              <a:t>X</a:t>
            </a:r>
            <a:r>
              <a:rPr lang="zh-CN" altLang="en-US" dirty="0">
                <a:solidFill>
                  <a:srgbClr val="000000"/>
                </a:solidFill>
                <a:latin typeface="KaiTi" panose="02010609060101010101" pitchFamily="49" charset="-122"/>
                <a:ea typeface="KaiTi" panose="02010609060101010101" pitchFamily="49" charset="-122"/>
              </a:rPr>
              <a:t>，回传值是</a:t>
            </a:r>
            <a:r>
              <a:rPr lang="en-US" altLang="zh-CN" dirty="0">
                <a:solidFill>
                  <a:srgbClr val="000000"/>
                </a:solidFill>
                <a:latin typeface="KaiTi" panose="02010609060101010101" pitchFamily="49" charset="-122"/>
                <a:ea typeface="KaiTi" panose="02010609060101010101" pitchFamily="49" charset="-122"/>
              </a:rPr>
              <a:t>〈</a:t>
            </a:r>
            <a:r>
              <a:rPr lang="en-US" altLang="zh-CN" dirty="0" err="1">
                <a:solidFill>
                  <a:srgbClr val="000000"/>
                </a:solidFill>
                <a:latin typeface="Tahoma" panose="020B0604030504040204" pitchFamily="34" charset="0"/>
                <a:ea typeface="KaiTi" panose="02010609060101010101" pitchFamily="49" charset="-122"/>
              </a:rPr>
              <a:t>v</a:t>
            </a:r>
            <a:r>
              <a:rPr lang="en-US" altLang="zh-CN" sz="1800" dirty="0" err="1">
                <a:solidFill>
                  <a:srgbClr val="000000"/>
                </a:solidFill>
                <a:latin typeface="Tahoma" panose="020B0604030504040204" pitchFamily="34" charset="0"/>
                <a:ea typeface="KaiTi" panose="02010609060101010101" pitchFamily="49" charset="-122"/>
              </a:rPr>
              <a:t>A</a:t>
            </a:r>
            <a:r>
              <a:rPr lang="en-US" altLang="zh-CN" dirty="0">
                <a:solidFill>
                  <a:srgbClr val="000000"/>
                </a:solidFill>
                <a:latin typeface="Tahoma" panose="020B0604030504040204" pitchFamily="34" charset="0"/>
                <a:ea typeface="KaiTi" panose="02010609060101010101" pitchFamily="49" charset="-122"/>
              </a:rPr>
              <a:t>=1, </a:t>
            </a:r>
            <a:r>
              <a:rPr lang="en-US" altLang="zh-CN" dirty="0" err="1">
                <a:solidFill>
                  <a:srgbClr val="000000"/>
                </a:solidFill>
                <a:latin typeface="Tahoma" panose="020B0604030504040204" pitchFamily="34" charset="0"/>
                <a:ea typeface="KaiTi" panose="02010609060101010101" pitchFamily="49" charset="-122"/>
              </a:rPr>
              <a:t>v</a:t>
            </a:r>
            <a:r>
              <a:rPr lang="en-US" altLang="zh-CN" sz="1800" dirty="0" err="1">
                <a:solidFill>
                  <a:srgbClr val="000000"/>
                </a:solidFill>
                <a:latin typeface="Tahoma" panose="020B0604030504040204" pitchFamily="34" charset="0"/>
                <a:ea typeface="KaiTi" panose="02010609060101010101" pitchFamily="49" charset="-122"/>
              </a:rPr>
              <a:t>B</a:t>
            </a:r>
            <a:r>
              <a:rPr lang="en-US" altLang="zh-CN" dirty="0">
                <a:solidFill>
                  <a:srgbClr val="000000"/>
                </a:solidFill>
                <a:latin typeface="Tahoma" panose="020B0604030504040204" pitchFamily="34" charset="0"/>
                <a:ea typeface="KaiTi" panose="02010609060101010101" pitchFamily="49" charset="-122"/>
              </a:rPr>
              <a:t>=2, </a:t>
            </a:r>
            <a:r>
              <a:rPr lang="en-US" altLang="zh-CN" dirty="0" err="1">
                <a:solidFill>
                  <a:srgbClr val="000000"/>
                </a:solidFill>
                <a:latin typeface="Tahoma" panose="020B0604030504040204" pitchFamily="34" charset="0"/>
                <a:ea typeface="KaiTi" panose="02010609060101010101" pitchFamily="49" charset="-122"/>
              </a:rPr>
              <a:t>v</a:t>
            </a:r>
            <a:r>
              <a:rPr lang="en-US" altLang="zh-CN" sz="1800" dirty="0" err="1">
                <a:solidFill>
                  <a:srgbClr val="000000"/>
                </a:solidFill>
                <a:latin typeface="Tahoma" panose="020B0604030504040204" pitchFamily="34" charset="0"/>
                <a:ea typeface="KaiTi" panose="02010609060101010101" pitchFamily="49" charset="-122"/>
              </a:rPr>
              <a:t>C</a:t>
            </a:r>
            <a:r>
              <a:rPr lang="en-US" altLang="zh-CN" dirty="0">
                <a:solidFill>
                  <a:srgbClr val="000000"/>
                </a:solidFill>
                <a:latin typeface="Tahoma" panose="020B0604030504040204" pitchFamily="34" charset="0"/>
                <a:ea typeface="KaiTi" panose="02010609060101010101" pitchFamily="49" charset="-122"/>
              </a:rPr>
              <a:t>=6</a:t>
            </a:r>
            <a:r>
              <a:rPr lang="en-US" altLang="zh-CN" dirty="0">
                <a:solidFill>
                  <a:srgbClr val="000000"/>
                </a:solidFill>
                <a:latin typeface="KaiTi" panose="02010609060101010101" pitchFamily="49" charset="-122"/>
                <a:ea typeface="KaiTi" panose="02010609060101010101" pitchFamily="49" charset="-122"/>
              </a:rPr>
              <a:t>〉</a:t>
            </a:r>
            <a:r>
              <a:rPr lang="zh-CN" altLang="en-US" dirty="0">
                <a:solidFill>
                  <a:srgbClr val="000000"/>
                </a:solidFill>
                <a:latin typeface="KaiTi" panose="02010609060101010101" pitchFamily="49" charset="-122"/>
                <a:ea typeface="KaiTi" panose="02010609060101010101" pitchFamily="49" charset="-122"/>
              </a:rPr>
              <a:t>。 </a:t>
            </a:r>
          </a:p>
          <a:p>
            <a:pPr marL="0" indent="0">
              <a:buNone/>
            </a:pPr>
            <a:r>
              <a:rPr lang="zh-CN" altLang="en-US" dirty="0">
                <a:solidFill>
                  <a:srgbClr val="CC0000"/>
                </a:solidFill>
                <a:latin typeface="Wingdings" panose="05000000000000000000" pitchFamily="2" charset="2"/>
                <a:ea typeface="KaiTi" panose="02010609060101010101" pitchFamily="49" charset="-122"/>
              </a:rPr>
              <a:t></a:t>
            </a:r>
            <a:r>
              <a:rPr lang="zh-CN" altLang="en-US" dirty="0">
                <a:solidFill>
                  <a:srgbClr val="000000"/>
                </a:solidFill>
                <a:latin typeface="KaiTi" panose="02010609060101010101" pitchFamily="49" charset="-122"/>
                <a:ea typeface="KaiTi" panose="02010609060101010101" pitchFamily="49" charset="-122"/>
              </a:rPr>
              <a:t>选手之间出现联盟。联盟不断建立或者解散。 </a:t>
            </a:r>
          </a:p>
          <a:p>
            <a:pPr marL="0" indent="0">
              <a:buNone/>
            </a:pPr>
            <a:r>
              <a:rPr lang="zh-CN" altLang="en-US" dirty="0">
                <a:solidFill>
                  <a:srgbClr val="CC0000"/>
                </a:solidFill>
                <a:latin typeface="Wingdings" panose="05000000000000000000" pitchFamily="2" charset="2"/>
                <a:ea typeface="KaiTi" panose="02010609060101010101" pitchFamily="49" charset="-122"/>
              </a:rPr>
              <a:t></a:t>
            </a:r>
            <a:r>
              <a:rPr lang="zh-CN" altLang="en-US" dirty="0">
                <a:solidFill>
                  <a:srgbClr val="000000"/>
                </a:solidFill>
                <a:latin typeface="KaiTi" panose="02010609060101010101" pitchFamily="49" charset="-122"/>
                <a:ea typeface="KaiTi" panose="02010609060101010101" pitchFamily="49" charset="-122"/>
              </a:rPr>
              <a:t>如果游戏是非零和的，合作也可能发生在两人游戏中。例如，假设终止状态的效用值向量是</a:t>
            </a:r>
            <a:r>
              <a:rPr lang="en-US" altLang="zh-CN" dirty="0">
                <a:solidFill>
                  <a:srgbClr val="000000"/>
                </a:solidFill>
                <a:latin typeface="KaiTi" panose="02010609060101010101" pitchFamily="49" charset="-122"/>
                <a:ea typeface="KaiTi" panose="02010609060101010101" pitchFamily="49" charset="-122"/>
              </a:rPr>
              <a:t>〈</a:t>
            </a:r>
            <a:r>
              <a:rPr lang="en-US" altLang="zh-CN" dirty="0" err="1">
                <a:solidFill>
                  <a:srgbClr val="000000"/>
                </a:solidFill>
                <a:latin typeface="Tahoma" panose="020B0604030504040204" pitchFamily="34" charset="0"/>
                <a:ea typeface="KaiTi" panose="02010609060101010101" pitchFamily="49" charset="-122"/>
              </a:rPr>
              <a:t>v</a:t>
            </a:r>
            <a:r>
              <a:rPr lang="en-US" altLang="zh-CN" sz="1800" dirty="0" err="1">
                <a:solidFill>
                  <a:srgbClr val="000000"/>
                </a:solidFill>
                <a:latin typeface="Tahoma" panose="020B0604030504040204" pitchFamily="34" charset="0"/>
                <a:ea typeface="KaiTi" panose="02010609060101010101" pitchFamily="49" charset="-122"/>
              </a:rPr>
              <a:t>A</a:t>
            </a:r>
            <a:r>
              <a:rPr lang="en-US" altLang="zh-CN" dirty="0">
                <a:solidFill>
                  <a:srgbClr val="000000"/>
                </a:solidFill>
                <a:latin typeface="Tahoma" panose="020B0604030504040204" pitchFamily="34" charset="0"/>
                <a:ea typeface="KaiTi" panose="02010609060101010101" pitchFamily="49" charset="-122"/>
              </a:rPr>
              <a:t>=1000, </a:t>
            </a:r>
            <a:r>
              <a:rPr lang="en-US" altLang="zh-CN" dirty="0" err="1">
                <a:solidFill>
                  <a:srgbClr val="000000"/>
                </a:solidFill>
                <a:latin typeface="Tahoma" panose="020B0604030504040204" pitchFamily="34" charset="0"/>
                <a:ea typeface="KaiTi" panose="02010609060101010101" pitchFamily="49" charset="-122"/>
              </a:rPr>
              <a:t>v</a:t>
            </a:r>
            <a:r>
              <a:rPr lang="en-US" altLang="zh-CN" sz="1800" dirty="0" err="1">
                <a:solidFill>
                  <a:srgbClr val="000000"/>
                </a:solidFill>
                <a:latin typeface="Tahoma" panose="020B0604030504040204" pitchFamily="34" charset="0"/>
                <a:ea typeface="KaiTi" panose="02010609060101010101" pitchFamily="49" charset="-122"/>
              </a:rPr>
              <a:t>B</a:t>
            </a:r>
            <a:r>
              <a:rPr lang="en-US" altLang="zh-CN" dirty="0">
                <a:solidFill>
                  <a:srgbClr val="000000"/>
                </a:solidFill>
                <a:latin typeface="Tahoma" panose="020B0604030504040204" pitchFamily="34" charset="0"/>
                <a:ea typeface="KaiTi" panose="02010609060101010101" pitchFamily="49" charset="-122"/>
              </a:rPr>
              <a:t>=1000</a:t>
            </a:r>
            <a:r>
              <a:rPr lang="en-US" altLang="zh-CN" dirty="0">
                <a:solidFill>
                  <a:srgbClr val="000000"/>
                </a:solidFill>
                <a:latin typeface="KaiTi" panose="02010609060101010101" pitchFamily="49" charset="-122"/>
                <a:ea typeface="KaiTi" panose="02010609060101010101" pitchFamily="49" charset="-122"/>
              </a:rPr>
              <a:t>〉</a:t>
            </a:r>
            <a:r>
              <a:rPr lang="zh-CN" altLang="en-US" dirty="0">
                <a:solidFill>
                  <a:srgbClr val="000000"/>
                </a:solidFill>
                <a:latin typeface="KaiTi" panose="02010609060101010101" pitchFamily="49" charset="-122"/>
                <a:ea typeface="KaiTi" panose="02010609060101010101" pitchFamily="49" charset="-122"/>
              </a:rPr>
              <a:t>，并且</a:t>
            </a:r>
            <a:r>
              <a:rPr lang="en-US" altLang="zh-CN" dirty="0">
                <a:solidFill>
                  <a:srgbClr val="000000"/>
                </a:solidFill>
                <a:latin typeface="Tahoma" panose="020B0604030504040204" pitchFamily="34" charset="0"/>
                <a:ea typeface="KaiTi" panose="02010609060101010101" pitchFamily="49" charset="-122"/>
              </a:rPr>
              <a:t>1000</a:t>
            </a:r>
            <a:r>
              <a:rPr lang="zh-CN" altLang="en-US" dirty="0">
                <a:solidFill>
                  <a:srgbClr val="000000"/>
                </a:solidFill>
                <a:latin typeface="KaiTi" panose="02010609060101010101" pitchFamily="49" charset="-122"/>
                <a:ea typeface="KaiTi" panose="02010609060101010101" pitchFamily="49" charset="-122"/>
              </a:rPr>
              <a:t>对于两个选手都是最高的可能效用值。 </a:t>
            </a:r>
          </a:p>
          <a:p>
            <a:endParaRPr lang="zh-CN" altLang="en-US" dirty="0"/>
          </a:p>
        </p:txBody>
      </p:sp>
      <p:sp>
        <p:nvSpPr>
          <p:cNvPr id="4" name="灯片编号占位符 3">
            <a:extLst>
              <a:ext uri="{FF2B5EF4-FFF2-40B4-BE49-F238E27FC236}">
                <a16:creationId xmlns:a16="http://schemas.microsoft.com/office/drawing/2014/main" id="{AD04D373-793E-4E4F-9237-E0C28E9DBB62}"/>
              </a:ext>
            </a:extLst>
          </p:cNvPr>
          <p:cNvSpPr>
            <a:spLocks noGrp="1"/>
          </p:cNvSpPr>
          <p:nvPr>
            <p:ph type="sldNum" sz="quarter" idx="12"/>
          </p:nvPr>
        </p:nvSpPr>
        <p:spPr/>
        <p:txBody>
          <a:bodyPr/>
          <a:lstStyle/>
          <a:p>
            <a:fld id="{893ACD7D-9A68-44C8-A49A-4B94202CE741}" type="slidenum">
              <a:rPr lang="zh-CN" altLang="en-US" smtClean="0"/>
              <a:t>25</a:t>
            </a:fld>
            <a:endParaRPr lang="zh-CN" altLang="en-US"/>
          </a:p>
        </p:txBody>
      </p:sp>
    </p:spTree>
    <p:extLst>
      <p:ext uri="{BB962C8B-B14F-4D97-AF65-F5344CB8AC3E}">
        <p14:creationId xmlns:p14="http://schemas.microsoft.com/office/powerpoint/2010/main" val="24593200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pPr eaLnBrk="1" hangingPunct="1"/>
            <a:r>
              <a:rPr lang="en-US" dirty="0"/>
              <a:t>Adversarial Search (Minimax)</a:t>
            </a:r>
          </a:p>
        </p:txBody>
      </p:sp>
      <p:sp>
        <p:nvSpPr>
          <p:cNvPr id="12291" name="Rectangle 3"/>
          <p:cNvSpPr>
            <a:spLocks noGrp="1" noChangeArrowheads="1"/>
          </p:cNvSpPr>
          <p:nvPr>
            <p:ph idx="1"/>
          </p:nvPr>
        </p:nvSpPr>
        <p:spPr>
          <a:xfrm>
            <a:off x="1066800" y="1447800"/>
            <a:ext cx="5486400" cy="4525963"/>
          </a:xfrm>
        </p:spPr>
        <p:txBody>
          <a:bodyPr/>
          <a:lstStyle/>
          <a:p>
            <a:pPr eaLnBrk="1" hangingPunct="1"/>
            <a:r>
              <a:rPr lang="en-US" sz="2200" dirty="0"/>
              <a:t>Deterministic, zero-sum games:</a:t>
            </a:r>
          </a:p>
          <a:p>
            <a:pPr lvl="1" eaLnBrk="1" hangingPunct="1"/>
            <a:r>
              <a:rPr lang="en-US" sz="2200" dirty="0"/>
              <a:t>Tic-tac-toe, chess, checkers</a:t>
            </a:r>
          </a:p>
          <a:p>
            <a:pPr lvl="1" eaLnBrk="1" hangingPunct="1"/>
            <a:r>
              <a:rPr lang="en-US" sz="2200" dirty="0"/>
              <a:t>One player maximizes result</a:t>
            </a:r>
          </a:p>
          <a:p>
            <a:pPr lvl="1" eaLnBrk="1" hangingPunct="1"/>
            <a:r>
              <a:rPr lang="en-US" sz="2200" dirty="0"/>
              <a:t>The other minimizes result</a:t>
            </a:r>
          </a:p>
          <a:p>
            <a:pPr lvl="1" eaLnBrk="1" hangingPunct="1"/>
            <a:endParaRPr lang="en-US" sz="2200" dirty="0"/>
          </a:p>
          <a:p>
            <a:pPr eaLnBrk="1" hangingPunct="1"/>
            <a:r>
              <a:rPr lang="en-US" sz="2200" dirty="0" err="1"/>
              <a:t>Minimax</a:t>
            </a:r>
            <a:r>
              <a:rPr lang="en-US" sz="2200" dirty="0"/>
              <a:t> search:</a:t>
            </a:r>
          </a:p>
          <a:p>
            <a:pPr lvl="1" eaLnBrk="1" hangingPunct="1"/>
            <a:r>
              <a:rPr lang="en-US" sz="2200" dirty="0"/>
              <a:t>A state-space search tree</a:t>
            </a:r>
          </a:p>
          <a:p>
            <a:pPr lvl="1" eaLnBrk="1" hangingPunct="1"/>
            <a:r>
              <a:rPr lang="en-US" sz="2200" dirty="0"/>
              <a:t>Players alternate turns</a:t>
            </a:r>
          </a:p>
          <a:p>
            <a:pPr lvl="1" eaLnBrk="1" hangingPunct="1"/>
            <a:r>
              <a:rPr lang="en-US" sz="2200" dirty="0"/>
              <a:t>Compute each node’s </a:t>
            </a:r>
            <a:r>
              <a:rPr lang="en-US" sz="2200" dirty="0" err="1">
                <a:solidFill>
                  <a:srgbClr val="CC0000"/>
                </a:solidFill>
              </a:rPr>
              <a:t>minimax</a:t>
            </a:r>
            <a:r>
              <a:rPr lang="en-US" sz="2200" dirty="0">
                <a:solidFill>
                  <a:srgbClr val="CC0000"/>
                </a:solidFill>
              </a:rPr>
              <a:t> value: </a:t>
            </a:r>
            <a:r>
              <a:rPr lang="en-US" sz="2200" dirty="0"/>
              <a:t>the best achievable utility against a rational (optimal) adversary</a:t>
            </a:r>
          </a:p>
        </p:txBody>
      </p:sp>
      <p:sp>
        <p:nvSpPr>
          <p:cNvPr id="12292" name="AutoShape 4"/>
          <p:cNvSpPr>
            <a:spLocks noChangeArrowheads="1"/>
          </p:cNvSpPr>
          <p:nvPr/>
        </p:nvSpPr>
        <p:spPr bwMode="auto">
          <a:xfrm>
            <a:off x="8763000" y="2325687"/>
            <a:ext cx="381000" cy="304800"/>
          </a:xfrm>
          <a:prstGeom prst="triangle">
            <a:avLst>
              <a:gd name="adj" fmla="val 50000"/>
            </a:avLst>
          </a:prstGeom>
          <a:solidFill>
            <a:srgbClr val="CCECFF"/>
          </a:solidFill>
          <a:ln w="9525">
            <a:solidFill>
              <a:schemeClr val="tx1"/>
            </a:solidFill>
            <a:miter lim="800000"/>
            <a:headEnd/>
            <a:tailEnd/>
          </a:ln>
        </p:spPr>
        <p:txBody>
          <a:bodyPr wrap="none" anchor="ctr"/>
          <a:lstStyle/>
          <a:p>
            <a:endParaRPr lang="en-US">
              <a:latin typeface="Calibri" pitchFamily="34" charset="0"/>
            </a:endParaRPr>
          </a:p>
        </p:txBody>
      </p:sp>
      <p:sp>
        <p:nvSpPr>
          <p:cNvPr id="12293" name="AutoShape 5"/>
          <p:cNvSpPr>
            <a:spLocks noChangeArrowheads="1"/>
          </p:cNvSpPr>
          <p:nvPr/>
        </p:nvSpPr>
        <p:spPr bwMode="auto">
          <a:xfrm rot="10800000">
            <a:off x="8001000" y="3316287"/>
            <a:ext cx="381000" cy="304800"/>
          </a:xfrm>
          <a:prstGeom prst="triangle">
            <a:avLst>
              <a:gd name="adj" fmla="val 50000"/>
            </a:avLst>
          </a:prstGeom>
          <a:solidFill>
            <a:srgbClr val="FF9999"/>
          </a:solidFill>
          <a:ln w="9525">
            <a:solidFill>
              <a:schemeClr val="tx1"/>
            </a:solidFill>
            <a:miter lim="800000"/>
            <a:headEnd/>
            <a:tailEnd/>
          </a:ln>
        </p:spPr>
        <p:txBody>
          <a:bodyPr wrap="none" anchor="ctr"/>
          <a:lstStyle/>
          <a:p>
            <a:endParaRPr lang="en-US">
              <a:latin typeface="Calibri" pitchFamily="34" charset="0"/>
            </a:endParaRPr>
          </a:p>
        </p:txBody>
      </p:sp>
      <p:sp>
        <p:nvSpPr>
          <p:cNvPr id="12294" name="AutoShape 6"/>
          <p:cNvSpPr>
            <a:spLocks noChangeArrowheads="1"/>
          </p:cNvSpPr>
          <p:nvPr/>
        </p:nvSpPr>
        <p:spPr bwMode="auto">
          <a:xfrm rot="10800000">
            <a:off x="9525000" y="3316287"/>
            <a:ext cx="381000" cy="304800"/>
          </a:xfrm>
          <a:prstGeom prst="triangle">
            <a:avLst>
              <a:gd name="adj" fmla="val 50000"/>
            </a:avLst>
          </a:prstGeom>
          <a:solidFill>
            <a:srgbClr val="FF9999"/>
          </a:solidFill>
          <a:ln w="9525">
            <a:solidFill>
              <a:schemeClr val="tx1"/>
            </a:solidFill>
            <a:miter lim="800000"/>
            <a:headEnd/>
            <a:tailEnd/>
          </a:ln>
        </p:spPr>
        <p:txBody>
          <a:bodyPr wrap="none" anchor="ctr"/>
          <a:lstStyle/>
          <a:p>
            <a:endParaRPr lang="en-US">
              <a:latin typeface="Calibri" pitchFamily="34" charset="0"/>
            </a:endParaRPr>
          </a:p>
        </p:txBody>
      </p:sp>
      <p:sp>
        <p:nvSpPr>
          <p:cNvPr id="12295" name="Rectangle 7"/>
          <p:cNvSpPr>
            <a:spLocks noChangeArrowheads="1"/>
          </p:cNvSpPr>
          <p:nvPr/>
        </p:nvSpPr>
        <p:spPr bwMode="auto">
          <a:xfrm>
            <a:off x="7620000" y="4611687"/>
            <a:ext cx="381000" cy="304800"/>
          </a:xfrm>
          <a:prstGeom prst="rect">
            <a:avLst/>
          </a:prstGeom>
          <a:solidFill>
            <a:srgbClr val="BD92DE"/>
          </a:solidFill>
          <a:ln w="9525">
            <a:solidFill>
              <a:schemeClr val="tx1"/>
            </a:solidFill>
            <a:miter lim="800000"/>
            <a:headEnd/>
            <a:tailEnd/>
          </a:ln>
        </p:spPr>
        <p:txBody>
          <a:bodyPr wrap="none" anchor="ctr"/>
          <a:lstStyle/>
          <a:p>
            <a:pPr algn="ctr"/>
            <a:r>
              <a:rPr lang="en-US">
                <a:latin typeface="Calibri" pitchFamily="34" charset="0"/>
              </a:rPr>
              <a:t>8</a:t>
            </a:r>
          </a:p>
        </p:txBody>
      </p:sp>
      <p:sp>
        <p:nvSpPr>
          <p:cNvPr id="12296" name="Rectangle 8"/>
          <p:cNvSpPr>
            <a:spLocks noChangeArrowheads="1"/>
          </p:cNvSpPr>
          <p:nvPr/>
        </p:nvSpPr>
        <p:spPr bwMode="auto">
          <a:xfrm>
            <a:off x="8305800" y="4611687"/>
            <a:ext cx="381000" cy="304800"/>
          </a:xfrm>
          <a:prstGeom prst="rect">
            <a:avLst/>
          </a:prstGeom>
          <a:solidFill>
            <a:srgbClr val="BD92DE"/>
          </a:solidFill>
          <a:ln w="9525">
            <a:solidFill>
              <a:schemeClr val="tx1"/>
            </a:solidFill>
            <a:miter lim="800000"/>
            <a:headEnd/>
            <a:tailEnd/>
          </a:ln>
        </p:spPr>
        <p:txBody>
          <a:bodyPr wrap="none" anchor="ctr"/>
          <a:lstStyle/>
          <a:p>
            <a:pPr algn="ctr"/>
            <a:r>
              <a:rPr lang="en-US">
                <a:latin typeface="Calibri" pitchFamily="34" charset="0"/>
              </a:rPr>
              <a:t>2</a:t>
            </a:r>
          </a:p>
        </p:txBody>
      </p:sp>
      <p:sp>
        <p:nvSpPr>
          <p:cNvPr id="12297" name="Rectangle 9"/>
          <p:cNvSpPr>
            <a:spLocks noChangeArrowheads="1"/>
          </p:cNvSpPr>
          <p:nvPr/>
        </p:nvSpPr>
        <p:spPr bwMode="auto">
          <a:xfrm>
            <a:off x="9144000" y="4611687"/>
            <a:ext cx="381000" cy="304800"/>
          </a:xfrm>
          <a:prstGeom prst="rect">
            <a:avLst/>
          </a:prstGeom>
          <a:solidFill>
            <a:srgbClr val="BD92DE"/>
          </a:solidFill>
          <a:ln w="9525">
            <a:solidFill>
              <a:schemeClr val="tx1"/>
            </a:solidFill>
            <a:miter lim="800000"/>
            <a:headEnd/>
            <a:tailEnd/>
          </a:ln>
        </p:spPr>
        <p:txBody>
          <a:bodyPr wrap="none" anchor="ctr"/>
          <a:lstStyle/>
          <a:p>
            <a:pPr algn="ctr"/>
            <a:r>
              <a:rPr lang="en-US">
                <a:latin typeface="Calibri" pitchFamily="34" charset="0"/>
              </a:rPr>
              <a:t>5</a:t>
            </a:r>
          </a:p>
        </p:txBody>
      </p:sp>
      <p:sp>
        <p:nvSpPr>
          <p:cNvPr id="12298" name="Rectangle 10"/>
          <p:cNvSpPr>
            <a:spLocks noChangeArrowheads="1"/>
          </p:cNvSpPr>
          <p:nvPr/>
        </p:nvSpPr>
        <p:spPr bwMode="auto">
          <a:xfrm>
            <a:off x="9906000" y="4611687"/>
            <a:ext cx="381000" cy="304800"/>
          </a:xfrm>
          <a:prstGeom prst="rect">
            <a:avLst/>
          </a:prstGeom>
          <a:solidFill>
            <a:srgbClr val="BD92DE"/>
          </a:solidFill>
          <a:ln w="9525">
            <a:solidFill>
              <a:schemeClr val="tx1"/>
            </a:solidFill>
            <a:miter lim="800000"/>
            <a:headEnd/>
            <a:tailEnd/>
          </a:ln>
        </p:spPr>
        <p:txBody>
          <a:bodyPr wrap="none" anchor="ctr"/>
          <a:lstStyle/>
          <a:p>
            <a:pPr algn="ctr"/>
            <a:r>
              <a:rPr lang="en-US">
                <a:latin typeface="Calibri" pitchFamily="34" charset="0"/>
              </a:rPr>
              <a:t>6</a:t>
            </a:r>
          </a:p>
        </p:txBody>
      </p:sp>
      <p:cxnSp>
        <p:nvCxnSpPr>
          <p:cNvPr id="12299" name="AutoShape 11"/>
          <p:cNvCxnSpPr>
            <a:cxnSpLocks noChangeShapeType="1"/>
            <a:stCxn id="12292" idx="3"/>
            <a:endCxn id="12293" idx="3"/>
          </p:cNvCxnSpPr>
          <p:nvPr/>
        </p:nvCxnSpPr>
        <p:spPr bwMode="auto">
          <a:xfrm flipH="1">
            <a:off x="8191500" y="2630487"/>
            <a:ext cx="762000" cy="685800"/>
          </a:xfrm>
          <a:prstGeom prst="straightConnector1">
            <a:avLst/>
          </a:prstGeom>
          <a:noFill/>
          <a:ln w="9525">
            <a:solidFill>
              <a:schemeClr val="tx1"/>
            </a:solidFill>
            <a:round/>
            <a:headEnd/>
            <a:tailEnd type="triangle" w="med" len="med"/>
          </a:ln>
        </p:spPr>
      </p:cxnSp>
      <p:cxnSp>
        <p:nvCxnSpPr>
          <p:cNvPr id="12300" name="AutoShape 12"/>
          <p:cNvCxnSpPr>
            <a:cxnSpLocks noChangeShapeType="1"/>
            <a:stCxn id="12292" idx="3"/>
            <a:endCxn id="12294" idx="3"/>
          </p:cNvCxnSpPr>
          <p:nvPr/>
        </p:nvCxnSpPr>
        <p:spPr bwMode="auto">
          <a:xfrm>
            <a:off x="8953500" y="2630487"/>
            <a:ext cx="762000" cy="685800"/>
          </a:xfrm>
          <a:prstGeom prst="straightConnector1">
            <a:avLst/>
          </a:prstGeom>
          <a:noFill/>
          <a:ln w="9525">
            <a:solidFill>
              <a:schemeClr val="tx1"/>
            </a:solidFill>
            <a:round/>
            <a:headEnd/>
            <a:tailEnd type="triangle" w="med" len="med"/>
          </a:ln>
        </p:spPr>
      </p:cxnSp>
      <p:cxnSp>
        <p:nvCxnSpPr>
          <p:cNvPr id="12301" name="AutoShape 13"/>
          <p:cNvCxnSpPr>
            <a:cxnSpLocks noChangeShapeType="1"/>
            <a:stCxn id="12293" idx="0"/>
            <a:endCxn id="12295" idx="0"/>
          </p:cNvCxnSpPr>
          <p:nvPr/>
        </p:nvCxnSpPr>
        <p:spPr bwMode="auto">
          <a:xfrm flipH="1">
            <a:off x="7810500" y="3621087"/>
            <a:ext cx="381000" cy="990600"/>
          </a:xfrm>
          <a:prstGeom prst="straightConnector1">
            <a:avLst/>
          </a:prstGeom>
          <a:noFill/>
          <a:ln w="9525">
            <a:solidFill>
              <a:schemeClr val="tx1"/>
            </a:solidFill>
            <a:round/>
            <a:headEnd/>
            <a:tailEnd type="triangle" w="med" len="med"/>
          </a:ln>
        </p:spPr>
      </p:cxnSp>
      <p:cxnSp>
        <p:nvCxnSpPr>
          <p:cNvPr id="12302" name="AutoShape 14"/>
          <p:cNvCxnSpPr>
            <a:cxnSpLocks noChangeShapeType="1"/>
            <a:stCxn id="12293" idx="0"/>
            <a:endCxn id="12296" idx="0"/>
          </p:cNvCxnSpPr>
          <p:nvPr/>
        </p:nvCxnSpPr>
        <p:spPr bwMode="auto">
          <a:xfrm>
            <a:off x="8191500" y="3621087"/>
            <a:ext cx="304800" cy="990600"/>
          </a:xfrm>
          <a:prstGeom prst="straightConnector1">
            <a:avLst/>
          </a:prstGeom>
          <a:noFill/>
          <a:ln w="9525">
            <a:solidFill>
              <a:schemeClr val="tx1"/>
            </a:solidFill>
            <a:round/>
            <a:headEnd/>
            <a:tailEnd type="triangle" w="med" len="med"/>
          </a:ln>
        </p:spPr>
      </p:cxnSp>
      <p:cxnSp>
        <p:nvCxnSpPr>
          <p:cNvPr id="12303" name="AutoShape 15"/>
          <p:cNvCxnSpPr>
            <a:cxnSpLocks noChangeShapeType="1"/>
            <a:stCxn id="12294" idx="0"/>
            <a:endCxn id="12297" idx="0"/>
          </p:cNvCxnSpPr>
          <p:nvPr/>
        </p:nvCxnSpPr>
        <p:spPr bwMode="auto">
          <a:xfrm flipH="1">
            <a:off x="9334500" y="3621087"/>
            <a:ext cx="381000" cy="990600"/>
          </a:xfrm>
          <a:prstGeom prst="straightConnector1">
            <a:avLst/>
          </a:prstGeom>
          <a:noFill/>
          <a:ln w="9525">
            <a:solidFill>
              <a:schemeClr val="tx1"/>
            </a:solidFill>
            <a:round/>
            <a:headEnd/>
            <a:tailEnd type="triangle" w="med" len="med"/>
          </a:ln>
        </p:spPr>
      </p:cxnSp>
      <p:cxnSp>
        <p:nvCxnSpPr>
          <p:cNvPr id="12304" name="AutoShape 16"/>
          <p:cNvCxnSpPr>
            <a:cxnSpLocks noChangeShapeType="1"/>
            <a:stCxn id="12294" idx="0"/>
            <a:endCxn id="12298" idx="0"/>
          </p:cNvCxnSpPr>
          <p:nvPr/>
        </p:nvCxnSpPr>
        <p:spPr bwMode="auto">
          <a:xfrm>
            <a:off x="9715500" y="3621087"/>
            <a:ext cx="381000" cy="990600"/>
          </a:xfrm>
          <a:prstGeom prst="straightConnector1">
            <a:avLst/>
          </a:prstGeom>
          <a:noFill/>
          <a:ln w="9525">
            <a:solidFill>
              <a:schemeClr val="tx1"/>
            </a:solidFill>
            <a:round/>
            <a:headEnd/>
            <a:tailEnd type="triangle" w="med" len="med"/>
          </a:ln>
        </p:spPr>
      </p:cxnSp>
      <p:sp>
        <p:nvSpPr>
          <p:cNvPr id="12305" name="Text Box 17"/>
          <p:cNvSpPr txBox="1">
            <a:spLocks noChangeArrowheads="1"/>
          </p:cNvSpPr>
          <p:nvPr/>
        </p:nvSpPr>
        <p:spPr bwMode="auto">
          <a:xfrm>
            <a:off x="9166225" y="2325687"/>
            <a:ext cx="663575" cy="366713"/>
          </a:xfrm>
          <a:prstGeom prst="rect">
            <a:avLst/>
          </a:prstGeom>
          <a:noFill/>
          <a:ln w="12700">
            <a:noFill/>
            <a:miter lim="800000"/>
            <a:headEnd/>
            <a:tailEnd/>
          </a:ln>
        </p:spPr>
        <p:txBody>
          <a:bodyPr anchor="ctr">
            <a:spAutoFit/>
          </a:bodyPr>
          <a:lstStyle/>
          <a:p>
            <a:pPr algn="ctr">
              <a:spcBef>
                <a:spcPct val="50000"/>
              </a:spcBef>
            </a:pPr>
            <a:r>
              <a:rPr lang="en-US" b="1">
                <a:latin typeface="Calibri" pitchFamily="34" charset="0"/>
              </a:rPr>
              <a:t>max</a:t>
            </a:r>
          </a:p>
        </p:txBody>
      </p:sp>
      <p:sp>
        <p:nvSpPr>
          <p:cNvPr id="12306" name="Text Box 18"/>
          <p:cNvSpPr txBox="1">
            <a:spLocks noChangeArrowheads="1"/>
          </p:cNvSpPr>
          <p:nvPr/>
        </p:nvSpPr>
        <p:spPr bwMode="auto">
          <a:xfrm>
            <a:off x="9982200" y="3240087"/>
            <a:ext cx="663575" cy="366713"/>
          </a:xfrm>
          <a:prstGeom prst="rect">
            <a:avLst/>
          </a:prstGeom>
          <a:noFill/>
          <a:ln w="12700">
            <a:noFill/>
            <a:miter lim="800000"/>
            <a:headEnd/>
            <a:tailEnd/>
          </a:ln>
        </p:spPr>
        <p:txBody>
          <a:bodyPr anchor="ctr">
            <a:spAutoFit/>
          </a:bodyPr>
          <a:lstStyle/>
          <a:p>
            <a:pPr algn="ctr">
              <a:spcBef>
                <a:spcPct val="50000"/>
              </a:spcBef>
            </a:pPr>
            <a:r>
              <a:rPr lang="en-US" b="1">
                <a:latin typeface="Calibri" pitchFamily="34" charset="0"/>
              </a:rPr>
              <a:t>min</a:t>
            </a:r>
          </a:p>
        </p:txBody>
      </p:sp>
      <p:grpSp>
        <p:nvGrpSpPr>
          <p:cNvPr id="2" name="Group 25"/>
          <p:cNvGrpSpPr>
            <a:grpSpLocks/>
          </p:cNvGrpSpPr>
          <p:nvPr/>
        </p:nvGrpSpPr>
        <p:grpSpPr bwMode="auto">
          <a:xfrm>
            <a:off x="8040688" y="3255962"/>
            <a:ext cx="1846262" cy="381000"/>
            <a:chOff x="6059424" y="3215640"/>
            <a:chExt cx="1846050" cy="381000"/>
          </a:xfrm>
        </p:grpSpPr>
        <p:sp>
          <p:nvSpPr>
            <p:cNvPr id="12316" name="TextBox 19"/>
            <p:cNvSpPr txBox="1">
              <a:spLocks noChangeArrowheads="1"/>
            </p:cNvSpPr>
            <p:nvPr/>
          </p:nvSpPr>
          <p:spPr bwMode="auto">
            <a:xfrm>
              <a:off x="6059424" y="3227308"/>
              <a:ext cx="312906" cy="369332"/>
            </a:xfrm>
            <a:prstGeom prst="rect">
              <a:avLst/>
            </a:prstGeom>
            <a:noFill/>
            <a:ln w="9525">
              <a:noFill/>
              <a:miter lim="800000"/>
              <a:headEnd/>
              <a:tailEnd/>
            </a:ln>
          </p:spPr>
          <p:txBody>
            <a:bodyPr wrap="none">
              <a:spAutoFit/>
            </a:bodyPr>
            <a:lstStyle/>
            <a:p>
              <a:r>
                <a:rPr lang="en-US" dirty="0">
                  <a:latin typeface="Calibri" pitchFamily="34" charset="0"/>
                </a:rPr>
                <a:t>2</a:t>
              </a:r>
            </a:p>
          </p:txBody>
        </p:sp>
        <p:sp>
          <p:nvSpPr>
            <p:cNvPr id="12317" name="TextBox 20"/>
            <p:cNvSpPr txBox="1">
              <a:spLocks noChangeArrowheads="1"/>
            </p:cNvSpPr>
            <p:nvPr/>
          </p:nvSpPr>
          <p:spPr bwMode="auto">
            <a:xfrm>
              <a:off x="7592568" y="3215640"/>
              <a:ext cx="312906" cy="369332"/>
            </a:xfrm>
            <a:prstGeom prst="rect">
              <a:avLst/>
            </a:prstGeom>
            <a:noFill/>
            <a:ln w="9525">
              <a:noFill/>
              <a:miter lim="800000"/>
              <a:headEnd/>
              <a:tailEnd/>
            </a:ln>
          </p:spPr>
          <p:txBody>
            <a:bodyPr wrap="none">
              <a:spAutoFit/>
            </a:bodyPr>
            <a:lstStyle/>
            <a:p>
              <a:r>
                <a:rPr lang="en-US" dirty="0">
                  <a:latin typeface="Calibri" pitchFamily="34" charset="0"/>
                </a:rPr>
                <a:t>5</a:t>
              </a:r>
            </a:p>
          </p:txBody>
        </p:sp>
      </p:grpSp>
      <p:sp>
        <p:nvSpPr>
          <p:cNvPr id="22" name="TextBox 21"/>
          <p:cNvSpPr txBox="1">
            <a:spLocks noChangeArrowheads="1"/>
          </p:cNvSpPr>
          <p:nvPr/>
        </p:nvSpPr>
        <p:spPr bwMode="auto">
          <a:xfrm>
            <a:off x="8799513" y="2349500"/>
            <a:ext cx="312737" cy="369887"/>
          </a:xfrm>
          <a:prstGeom prst="rect">
            <a:avLst/>
          </a:prstGeom>
          <a:noFill/>
          <a:ln w="9525">
            <a:noFill/>
            <a:miter lim="800000"/>
            <a:headEnd/>
            <a:tailEnd/>
          </a:ln>
        </p:spPr>
        <p:txBody>
          <a:bodyPr wrap="none">
            <a:spAutoFit/>
          </a:bodyPr>
          <a:lstStyle/>
          <a:p>
            <a:r>
              <a:rPr lang="en-US">
                <a:latin typeface="Calibri" pitchFamily="34" charset="0"/>
              </a:rPr>
              <a:t>5</a:t>
            </a:r>
          </a:p>
        </p:txBody>
      </p:sp>
      <p:grpSp>
        <p:nvGrpSpPr>
          <p:cNvPr id="3" name="Group 26"/>
          <p:cNvGrpSpPr>
            <a:grpSpLocks/>
          </p:cNvGrpSpPr>
          <p:nvPr/>
        </p:nvGrpSpPr>
        <p:grpSpPr bwMode="auto">
          <a:xfrm>
            <a:off x="7467600" y="4383086"/>
            <a:ext cx="3048000" cy="1484313"/>
            <a:chOff x="5486400" y="4343400"/>
            <a:chExt cx="3048000" cy="1484543"/>
          </a:xfrm>
        </p:grpSpPr>
        <p:sp>
          <p:nvSpPr>
            <p:cNvPr id="23" name="Rounded Rectangle 22"/>
            <p:cNvSpPr/>
            <p:nvPr/>
          </p:nvSpPr>
          <p:spPr>
            <a:xfrm>
              <a:off x="5486400" y="4343400"/>
              <a:ext cx="3048000" cy="762118"/>
            </a:xfrm>
            <a:prstGeom prst="roundRect">
              <a:avLst/>
            </a:prstGeom>
            <a:noFill/>
          </p:spPr>
          <p:style>
            <a:lnRef idx="2">
              <a:schemeClr val="accent6"/>
            </a:lnRef>
            <a:fillRef idx="1">
              <a:schemeClr val="lt1"/>
            </a:fillRef>
            <a:effectRef idx="0">
              <a:schemeClr val="accent6"/>
            </a:effectRef>
            <a:fontRef idx="minor">
              <a:schemeClr val="dk1"/>
            </a:fontRef>
          </p:style>
          <p:txBody>
            <a:bodyPr anchor="ctr"/>
            <a:lstStyle/>
            <a:p>
              <a:pPr algn="ctr">
                <a:defRPr/>
              </a:pPr>
              <a:endParaRPr lang="en-US">
                <a:latin typeface="Calibri" pitchFamily="34" charset="0"/>
              </a:endParaRPr>
            </a:p>
          </p:txBody>
        </p:sp>
        <p:sp>
          <p:nvSpPr>
            <p:cNvPr id="12315" name="Text Box 17"/>
            <p:cNvSpPr txBox="1">
              <a:spLocks noChangeArrowheads="1"/>
            </p:cNvSpPr>
            <p:nvPr/>
          </p:nvSpPr>
          <p:spPr bwMode="auto">
            <a:xfrm>
              <a:off x="5486400" y="5181612"/>
              <a:ext cx="3048000" cy="646331"/>
            </a:xfrm>
            <a:prstGeom prst="rect">
              <a:avLst/>
            </a:prstGeom>
            <a:noFill/>
            <a:ln w="12700">
              <a:noFill/>
              <a:miter lim="800000"/>
              <a:headEnd/>
              <a:tailEnd/>
            </a:ln>
          </p:spPr>
          <p:txBody>
            <a:bodyPr wrap="square" anchor="ctr">
              <a:spAutoFit/>
            </a:bodyPr>
            <a:lstStyle/>
            <a:p>
              <a:pPr algn="ctr">
                <a:spcBef>
                  <a:spcPct val="50000"/>
                </a:spcBef>
              </a:pPr>
              <a:r>
                <a:rPr lang="en-US" b="1" dirty="0">
                  <a:latin typeface="Calibri" pitchFamily="34" charset="0"/>
                </a:rPr>
                <a:t>Terminal values:</a:t>
              </a:r>
              <a:br>
                <a:rPr lang="en-US" b="1" dirty="0">
                  <a:latin typeface="Calibri" pitchFamily="34" charset="0"/>
                </a:rPr>
              </a:br>
              <a:r>
                <a:rPr lang="en-US" b="1" dirty="0">
                  <a:latin typeface="Calibri" pitchFamily="34" charset="0"/>
                </a:rPr>
                <a:t>part of the game </a:t>
              </a:r>
            </a:p>
          </p:txBody>
        </p:sp>
      </p:grpSp>
      <p:grpSp>
        <p:nvGrpSpPr>
          <p:cNvPr id="4" name="Group 27"/>
          <p:cNvGrpSpPr>
            <a:grpSpLocks/>
          </p:cNvGrpSpPr>
          <p:nvPr/>
        </p:nvGrpSpPr>
        <p:grpSpPr bwMode="auto">
          <a:xfrm>
            <a:off x="7467600" y="1447800"/>
            <a:ext cx="3124200" cy="2362200"/>
            <a:chOff x="5334000" y="2855913"/>
            <a:chExt cx="3124200" cy="2362200"/>
          </a:xfrm>
        </p:grpSpPr>
        <p:sp>
          <p:nvSpPr>
            <p:cNvPr id="29" name="Rounded Rectangle 28"/>
            <p:cNvSpPr/>
            <p:nvPr/>
          </p:nvSpPr>
          <p:spPr>
            <a:xfrm>
              <a:off x="5334000" y="3541713"/>
              <a:ext cx="3124200" cy="1676400"/>
            </a:xfrm>
            <a:prstGeom prst="roundRect">
              <a:avLst/>
            </a:prstGeom>
            <a:noFill/>
          </p:spPr>
          <p:style>
            <a:lnRef idx="2">
              <a:schemeClr val="accent6"/>
            </a:lnRef>
            <a:fillRef idx="1">
              <a:schemeClr val="lt1"/>
            </a:fillRef>
            <a:effectRef idx="0">
              <a:schemeClr val="accent6"/>
            </a:effectRef>
            <a:fontRef idx="minor">
              <a:schemeClr val="dk1"/>
            </a:fontRef>
          </p:style>
          <p:txBody>
            <a:bodyPr anchor="ctr"/>
            <a:lstStyle/>
            <a:p>
              <a:pPr algn="ctr">
                <a:defRPr/>
              </a:pPr>
              <a:endParaRPr lang="en-US">
                <a:latin typeface="Calibri" pitchFamily="34" charset="0"/>
              </a:endParaRPr>
            </a:p>
          </p:txBody>
        </p:sp>
        <p:sp>
          <p:nvSpPr>
            <p:cNvPr id="12313" name="Text Box 17"/>
            <p:cNvSpPr txBox="1">
              <a:spLocks noChangeArrowheads="1"/>
            </p:cNvSpPr>
            <p:nvPr/>
          </p:nvSpPr>
          <p:spPr bwMode="auto">
            <a:xfrm>
              <a:off x="5334000" y="2855913"/>
              <a:ext cx="3124200" cy="646331"/>
            </a:xfrm>
            <a:prstGeom prst="rect">
              <a:avLst/>
            </a:prstGeom>
            <a:noFill/>
            <a:ln w="12700">
              <a:noFill/>
              <a:miter lim="800000"/>
              <a:headEnd/>
              <a:tailEnd/>
            </a:ln>
          </p:spPr>
          <p:txBody>
            <a:bodyPr anchor="ctr">
              <a:spAutoFit/>
            </a:bodyPr>
            <a:lstStyle/>
            <a:p>
              <a:pPr algn="ctr">
                <a:spcBef>
                  <a:spcPct val="50000"/>
                </a:spcBef>
              </a:pPr>
              <a:r>
                <a:rPr lang="en-US" b="1" dirty="0" err="1">
                  <a:latin typeface="Calibri" pitchFamily="34" charset="0"/>
                </a:rPr>
                <a:t>Minimax</a:t>
              </a:r>
              <a:r>
                <a:rPr lang="en-US" b="1" dirty="0">
                  <a:latin typeface="Calibri" pitchFamily="34" charset="0"/>
                </a:rPr>
                <a:t> values:</a:t>
              </a:r>
              <a:br>
                <a:rPr lang="en-US" b="1" dirty="0">
                  <a:latin typeface="Calibri" pitchFamily="34" charset="0"/>
                </a:rPr>
              </a:br>
              <a:r>
                <a:rPr lang="en-US" b="1" dirty="0">
                  <a:latin typeface="Calibri" pitchFamily="34" charset="0"/>
                </a:rPr>
                <a:t>computed recursively</a:t>
              </a:r>
            </a:p>
          </p:txBody>
        </p:sp>
      </p:grpSp>
    </p:spTree>
    <p:extLst>
      <p:ext uri="{BB962C8B-B14F-4D97-AF65-F5344CB8AC3E}">
        <p14:creationId xmlns:p14="http://schemas.microsoft.com/office/powerpoint/2010/main" val="288073283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62AB2D-9AD7-46DC-B49B-1975629E4385}"/>
              </a:ext>
            </a:extLst>
          </p:cNvPr>
          <p:cNvSpPr>
            <a:spLocks noGrp="1"/>
          </p:cNvSpPr>
          <p:nvPr>
            <p:ph type="title"/>
          </p:nvPr>
        </p:nvSpPr>
        <p:spPr/>
        <p:txBody>
          <a:bodyPr/>
          <a:lstStyle/>
          <a:p>
            <a:endParaRPr lang="zh-CN" altLang="en-US"/>
          </a:p>
        </p:txBody>
      </p:sp>
      <p:sp>
        <p:nvSpPr>
          <p:cNvPr id="4" name="灯片编号占位符 3">
            <a:extLst>
              <a:ext uri="{FF2B5EF4-FFF2-40B4-BE49-F238E27FC236}">
                <a16:creationId xmlns:a16="http://schemas.microsoft.com/office/drawing/2014/main" id="{58ED24D2-D119-4DEF-8598-34795BC7627C}"/>
              </a:ext>
            </a:extLst>
          </p:cNvPr>
          <p:cNvSpPr>
            <a:spLocks noGrp="1"/>
          </p:cNvSpPr>
          <p:nvPr>
            <p:ph type="sldNum" sz="quarter" idx="12"/>
          </p:nvPr>
        </p:nvSpPr>
        <p:spPr/>
        <p:txBody>
          <a:bodyPr/>
          <a:lstStyle/>
          <a:p>
            <a:fld id="{893ACD7D-9A68-44C8-A49A-4B94202CE741}" type="slidenum">
              <a:rPr lang="zh-CN" altLang="en-US" smtClean="0"/>
              <a:t>27</a:t>
            </a:fld>
            <a:endParaRPr lang="zh-CN" altLang="en-US"/>
          </a:p>
        </p:txBody>
      </p:sp>
      <p:grpSp>
        <p:nvGrpSpPr>
          <p:cNvPr id="5" name="Group 28797">
            <a:extLst>
              <a:ext uri="{FF2B5EF4-FFF2-40B4-BE49-F238E27FC236}">
                <a16:creationId xmlns:a16="http://schemas.microsoft.com/office/drawing/2014/main" id="{E0F7279D-E34A-4760-8622-47378D16110E}"/>
              </a:ext>
            </a:extLst>
          </p:cNvPr>
          <p:cNvGrpSpPr/>
          <p:nvPr/>
        </p:nvGrpSpPr>
        <p:grpSpPr>
          <a:xfrm>
            <a:off x="2364104" y="1617980"/>
            <a:ext cx="7463796" cy="3695560"/>
            <a:chOff x="0" y="0"/>
            <a:chExt cx="7464171" cy="3695808"/>
          </a:xfrm>
        </p:grpSpPr>
        <p:sp>
          <p:nvSpPr>
            <p:cNvPr id="6" name="Shape 1244">
              <a:extLst>
                <a:ext uri="{FF2B5EF4-FFF2-40B4-BE49-F238E27FC236}">
                  <a16:creationId xmlns:a16="http://schemas.microsoft.com/office/drawing/2014/main" id="{8567CC2A-1A2D-4511-B22F-8D2D3ECC8DE5}"/>
                </a:ext>
              </a:extLst>
            </p:cNvPr>
            <p:cNvSpPr/>
            <p:nvPr/>
          </p:nvSpPr>
          <p:spPr>
            <a:xfrm>
              <a:off x="3650996" y="0"/>
              <a:ext cx="576326" cy="574675"/>
            </a:xfrm>
            <a:custGeom>
              <a:avLst/>
              <a:gdLst/>
              <a:ahLst/>
              <a:cxnLst/>
              <a:rect l="0" t="0" r="0" b="0"/>
              <a:pathLst>
                <a:path w="576326" h="574675">
                  <a:moveTo>
                    <a:pt x="0" y="574675"/>
                  </a:moveTo>
                  <a:lnTo>
                    <a:pt x="288163" y="0"/>
                  </a:lnTo>
                  <a:lnTo>
                    <a:pt x="576326" y="574675"/>
                  </a:lnTo>
                  <a:close/>
                </a:path>
              </a:pathLst>
            </a:custGeom>
            <a:ln w="25400" cap="flat">
              <a:round/>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7" name="Rectangle 1245">
              <a:extLst>
                <a:ext uri="{FF2B5EF4-FFF2-40B4-BE49-F238E27FC236}">
                  <a16:creationId xmlns:a16="http://schemas.microsoft.com/office/drawing/2014/main" id="{3B5A9C31-0612-4DCE-A6C3-33475AEE4BB6}"/>
                </a:ext>
              </a:extLst>
            </p:cNvPr>
            <p:cNvSpPr/>
            <p:nvPr/>
          </p:nvSpPr>
          <p:spPr>
            <a:xfrm>
              <a:off x="3841750" y="281387"/>
              <a:ext cx="262673" cy="329901"/>
            </a:xfrm>
            <a:prstGeom prst="rect">
              <a:avLst/>
            </a:prstGeom>
            <a:ln>
              <a:noFill/>
            </a:ln>
          </p:spPr>
          <p:txBody>
            <a:bodyPr vert="horz" lIns="0" tIns="0" rIns="0" bIns="0" rtlCol="0">
              <a:noAutofit/>
            </a:bodyPr>
            <a:lstStyle/>
            <a:p>
              <a:pPr>
                <a:lnSpc>
                  <a:spcPct val="107000"/>
                </a:lnSpc>
                <a:spcAft>
                  <a:spcPts val="800"/>
                </a:spcAft>
              </a:pPr>
              <a:r>
                <a:rPr lang="en-US" sz="2000" b="1" kern="100">
                  <a:solidFill>
                    <a:srgbClr val="000000"/>
                  </a:solidFill>
                  <a:effectLst/>
                  <a:latin typeface="Verdana" panose="020B0604030504040204" pitchFamily="34" charset="0"/>
                  <a:ea typeface="Verdana" panose="020B0604030504040204" pitchFamily="34" charset="0"/>
                  <a:cs typeface="Verdana" panose="020B0604030504040204" pitchFamily="34" charset="0"/>
                </a:rPr>
                <a:t>A</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8" name="Rectangle 1246">
              <a:extLst>
                <a:ext uri="{FF2B5EF4-FFF2-40B4-BE49-F238E27FC236}">
                  <a16:creationId xmlns:a16="http://schemas.microsoft.com/office/drawing/2014/main" id="{DDCD69A3-1B2E-4F89-AF7B-DA29BA445B42}"/>
                </a:ext>
              </a:extLst>
            </p:cNvPr>
            <p:cNvSpPr/>
            <p:nvPr/>
          </p:nvSpPr>
          <p:spPr>
            <a:xfrm>
              <a:off x="4039870" y="281387"/>
              <a:ext cx="115765" cy="329901"/>
            </a:xfrm>
            <a:prstGeom prst="rect">
              <a:avLst/>
            </a:prstGeom>
            <a:ln>
              <a:noFill/>
            </a:ln>
          </p:spPr>
          <p:txBody>
            <a:bodyPr vert="horz" lIns="0" tIns="0" rIns="0" bIns="0" rtlCol="0">
              <a:noAutofit/>
            </a:bodyPr>
            <a:lstStyle/>
            <a:p>
              <a:pPr>
                <a:lnSpc>
                  <a:spcPct val="107000"/>
                </a:lnSpc>
                <a:spcAft>
                  <a:spcPts val="800"/>
                </a:spcAft>
              </a:pPr>
              <a:r>
                <a:rPr lang="zh-CN" sz="2000" b="1" kern="100">
                  <a:solidFill>
                    <a:srgbClr val="000000"/>
                  </a:solidFill>
                  <a:effectLst/>
                  <a:latin typeface="Calibri" panose="020F0502020204030204" pitchFamily="34" charset="0"/>
                  <a:ea typeface="Verdana" panose="020B0604030504040204" pitchFamily="34" charset="0"/>
                  <a:cs typeface="Verdana" panose="020B0604030504040204" pitchFamily="34" charset="0"/>
                </a:rPr>
                <a:t> </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9" name="Shape 1248">
              <a:extLst>
                <a:ext uri="{FF2B5EF4-FFF2-40B4-BE49-F238E27FC236}">
                  <a16:creationId xmlns:a16="http://schemas.microsoft.com/office/drawing/2014/main" id="{8B8D08F1-8D74-4992-AA50-DFAAF3C21BD6}"/>
                </a:ext>
              </a:extLst>
            </p:cNvPr>
            <p:cNvSpPr/>
            <p:nvPr/>
          </p:nvSpPr>
          <p:spPr>
            <a:xfrm>
              <a:off x="1274572" y="1385824"/>
              <a:ext cx="549275" cy="579501"/>
            </a:xfrm>
            <a:custGeom>
              <a:avLst/>
              <a:gdLst/>
              <a:ahLst/>
              <a:cxnLst/>
              <a:rect l="0" t="0" r="0" b="0"/>
              <a:pathLst>
                <a:path w="549275" h="579501">
                  <a:moveTo>
                    <a:pt x="259334" y="579501"/>
                  </a:moveTo>
                  <a:lnTo>
                    <a:pt x="549275" y="0"/>
                  </a:lnTo>
                  <a:lnTo>
                    <a:pt x="0" y="0"/>
                  </a:lnTo>
                  <a:lnTo>
                    <a:pt x="259334" y="579501"/>
                  </a:lnTo>
                  <a:close/>
                </a:path>
              </a:pathLst>
            </a:custGeom>
            <a:ln w="19050" cap="flat">
              <a:round/>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10" name="Rectangle 1249">
              <a:extLst>
                <a:ext uri="{FF2B5EF4-FFF2-40B4-BE49-F238E27FC236}">
                  <a16:creationId xmlns:a16="http://schemas.microsoft.com/office/drawing/2014/main" id="{484BA93C-C118-42C8-B12D-9AF42BD75542}"/>
                </a:ext>
              </a:extLst>
            </p:cNvPr>
            <p:cNvSpPr/>
            <p:nvPr/>
          </p:nvSpPr>
          <p:spPr>
            <a:xfrm>
              <a:off x="1452372" y="1489030"/>
              <a:ext cx="257934" cy="329901"/>
            </a:xfrm>
            <a:prstGeom prst="rect">
              <a:avLst/>
            </a:prstGeom>
            <a:ln>
              <a:noFill/>
            </a:ln>
          </p:spPr>
          <p:txBody>
            <a:bodyPr vert="horz" lIns="0" tIns="0" rIns="0" bIns="0" rtlCol="0">
              <a:noAutofit/>
            </a:bodyPr>
            <a:lstStyle/>
            <a:p>
              <a:pPr>
                <a:lnSpc>
                  <a:spcPct val="107000"/>
                </a:lnSpc>
                <a:spcAft>
                  <a:spcPts val="800"/>
                </a:spcAft>
              </a:pPr>
              <a:r>
                <a:rPr lang="en-US" sz="2000" b="1" kern="100">
                  <a:solidFill>
                    <a:srgbClr val="000000"/>
                  </a:solidFill>
                  <a:effectLst/>
                  <a:latin typeface="Verdana" panose="020B0604030504040204" pitchFamily="34" charset="0"/>
                  <a:ea typeface="Verdana" panose="020B0604030504040204" pitchFamily="34" charset="0"/>
                  <a:cs typeface="Verdana" panose="020B0604030504040204" pitchFamily="34" charset="0"/>
                </a:rPr>
                <a:t>B</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11" name="Rectangle 1250">
              <a:extLst>
                <a:ext uri="{FF2B5EF4-FFF2-40B4-BE49-F238E27FC236}">
                  <a16:creationId xmlns:a16="http://schemas.microsoft.com/office/drawing/2014/main" id="{B5FD4B91-2E45-4A18-8820-E9AA2E1B2660}"/>
                </a:ext>
              </a:extLst>
            </p:cNvPr>
            <p:cNvSpPr/>
            <p:nvPr/>
          </p:nvSpPr>
          <p:spPr>
            <a:xfrm>
              <a:off x="1645920" y="1489030"/>
              <a:ext cx="115766" cy="329901"/>
            </a:xfrm>
            <a:prstGeom prst="rect">
              <a:avLst/>
            </a:prstGeom>
            <a:ln>
              <a:noFill/>
            </a:ln>
          </p:spPr>
          <p:txBody>
            <a:bodyPr vert="horz" lIns="0" tIns="0" rIns="0" bIns="0" rtlCol="0">
              <a:noAutofit/>
            </a:bodyPr>
            <a:lstStyle/>
            <a:p>
              <a:pPr>
                <a:lnSpc>
                  <a:spcPct val="107000"/>
                </a:lnSpc>
                <a:spcAft>
                  <a:spcPts val="800"/>
                </a:spcAft>
              </a:pPr>
              <a:r>
                <a:rPr lang="zh-CN" sz="2000" b="1" kern="100">
                  <a:solidFill>
                    <a:srgbClr val="000000"/>
                  </a:solidFill>
                  <a:effectLst/>
                  <a:latin typeface="Calibri" panose="020F0502020204030204" pitchFamily="34" charset="0"/>
                  <a:ea typeface="Verdana" panose="020B0604030504040204" pitchFamily="34" charset="0"/>
                  <a:cs typeface="Verdana" panose="020B0604030504040204" pitchFamily="34" charset="0"/>
                </a:rPr>
                <a:t> </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12" name="Shape 1252">
              <a:extLst>
                <a:ext uri="{FF2B5EF4-FFF2-40B4-BE49-F238E27FC236}">
                  <a16:creationId xmlns:a16="http://schemas.microsoft.com/office/drawing/2014/main" id="{F1CA468F-EBED-43F7-ACA1-A7DA6D1301A2}"/>
                </a:ext>
              </a:extLst>
            </p:cNvPr>
            <p:cNvSpPr/>
            <p:nvPr/>
          </p:nvSpPr>
          <p:spPr>
            <a:xfrm>
              <a:off x="3687572" y="1385824"/>
              <a:ext cx="547624" cy="579501"/>
            </a:xfrm>
            <a:custGeom>
              <a:avLst/>
              <a:gdLst/>
              <a:ahLst/>
              <a:cxnLst/>
              <a:rect l="0" t="0" r="0" b="0"/>
              <a:pathLst>
                <a:path w="547624" h="579501">
                  <a:moveTo>
                    <a:pt x="258572" y="579501"/>
                  </a:moveTo>
                  <a:lnTo>
                    <a:pt x="547624" y="0"/>
                  </a:lnTo>
                  <a:lnTo>
                    <a:pt x="0" y="0"/>
                  </a:lnTo>
                  <a:lnTo>
                    <a:pt x="258572" y="579501"/>
                  </a:lnTo>
                  <a:close/>
                </a:path>
              </a:pathLst>
            </a:custGeom>
            <a:ln w="19050" cap="flat">
              <a:round/>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13" name="Rectangle 1253">
              <a:extLst>
                <a:ext uri="{FF2B5EF4-FFF2-40B4-BE49-F238E27FC236}">
                  <a16:creationId xmlns:a16="http://schemas.microsoft.com/office/drawing/2014/main" id="{EBD497CA-2087-46E8-A403-22A9D994847A}"/>
                </a:ext>
              </a:extLst>
            </p:cNvPr>
            <p:cNvSpPr/>
            <p:nvPr/>
          </p:nvSpPr>
          <p:spPr>
            <a:xfrm>
              <a:off x="3870071" y="1489030"/>
              <a:ext cx="245071" cy="329901"/>
            </a:xfrm>
            <a:prstGeom prst="rect">
              <a:avLst/>
            </a:prstGeom>
            <a:ln>
              <a:noFill/>
            </a:ln>
          </p:spPr>
          <p:txBody>
            <a:bodyPr vert="horz" lIns="0" tIns="0" rIns="0" bIns="0" rtlCol="0">
              <a:noAutofit/>
            </a:bodyPr>
            <a:lstStyle/>
            <a:p>
              <a:pPr>
                <a:lnSpc>
                  <a:spcPct val="107000"/>
                </a:lnSpc>
                <a:spcAft>
                  <a:spcPts val="800"/>
                </a:spcAft>
              </a:pPr>
              <a:r>
                <a:rPr lang="en-US" sz="2000" b="1" kern="100">
                  <a:solidFill>
                    <a:srgbClr val="000000"/>
                  </a:solidFill>
                  <a:effectLst/>
                  <a:latin typeface="Verdana" panose="020B0604030504040204" pitchFamily="34" charset="0"/>
                  <a:ea typeface="Verdana" panose="020B0604030504040204" pitchFamily="34" charset="0"/>
                  <a:cs typeface="Verdana" panose="020B0604030504040204" pitchFamily="34" charset="0"/>
                </a:rPr>
                <a:t>C</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14" name="Rectangle 1254">
              <a:extLst>
                <a:ext uri="{FF2B5EF4-FFF2-40B4-BE49-F238E27FC236}">
                  <a16:creationId xmlns:a16="http://schemas.microsoft.com/office/drawing/2014/main" id="{95714CE5-E8A9-4F72-9F45-71B86833C863}"/>
                </a:ext>
              </a:extLst>
            </p:cNvPr>
            <p:cNvSpPr/>
            <p:nvPr/>
          </p:nvSpPr>
          <p:spPr>
            <a:xfrm>
              <a:off x="4054729" y="1489030"/>
              <a:ext cx="115765" cy="329901"/>
            </a:xfrm>
            <a:prstGeom prst="rect">
              <a:avLst/>
            </a:prstGeom>
            <a:ln>
              <a:noFill/>
            </a:ln>
          </p:spPr>
          <p:txBody>
            <a:bodyPr vert="horz" lIns="0" tIns="0" rIns="0" bIns="0" rtlCol="0">
              <a:noAutofit/>
            </a:bodyPr>
            <a:lstStyle/>
            <a:p>
              <a:pPr>
                <a:lnSpc>
                  <a:spcPct val="107000"/>
                </a:lnSpc>
                <a:spcAft>
                  <a:spcPts val="800"/>
                </a:spcAft>
              </a:pPr>
              <a:r>
                <a:rPr lang="zh-CN" sz="2000" b="1" kern="100">
                  <a:solidFill>
                    <a:srgbClr val="000000"/>
                  </a:solidFill>
                  <a:effectLst/>
                  <a:latin typeface="Calibri" panose="020F0502020204030204" pitchFamily="34" charset="0"/>
                  <a:ea typeface="Verdana" panose="020B0604030504040204" pitchFamily="34" charset="0"/>
                  <a:cs typeface="Verdana" panose="020B0604030504040204" pitchFamily="34" charset="0"/>
                </a:rPr>
                <a:t> </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15" name="Shape 1256">
              <a:extLst>
                <a:ext uri="{FF2B5EF4-FFF2-40B4-BE49-F238E27FC236}">
                  <a16:creationId xmlns:a16="http://schemas.microsoft.com/office/drawing/2014/main" id="{2253BB3D-3487-4510-A570-BE62DF8B51A9}"/>
                </a:ext>
              </a:extLst>
            </p:cNvPr>
            <p:cNvSpPr/>
            <p:nvPr/>
          </p:nvSpPr>
          <p:spPr>
            <a:xfrm>
              <a:off x="6098921" y="1385824"/>
              <a:ext cx="549275" cy="579501"/>
            </a:xfrm>
            <a:custGeom>
              <a:avLst/>
              <a:gdLst/>
              <a:ahLst/>
              <a:cxnLst/>
              <a:rect l="0" t="0" r="0" b="0"/>
              <a:pathLst>
                <a:path w="549275" h="579501">
                  <a:moveTo>
                    <a:pt x="259334" y="579501"/>
                  </a:moveTo>
                  <a:lnTo>
                    <a:pt x="549275" y="0"/>
                  </a:lnTo>
                  <a:lnTo>
                    <a:pt x="0" y="0"/>
                  </a:lnTo>
                  <a:lnTo>
                    <a:pt x="259334" y="579501"/>
                  </a:lnTo>
                  <a:close/>
                </a:path>
              </a:pathLst>
            </a:custGeom>
            <a:ln w="19050" cap="flat">
              <a:round/>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16" name="Rectangle 1257">
              <a:extLst>
                <a:ext uri="{FF2B5EF4-FFF2-40B4-BE49-F238E27FC236}">
                  <a16:creationId xmlns:a16="http://schemas.microsoft.com/office/drawing/2014/main" id="{ACD3AA2F-C271-4E18-AF80-C579D1418463}"/>
                </a:ext>
              </a:extLst>
            </p:cNvPr>
            <p:cNvSpPr/>
            <p:nvPr/>
          </p:nvSpPr>
          <p:spPr>
            <a:xfrm>
              <a:off x="6268466" y="1489030"/>
              <a:ext cx="280951" cy="329901"/>
            </a:xfrm>
            <a:prstGeom prst="rect">
              <a:avLst/>
            </a:prstGeom>
            <a:ln>
              <a:noFill/>
            </a:ln>
          </p:spPr>
          <p:txBody>
            <a:bodyPr vert="horz" lIns="0" tIns="0" rIns="0" bIns="0" rtlCol="0">
              <a:noAutofit/>
            </a:bodyPr>
            <a:lstStyle/>
            <a:p>
              <a:pPr>
                <a:lnSpc>
                  <a:spcPct val="107000"/>
                </a:lnSpc>
                <a:spcAft>
                  <a:spcPts val="800"/>
                </a:spcAft>
              </a:pPr>
              <a:r>
                <a:rPr lang="en-US" sz="2000" b="1" kern="100">
                  <a:solidFill>
                    <a:srgbClr val="000000"/>
                  </a:solidFill>
                  <a:effectLst/>
                  <a:latin typeface="Verdana" panose="020B0604030504040204" pitchFamily="34" charset="0"/>
                  <a:ea typeface="Verdana" panose="020B0604030504040204" pitchFamily="34" charset="0"/>
                  <a:cs typeface="Verdana" panose="020B0604030504040204" pitchFamily="34" charset="0"/>
                </a:rPr>
                <a:t>D</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17" name="Rectangle 1258">
              <a:extLst>
                <a:ext uri="{FF2B5EF4-FFF2-40B4-BE49-F238E27FC236}">
                  <a16:creationId xmlns:a16="http://schemas.microsoft.com/office/drawing/2014/main" id="{62AAF087-564E-4AAB-8E21-2DEC57E3E326}"/>
                </a:ext>
              </a:extLst>
            </p:cNvPr>
            <p:cNvSpPr/>
            <p:nvPr/>
          </p:nvSpPr>
          <p:spPr>
            <a:xfrm>
              <a:off x="6480303" y="1489030"/>
              <a:ext cx="115766" cy="329901"/>
            </a:xfrm>
            <a:prstGeom prst="rect">
              <a:avLst/>
            </a:prstGeom>
            <a:ln>
              <a:noFill/>
            </a:ln>
          </p:spPr>
          <p:txBody>
            <a:bodyPr vert="horz" lIns="0" tIns="0" rIns="0" bIns="0" rtlCol="0">
              <a:noAutofit/>
            </a:bodyPr>
            <a:lstStyle/>
            <a:p>
              <a:pPr>
                <a:lnSpc>
                  <a:spcPct val="107000"/>
                </a:lnSpc>
                <a:spcAft>
                  <a:spcPts val="800"/>
                </a:spcAft>
              </a:pPr>
              <a:r>
                <a:rPr lang="zh-CN" sz="2000" b="1" kern="100">
                  <a:solidFill>
                    <a:srgbClr val="000000"/>
                  </a:solidFill>
                  <a:effectLst/>
                  <a:latin typeface="Calibri" panose="020F0502020204030204" pitchFamily="34" charset="0"/>
                  <a:ea typeface="Verdana" panose="020B0604030504040204" pitchFamily="34" charset="0"/>
                  <a:cs typeface="Verdana" panose="020B0604030504040204" pitchFamily="34" charset="0"/>
                </a:rPr>
                <a:t> </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18" name="Shape 1260">
              <a:extLst>
                <a:ext uri="{FF2B5EF4-FFF2-40B4-BE49-F238E27FC236}">
                  <a16:creationId xmlns:a16="http://schemas.microsoft.com/office/drawing/2014/main" id="{664F375A-2419-4935-B5D7-26393039B451}"/>
                </a:ext>
              </a:extLst>
            </p:cNvPr>
            <p:cNvSpPr/>
            <p:nvPr/>
          </p:nvSpPr>
          <p:spPr>
            <a:xfrm>
              <a:off x="482346" y="2735199"/>
              <a:ext cx="576326" cy="576199"/>
            </a:xfrm>
            <a:custGeom>
              <a:avLst/>
              <a:gdLst/>
              <a:ahLst/>
              <a:cxnLst/>
              <a:rect l="0" t="0" r="0" b="0"/>
              <a:pathLst>
                <a:path w="576326" h="576199">
                  <a:moveTo>
                    <a:pt x="0" y="576199"/>
                  </a:moveTo>
                  <a:lnTo>
                    <a:pt x="288163" y="0"/>
                  </a:lnTo>
                  <a:lnTo>
                    <a:pt x="576326" y="576199"/>
                  </a:lnTo>
                  <a:close/>
                </a:path>
              </a:pathLst>
            </a:custGeom>
            <a:ln w="19050" cap="flat">
              <a:round/>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19" name="Shape 1262">
              <a:extLst>
                <a:ext uri="{FF2B5EF4-FFF2-40B4-BE49-F238E27FC236}">
                  <a16:creationId xmlns:a16="http://schemas.microsoft.com/office/drawing/2014/main" id="{333269B6-F82F-4D1C-9990-54B7D7102F0F}"/>
                </a:ext>
              </a:extLst>
            </p:cNvPr>
            <p:cNvSpPr/>
            <p:nvPr/>
          </p:nvSpPr>
          <p:spPr>
            <a:xfrm>
              <a:off x="1284097" y="2735199"/>
              <a:ext cx="574675" cy="576199"/>
            </a:xfrm>
            <a:custGeom>
              <a:avLst/>
              <a:gdLst/>
              <a:ahLst/>
              <a:cxnLst/>
              <a:rect l="0" t="0" r="0" b="0"/>
              <a:pathLst>
                <a:path w="574675" h="576199">
                  <a:moveTo>
                    <a:pt x="0" y="576199"/>
                  </a:moveTo>
                  <a:lnTo>
                    <a:pt x="287274" y="0"/>
                  </a:lnTo>
                  <a:lnTo>
                    <a:pt x="574675" y="576199"/>
                  </a:lnTo>
                  <a:close/>
                </a:path>
              </a:pathLst>
            </a:custGeom>
            <a:ln w="19050" cap="flat">
              <a:round/>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20" name="Shape 1264">
              <a:extLst>
                <a:ext uri="{FF2B5EF4-FFF2-40B4-BE49-F238E27FC236}">
                  <a16:creationId xmlns:a16="http://schemas.microsoft.com/office/drawing/2014/main" id="{55666626-7BAD-4720-8C4A-90878F1D490C}"/>
                </a:ext>
              </a:extLst>
            </p:cNvPr>
            <p:cNvSpPr/>
            <p:nvPr/>
          </p:nvSpPr>
          <p:spPr>
            <a:xfrm>
              <a:off x="2084197" y="2735199"/>
              <a:ext cx="576199" cy="576199"/>
            </a:xfrm>
            <a:custGeom>
              <a:avLst/>
              <a:gdLst/>
              <a:ahLst/>
              <a:cxnLst/>
              <a:rect l="0" t="0" r="0" b="0"/>
              <a:pathLst>
                <a:path w="576199" h="576199">
                  <a:moveTo>
                    <a:pt x="0" y="576199"/>
                  </a:moveTo>
                  <a:lnTo>
                    <a:pt x="288036" y="0"/>
                  </a:lnTo>
                  <a:lnTo>
                    <a:pt x="576199" y="576199"/>
                  </a:lnTo>
                  <a:close/>
                </a:path>
              </a:pathLst>
            </a:custGeom>
            <a:ln w="19050" cap="flat">
              <a:round/>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21" name="Shape 1266">
              <a:extLst>
                <a:ext uri="{FF2B5EF4-FFF2-40B4-BE49-F238E27FC236}">
                  <a16:creationId xmlns:a16="http://schemas.microsoft.com/office/drawing/2014/main" id="{362E6F62-D79A-4BE5-A575-F5245CD8FA62}"/>
                </a:ext>
              </a:extLst>
            </p:cNvPr>
            <p:cNvSpPr/>
            <p:nvPr/>
          </p:nvSpPr>
          <p:spPr>
            <a:xfrm>
              <a:off x="2884297" y="2735199"/>
              <a:ext cx="576199" cy="576199"/>
            </a:xfrm>
            <a:custGeom>
              <a:avLst/>
              <a:gdLst/>
              <a:ahLst/>
              <a:cxnLst/>
              <a:rect l="0" t="0" r="0" b="0"/>
              <a:pathLst>
                <a:path w="576199" h="576199">
                  <a:moveTo>
                    <a:pt x="0" y="576199"/>
                  </a:moveTo>
                  <a:lnTo>
                    <a:pt x="288036" y="0"/>
                  </a:lnTo>
                  <a:lnTo>
                    <a:pt x="576199" y="576199"/>
                  </a:lnTo>
                  <a:close/>
                </a:path>
              </a:pathLst>
            </a:custGeom>
            <a:ln w="19050" cap="flat">
              <a:round/>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22" name="Shape 1268">
              <a:extLst>
                <a:ext uri="{FF2B5EF4-FFF2-40B4-BE49-F238E27FC236}">
                  <a16:creationId xmlns:a16="http://schemas.microsoft.com/office/drawing/2014/main" id="{A3C22D57-726C-4A0B-8A93-D10999A88ACB}"/>
                </a:ext>
              </a:extLst>
            </p:cNvPr>
            <p:cNvSpPr/>
            <p:nvPr/>
          </p:nvSpPr>
          <p:spPr>
            <a:xfrm>
              <a:off x="3685921" y="2735199"/>
              <a:ext cx="576326" cy="576199"/>
            </a:xfrm>
            <a:custGeom>
              <a:avLst/>
              <a:gdLst/>
              <a:ahLst/>
              <a:cxnLst/>
              <a:rect l="0" t="0" r="0" b="0"/>
              <a:pathLst>
                <a:path w="576326" h="576199">
                  <a:moveTo>
                    <a:pt x="0" y="576199"/>
                  </a:moveTo>
                  <a:lnTo>
                    <a:pt x="288163" y="0"/>
                  </a:lnTo>
                  <a:lnTo>
                    <a:pt x="576326" y="576199"/>
                  </a:lnTo>
                  <a:close/>
                </a:path>
              </a:pathLst>
            </a:custGeom>
            <a:ln w="19050" cap="flat">
              <a:round/>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23" name="Shape 1270">
              <a:extLst>
                <a:ext uri="{FF2B5EF4-FFF2-40B4-BE49-F238E27FC236}">
                  <a16:creationId xmlns:a16="http://schemas.microsoft.com/office/drawing/2014/main" id="{8F1567A3-0A75-4A1B-BCD4-607E1F0FB90F}"/>
                </a:ext>
              </a:extLst>
            </p:cNvPr>
            <p:cNvSpPr/>
            <p:nvPr/>
          </p:nvSpPr>
          <p:spPr>
            <a:xfrm>
              <a:off x="4486021" y="2735199"/>
              <a:ext cx="576326" cy="576199"/>
            </a:xfrm>
            <a:custGeom>
              <a:avLst/>
              <a:gdLst/>
              <a:ahLst/>
              <a:cxnLst/>
              <a:rect l="0" t="0" r="0" b="0"/>
              <a:pathLst>
                <a:path w="576326" h="576199">
                  <a:moveTo>
                    <a:pt x="0" y="576199"/>
                  </a:moveTo>
                  <a:lnTo>
                    <a:pt x="288163" y="0"/>
                  </a:lnTo>
                  <a:lnTo>
                    <a:pt x="576326" y="576199"/>
                  </a:lnTo>
                  <a:close/>
                </a:path>
              </a:pathLst>
            </a:custGeom>
            <a:ln w="19050" cap="flat">
              <a:round/>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24" name="Shape 1272">
              <a:extLst>
                <a:ext uri="{FF2B5EF4-FFF2-40B4-BE49-F238E27FC236}">
                  <a16:creationId xmlns:a16="http://schemas.microsoft.com/office/drawing/2014/main" id="{20DC304D-C193-4C00-91B9-749004A71F28}"/>
                </a:ext>
              </a:extLst>
            </p:cNvPr>
            <p:cNvSpPr/>
            <p:nvPr/>
          </p:nvSpPr>
          <p:spPr>
            <a:xfrm>
              <a:off x="5286121" y="2735199"/>
              <a:ext cx="576326" cy="576199"/>
            </a:xfrm>
            <a:custGeom>
              <a:avLst/>
              <a:gdLst/>
              <a:ahLst/>
              <a:cxnLst/>
              <a:rect l="0" t="0" r="0" b="0"/>
              <a:pathLst>
                <a:path w="576326" h="576199">
                  <a:moveTo>
                    <a:pt x="0" y="576199"/>
                  </a:moveTo>
                  <a:lnTo>
                    <a:pt x="288163" y="0"/>
                  </a:lnTo>
                  <a:lnTo>
                    <a:pt x="576326" y="576199"/>
                  </a:lnTo>
                  <a:close/>
                </a:path>
              </a:pathLst>
            </a:custGeom>
            <a:ln w="19050" cap="flat">
              <a:round/>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25" name="Shape 1274">
              <a:extLst>
                <a:ext uri="{FF2B5EF4-FFF2-40B4-BE49-F238E27FC236}">
                  <a16:creationId xmlns:a16="http://schemas.microsoft.com/office/drawing/2014/main" id="{08B7DBC3-828C-4361-8276-44C87F3CC48B}"/>
                </a:ext>
              </a:extLst>
            </p:cNvPr>
            <p:cNvSpPr/>
            <p:nvPr/>
          </p:nvSpPr>
          <p:spPr>
            <a:xfrm>
              <a:off x="6087872" y="2735199"/>
              <a:ext cx="576199" cy="576199"/>
            </a:xfrm>
            <a:custGeom>
              <a:avLst/>
              <a:gdLst/>
              <a:ahLst/>
              <a:cxnLst/>
              <a:rect l="0" t="0" r="0" b="0"/>
              <a:pathLst>
                <a:path w="576199" h="576199">
                  <a:moveTo>
                    <a:pt x="0" y="576199"/>
                  </a:moveTo>
                  <a:lnTo>
                    <a:pt x="288036" y="0"/>
                  </a:lnTo>
                  <a:lnTo>
                    <a:pt x="576199" y="576199"/>
                  </a:lnTo>
                  <a:close/>
                </a:path>
              </a:pathLst>
            </a:custGeom>
            <a:ln w="19050" cap="flat">
              <a:round/>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26" name="Shape 1276">
              <a:extLst>
                <a:ext uri="{FF2B5EF4-FFF2-40B4-BE49-F238E27FC236}">
                  <a16:creationId xmlns:a16="http://schemas.microsoft.com/office/drawing/2014/main" id="{0126C830-453A-404C-A76A-B76576C235BA}"/>
                </a:ext>
              </a:extLst>
            </p:cNvPr>
            <p:cNvSpPr/>
            <p:nvPr/>
          </p:nvSpPr>
          <p:spPr>
            <a:xfrm>
              <a:off x="6887972" y="2735199"/>
              <a:ext cx="576199" cy="576199"/>
            </a:xfrm>
            <a:custGeom>
              <a:avLst/>
              <a:gdLst/>
              <a:ahLst/>
              <a:cxnLst/>
              <a:rect l="0" t="0" r="0" b="0"/>
              <a:pathLst>
                <a:path w="576199" h="576199">
                  <a:moveTo>
                    <a:pt x="0" y="576199"/>
                  </a:moveTo>
                  <a:lnTo>
                    <a:pt x="288036" y="0"/>
                  </a:lnTo>
                  <a:lnTo>
                    <a:pt x="576199" y="576199"/>
                  </a:lnTo>
                  <a:close/>
                </a:path>
              </a:pathLst>
            </a:custGeom>
            <a:ln w="19050" cap="flat">
              <a:round/>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27" name="Shape 1277">
              <a:extLst>
                <a:ext uri="{FF2B5EF4-FFF2-40B4-BE49-F238E27FC236}">
                  <a16:creationId xmlns:a16="http://schemas.microsoft.com/office/drawing/2014/main" id="{E94E1742-7E30-4D14-A1C0-83121E10D793}"/>
                </a:ext>
              </a:extLst>
            </p:cNvPr>
            <p:cNvSpPr/>
            <p:nvPr/>
          </p:nvSpPr>
          <p:spPr>
            <a:xfrm>
              <a:off x="1549146" y="574675"/>
              <a:ext cx="2390775" cy="811149"/>
            </a:xfrm>
            <a:custGeom>
              <a:avLst/>
              <a:gdLst/>
              <a:ahLst/>
              <a:cxnLst/>
              <a:rect l="0" t="0" r="0" b="0"/>
              <a:pathLst>
                <a:path w="2390775" h="811149">
                  <a:moveTo>
                    <a:pt x="2390775" y="0"/>
                  </a:moveTo>
                  <a:lnTo>
                    <a:pt x="0" y="811149"/>
                  </a:lnTo>
                </a:path>
              </a:pathLst>
            </a:custGeom>
            <a:ln w="19050" cap="flat">
              <a:round/>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28" name="Shape 1278">
              <a:extLst>
                <a:ext uri="{FF2B5EF4-FFF2-40B4-BE49-F238E27FC236}">
                  <a16:creationId xmlns:a16="http://schemas.microsoft.com/office/drawing/2014/main" id="{B0C30E36-A0BC-444F-B672-45BE7D62B630}"/>
                </a:ext>
              </a:extLst>
            </p:cNvPr>
            <p:cNvSpPr/>
            <p:nvPr/>
          </p:nvSpPr>
          <p:spPr>
            <a:xfrm>
              <a:off x="3973322" y="574675"/>
              <a:ext cx="0" cy="811149"/>
            </a:xfrm>
            <a:custGeom>
              <a:avLst/>
              <a:gdLst/>
              <a:ahLst/>
              <a:cxnLst/>
              <a:rect l="0" t="0" r="0" b="0"/>
              <a:pathLst>
                <a:path h="811149">
                  <a:moveTo>
                    <a:pt x="0" y="0"/>
                  </a:moveTo>
                  <a:lnTo>
                    <a:pt x="0" y="811149"/>
                  </a:lnTo>
                </a:path>
              </a:pathLst>
            </a:custGeom>
            <a:ln w="19050" cap="flat">
              <a:round/>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29" name="Shape 1279">
              <a:extLst>
                <a:ext uri="{FF2B5EF4-FFF2-40B4-BE49-F238E27FC236}">
                  <a16:creationId xmlns:a16="http://schemas.microsoft.com/office/drawing/2014/main" id="{0B865349-6B00-495A-9301-C5E01EA99AC7}"/>
                </a:ext>
              </a:extLst>
            </p:cNvPr>
            <p:cNvSpPr/>
            <p:nvPr/>
          </p:nvSpPr>
          <p:spPr>
            <a:xfrm>
              <a:off x="3973322" y="574675"/>
              <a:ext cx="2401824" cy="811149"/>
            </a:xfrm>
            <a:custGeom>
              <a:avLst/>
              <a:gdLst/>
              <a:ahLst/>
              <a:cxnLst/>
              <a:rect l="0" t="0" r="0" b="0"/>
              <a:pathLst>
                <a:path w="2401824" h="811149">
                  <a:moveTo>
                    <a:pt x="0" y="0"/>
                  </a:moveTo>
                  <a:lnTo>
                    <a:pt x="2401824" y="811149"/>
                  </a:lnTo>
                </a:path>
              </a:pathLst>
            </a:custGeom>
            <a:ln w="19050" cap="flat">
              <a:round/>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30" name="Shape 1280">
              <a:extLst>
                <a:ext uri="{FF2B5EF4-FFF2-40B4-BE49-F238E27FC236}">
                  <a16:creationId xmlns:a16="http://schemas.microsoft.com/office/drawing/2014/main" id="{DB906D18-67F5-448D-B836-F6C15D791A4E}"/>
                </a:ext>
              </a:extLst>
            </p:cNvPr>
            <p:cNvSpPr/>
            <p:nvPr/>
          </p:nvSpPr>
          <p:spPr>
            <a:xfrm>
              <a:off x="771271" y="1965325"/>
              <a:ext cx="777875" cy="769874"/>
            </a:xfrm>
            <a:custGeom>
              <a:avLst/>
              <a:gdLst/>
              <a:ahLst/>
              <a:cxnLst/>
              <a:rect l="0" t="0" r="0" b="0"/>
              <a:pathLst>
                <a:path w="777875" h="769874">
                  <a:moveTo>
                    <a:pt x="777875" y="0"/>
                  </a:moveTo>
                  <a:lnTo>
                    <a:pt x="0" y="769874"/>
                  </a:lnTo>
                </a:path>
              </a:pathLst>
            </a:custGeom>
            <a:ln w="19050" cap="flat">
              <a:round/>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31" name="Shape 1281">
              <a:extLst>
                <a:ext uri="{FF2B5EF4-FFF2-40B4-BE49-F238E27FC236}">
                  <a16:creationId xmlns:a16="http://schemas.microsoft.com/office/drawing/2014/main" id="{14878E26-7E68-488C-9832-8C5E34476DBC}"/>
                </a:ext>
              </a:extLst>
            </p:cNvPr>
            <p:cNvSpPr/>
            <p:nvPr/>
          </p:nvSpPr>
          <p:spPr>
            <a:xfrm>
              <a:off x="1533271" y="1965325"/>
              <a:ext cx="38100" cy="769874"/>
            </a:xfrm>
            <a:custGeom>
              <a:avLst/>
              <a:gdLst/>
              <a:ahLst/>
              <a:cxnLst/>
              <a:rect l="0" t="0" r="0" b="0"/>
              <a:pathLst>
                <a:path w="38100" h="769874">
                  <a:moveTo>
                    <a:pt x="0" y="0"/>
                  </a:moveTo>
                  <a:lnTo>
                    <a:pt x="38100" y="769874"/>
                  </a:lnTo>
                </a:path>
              </a:pathLst>
            </a:custGeom>
            <a:ln w="19050" cap="flat">
              <a:round/>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32" name="Shape 1282">
              <a:extLst>
                <a:ext uri="{FF2B5EF4-FFF2-40B4-BE49-F238E27FC236}">
                  <a16:creationId xmlns:a16="http://schemas.microsoft.com/office/drawing/2014/main" id="{05188340-9B13-4AF1-8C93-AA250F5AF87C}"/>
                </a:ext>
              </a:extLst>
            </p:cNvPr>
            <p:cNvSpPr/>
            <p:nvPr/>
          </p:nvSpPr>
          <p:spPr>
            <a:xfrm>
              <a:off x="1533271" y="1965325"/>
              <a:ext cx="838200" cy="769874"/>
            </a:xfrm>
            <a:custGeom>
              <a:avLst/>
              <a:gdLst/>
              <a:ahLst/>
              <a:cxnLst/>
              <a:rect l="0" t="0" r="0" b="0"/>
              <a:pathLst>
                <a:path w="838200" h="769874">
                  <a:moveTo>
                    <a:pt x="0" y="0"/>
                  </a:moveTo>
                  <a:lnTo>
                    <a:pt x="838200" y="769874"/>
                  </a:lnTo>
                </a:path>
              </a:pathLst>
            </a:custGeom>
            <a:ln w="19050" cap="flat">
              <a:round/>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33" name="Shape 1283">
              <a:extLst>
                <a:ext uri="{FF2B5EF4-FFF2-40B4-BE49-F238E27FC236}">
                  <a16:creationId xmlns:a16="http://schemas.microsoft.com/office/drawing/2014/main" id="{73C5CF73-2BC9-4578-A8FB-57246D5F5F45}"/>
                </a:ext>
              </a:extLst>
            </p:cNvPr>
            <p:cNvSpPr/>
            <p:nvPr/>
          </p:nvSpPr>
          <p:spPr>
            <a:xfrm>
              <a:off x="3173222" y="1965325"/>
              <a:ext cx="773049" cy="769874"/>
            </a:xfrm>
            <a:custGeom>
              <a:avLst/>
              <a:gdLst/>
              <a:ahLst/>
              <a:cxnLst/>
              <a:rect l="0" t="0" r="0" b="0"/>
              <a:pathLst>
                <a:path w="773049" h="769874">
                  <a:moveTo>
                    <a:pt x="773049" y="0"/>
                  </a:moveTo>
                  <a:lnTo>
                    <a:pt x="0" y="769874"/>
                  </a:lnTo>
                </a:path>
              </a:pathLst>
            </a:custGeom>
            <a:ln w="19050" cap="flat">
              <a:round/>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34" name="Shape 1284">
              <a:extLst>
                <a:ext uri="{FF2B5EF4-FFF2-40B4-BE49-F238E27FC236}">
                  <a16:creationId xmlns:a16="http://schemas.microsoft.com/office/drawing/2014/main" id="{6FACCDE0-BE01-4104-9576-54482C8EFB16}"/>
                </a:ext>
              </a:extLst>
            </p:cNvPr>
            <p:cNvSpPr/>
            <p:nvPr/>
          </p:nvSpPr>
          <p:spPr>
            <a:xfrm>
              <a:off x="3946271" y="1965325"/>
              <a:ext cx="27051" cy="769874"/>
            </a:xfrm>
            <a:custGeom>
              <a:avLst/>
              <a:gdLst/>
              <a:ahLst/>
              <a:cxnLst/>
              <a:rect l="0" t="0" r="0" b="0"/>
              <a:pathLst>
                <a:path w="27051" h="769874">
                  <a:moveTo>
                    <a:pt x="0" y="0"/>
                  </a:moveTo>
                  <a:lnTo>
                    <a:pt x="27051" y="769874"/>
                  </a:lnTo>
                </a:path>
              </a:pathLst>
            </a:custGeom>
            <a:ln w="19050" cap="flat">
              <a:round/>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35" name="Shape 1285">
              <a:extLst>
                <a:ext uri="{FF2B5EF4-FFF2-40B4-BE49-F238E27FC236}">
                  <a16:creationId xmlns:a16="http://schemas.microsoft.com/office/drawing/2014/main" id="{38697541-7507-4E5D-86AB-07FD9062AD4F}"/>
                </a:ext>
              </a:extLst>
            </p:cNvPr>
            <p:cNvSpPr/>
            <p:nvPr/>
          </p:nvSpPr>
          <p:spPr>
            <a:xfrm>
              <a:off x="3973322" y="1965325"/>
              <a:ext cx="800100" cy="769874"/>
            </a:xfrm>
            <a:custGeom>
              <a:avLst/>
              <a:gdLst/>
              <a:ahLst/>
              <a:cxnLst/>
              <a:rect l="0" t="0" r="0" b="0"/>
              <a:pathLst>
                <a:path w="800100" h="769874">
                  <a:moveTo>
                    <a:pt x="0" y="0"/>
                  </a:moveTo>
                  <a:lnTo>
                    <a:pt x="800100" y="769874"/>
                  </a:lnTo>
                </a:path>
              </a:pathLst>
            </a:custGeom>
            <a:ln w="19050" cap="flat">
              <a:round/>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36" name="Shape 1286">
              <a:extLst>
                <a:ext uri="{FF2B5EF4-FFF2-40B4-BE49-F238E27FC236}">
                  <a16:creationId xmlns:a16="http://schemas.microsoft.com/office/drawing/2014/main" id="{F52B1515-C169-4867-BC32-749D8B6908CB}"/>
                </a:ext>
              </a:extLst>
            </p:cNvPr>
            <p:cNvSpPr/>
            <p:nvPr/>
          </p:nvSpPr>
          <p:spPr>
            <a:xfrm>
              <a:off x="5575046" y="1965325"/>
              <a:ext cx="782701" cy="769874"/>
            </a:xfrm>
            <a:custGeom>
              <a:avLst/>
              <a:gdLst/>
              <a:ahLst/>
              <a:cxnLst/>
              <a:rect l="0" t="0" r="0" b="0"/>
              <a:pathLst>
                <a:path w="782701" h="769874">
                  <a:moveTo>
                    <a:pt x="782701" y="0"/>
                  </a:moveTo>
                  <a:lnTo>
                    <a:pt x="0" y="769874"/>
                  </a:lnTo>
                </a:path>
              </a:pathLst>
            </a:custGeom>
            <a:ln w="19050" cap="flat">
              <a:round/>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37" name="Shape 1287">
              <a:extLst>
                <a:ext uri="{FF2B5EF4-FFF2-40B4-BE49-F238E27FC236}">
                  <a16:creationId xmlns:a16="http://schemas.microsoft.com/office/drawing/2014/main" id="{14DC1FCE-ECDF-49B6-BDFE-6CB4255F5FB6}"/>
                </a:ext>
              </a:extLst>
            </p:cNvPr>
            <p:cNvSpPr/>
            <p:nvPr/>
          </p:nvSpPr>
          <p:spPr>
            <a:xfrm>
              <a:off x="6357747" y="1965325"/>
              <a:ext cx="17399" cy="769874"/>
            </a:xfrm>
            <a:custGeom>
              <a:avLst/>
              <a:gdLst/>
              <a:ahLst/>
              <a:cxnLst/>
              <a:rect l="0" t="0" r="0" b="0"/>
              <a:pathLst>
                <a:path w="17399" h="769874">
                  <a:moveTo>
                    <a:pt x="0" y="0"/>
                  </a:moveTo>
                  <a:lnTo>
                    <a:pt x="17399" y="769874"/>
                  </a:lnTo>
                </a:path>
              </a:pathLst>
            </a:custGeom>
            <a:ln w="19050" cap="flat">
              <a:round/>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38" name="Shape 1288">
              <a:extLst>
                <a:ext uri="{FF2B5EF4-FFF2-40B4-BE49-F238E27FC236}">
                  <a16:creationId xmlns:a16="http://schemas.microsoft.com/office/drawing/2014/main" id="{CE688E2F-C8F9-423A-B6A8-77D484EDC049}"/>
                </a:ext>
              </a:extLst>
            </p:cNvPr>
            <p:cNvSpPr/>
            <p:nvPr/>
          </p:nvSpPr>
          <p:spPr>
            <a:xfrm>
              <a:off x="6357747" y="1965325"/>
              <a:ext cx="819150" cy="769874"/>
            </a:xfrm>
            <a:custGeom>
              <a:avLst/>
              <a:gdLst/>
              <a:ahLst/>
              <a:cxnLst/>
              <a:rect l="0" t="0" r="0" b="0"/>
              <a:pathLst>
                <a:path w="819150" h="769874">
                  <a:moveTo>
                    <a:pt x="0" y="0"/>
                  </a:moveTo>
                  <a:lnTo>
                    <a:pt x="819150" y="769874"/>
                  </a:lnTo>
                </a:path>
              </a:pathLst>
            </a:custGeom>
            <a:ln w="19050" cap="flat">
              <a:round/>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39" name="Rectangle 1289">
              <a:extLst>
                <a:ext uri="{FF2B5EF4-FFF2-40B4-BE49-F238E27FC236}">
                  <a16:creationId xmlns:a16="http://schemas.microsoft.com/office/drawing/2014/main" id="{55C03639-F7FE-406B-9F66-89E18693D0B8}"/>
                </a:ext>
              </a:extLst>
            </p:cNvPr>
            <p:cNvSpPr/>
            <p:nvPr/>
          </p:nvSpPr>
          <p:spPr>
            <a:xfrm>
              <a:off x="652526" y="3399490"/>
              <a:ext cx="216171" cy="296318"/>
            </a:xfrm>
            <a:prstGeom prst="rect">
              <a:avLst/>
            </a:prstGeom>
            <a:ln>
              <a:noFill/>
            </a:ln>
          </p:spPr>
          <p:txBody>
            <a:bodyPr vert="horz" lIns="0" tIns="0" rIns="0" bIns="0" rtlCol="0">
              <a:noAutofit/>
            </a:bodyPr>
            <a:lstStyle/>
            <a:p>
              <a:pPr>
                <a:lnSpc>
                  <a:spcPct val="107000"/>
                </a:lnSpc>
                <a:spcAft>
                  <a:spcPts val="800"/>
                </a:spcAft>
              </a:pPr>
              <a:r>
                <a:rPr lang="en-US" sz="1800" b="1" kern="100">
                  <a:solidFill>
                    <a:srgbClr val="000000"/>
                  </a:solidFill>
                  <a:effectLst/>
                  <a:latin typeface="Verdana" panose="020B0604030504040204" pitchFamily="34" charset="0"/>
                  <a:ea typeface="Verdana" panose="020B0604030504040204" pitchFamily="34" charset="0"/>
                  <a:cs typeface="Verdana" panose="020B0604030504040204" pitchFamily="34" charset="0"/>
                </a:rPr>
                <a:t>3</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40" name="Rectangle 1290">
              <a:extLst>
                <a:ext uri="{FF2B5EF4-FFF2-40B4-BE49-F238E27FC236}">
                  <a16:creationId xmlns:a16="http://schemas.microsoft.com/office/drawing/2014/main" id="{9E0BD44C-17E1-4956-9201-A04BC9229110}"/>
                </a:ext>
              </a:extLst>
            </p:cNvPr>
            <p:cNvSpPr/>
            <p:nvPr/>
          </p:nvSpPr>
          <p:spPr>
            <a:xfrm>
              <a:off x="815594" y="3399490"/>
              <a:ext cx="103981" cy="296318"/>
            </a:xfrm>
            <a:prstGeom prst="rect">
              <a:avLst/>
            </a:prstGeom>
            <a:ln>
              <a:noFill/>
            </a:ln>
          </p:spPr>
          <p:txBody>
            <a:bodyPr vert="horz" lIns="0" tIns="0" rIns="0" bIns="0" rtlCol="0">
              <a:noAutofit/>
            </a:bodyPr>
            <a:lstStyle/>
            <a:p>
              <a:pPr>
                <a:lnSpc>
                  <a:spcPct val="107000"/>
                </a:lnSpc>
                <a:spcAft>
                  <a:spcPts val="800"/>
                </a:spcAft>
              </a:pPr>
              <a:r>
                <a:rPr lang="zh-CN" sz="1800" b="1" kern="100">
                  <a:solidFill>
                    <a:srgbClr val="000000"/>
                  </a:solidFill>
                  <a:effectLst/>
                  <a:latin typeface="Calibri" panose="020F0502020204030204" pitchFamily="34" charset="0"/>
                  <a:ea typeface="Verdana" panose="020B0604030504040204" pitchFamily="34" charset="0"/>
                  <a:cs typeface="Verdana" panose="020B0604030504040204" pitchFamily="34" charset="0"/>
                </a:rPr>
                <a:t> </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41" name="Rectangle 1291">
              <a:extLst>
                <a:ext uri="{FF2B5EF4-FFF2-40B4-BE49-F238E27FC236}">
                  <a16:creationId xmlns:a16="http://schemas.microsoft.com/office/drawing/2014/main" id="{E3177207-F29C-44B3-BB99-A91DF1F36351}"/>
                </a:ext>
              </a:extLst>
            </p:cNvPr>
            <p:cNvSpPr/>
            <p:nvPr/>
          </p:nvSpPr>
          <p:spPr>
            <a:xfrm>
              <a:off x="1392682" y="3399490"/>
              <a:ext cx="433051" cy="296318"/>
            </a:xfrm>
            <a:prstGeom prst="rect">
              <a:avLst/>
            </a:prstGeom>
            <a:ln>
              <a:noFill/>
            </a:ln>
          </p:spPr>
          <p:txBody>
            <a:bodyPr vert="horz" lIns="0" tIns="0" rIns="0" bIns="0" rtlCol="0">
              <a:noAutofit/>
            </a:bodyPr>
            <a:lstStyle/>
            <a:p>
              <a:pPr>
                <a:lnSpc>
                  <a:spcPct val="107000"/>
                </a:lnSpc>
                <a:spcAft>
                  <a:spcPts val="800"/>
                </a:spcAft>
              </a:pPr>
              <a:r>
                <a:rPr lang="en-US" sz="1800" b="1" kern="100">
                  <a:solidFill>
                    <a:srgbClr val="000000"/>
                  </a:solidFill>
                  <a:effectLst/>
                  <a:latin typeface="Verdana" panose="020B0604030504040204" pitchFamily="34" charset="0"/>
                  <a:ea typeface="Verdana" panose="020B0604030504040204" pitchFamily="34" charset="0"/>
                  <a:cs typeface="Verdana" panose="020B0604030504040204" pitchFamily="34" charset="0"/>
                </a:rPr>
                <a:t>12</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42" name="Rectangle 1292">
              <a:extLst>
                <a:ext uri="{FF2B5EF4-FFF2-40B4-BE49-F238E27FC236}">
                  <a16:creationId xmlns:a16="http://schemas.microsoft.com/office/drawing/2014/main" id="{BBDDFFCD-17ED-4293-8015-8EBE3BCE445E}"/>
                </a:ext>
              </a:extLst>
            </p:cNvPr>
            <p:cNvSpPr/>
            <p:nvPr/>
          </p:nvSpPr>
          <p:spPr>
            <a:xfrm>
              <a:off x="1719072" y="3399490"/>
              <a:ext cx="103981" cy="296318"/>
            </a:xfrm>
            <a:prstGeom prst="rect">
              <a:avLst/>
            </a:prstGeom>
            <a:ln>
              <a:noFill/>
            </a:ln>
          </p:spPr>
          <p:txBody>
            <a:bodyPr vert="horz" lIns="0" tIns="0" rIns="0" bIns="0" rtlCol="0">
              <a:noAutofit/>
            </a:bodyPr>
            <a:lstStyle/>
            <a:p>
              <a:pPr>
                <a:lnSpc>
                  <a:spcPct val="107000"/>
                </a:lnSpc>
                <a:spcAft>
                  <a:spcPts val="800"/>
                </a:spcAft>
              </a:pPr>
              <a:r>
                <a:rPr lang="zh-CN" sz="1800" b="1" kern="100">
                  <a:solidFill>
                    <a:srgbClr val="000000"/>
                  </a:solidFill>
                  <a:effectLst/>
                  <a:latin typeface="Calibri" panose="020F0502020204030204" pitchFamily="34" charset="0"/>
                  <a:ea typeface="Verdana" panose="020B0604030504040204" pitchFamily="34" charset="0"/>
                  <a:cs typeface="Verdana" panose="020B0604030504040204" pitchFamily="34" charset="0"/>
                </a:rPr>
                <a:t> </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43" name="Rectangle 1293">
              <a:extLst>
                <a:ext uri="{FF2B5EF4-FFF2-40B4-BE49-F238E27FC236}">
                  <a16:creationId xmlns:a16="http://schemas.microsoft.com/office/drawing/2014/main" id="{608163FB-5A82-466E-863A-B951B50F7ACD}"/>
                </a:ext>
              </a:extLst>
            </p:cNvPr>
            <p:cNvSpPr/>
            <p:nvPr/>
          </p:nvSpPr>
          <p:spPr>
            <a:xfrm>
              <a:off x="2290826" y="3399490"/>
              <a:ext cx="216171" cy="296318"/>
            </a:xfrm>
            <a:prstGeom prst="rect">
              <a:avLst/>
            </a:prstGeom>
            <a:ln>
              <a:noFill/>
            </a:ln>
          </p:spPr>
          <p:txBody>
            <a:bodyPr vert="horz" lIns="0" tIns="0" rIns="0" bIns="0" rtlCol="0">
              <a:noAutofit/>
            </a:bodyPr>
            <a:lstStyle/>
            <a:p>
              <a:pPr>
                <a:lnSpc>
                  <a:spcPct val="107000"/>
                </a:lnSpc>
                <a:spcAft>
                  <a:spcPts val="800"/>
                </a:spcAft>
              </a:pPr>
              <a:r>
                <a:rPr lang="en-US" sz="1800" b="1" kern="100">
                  <a:solidFill>
                    <a:srgbClr val="000000"/>
                  </a:solidFill>
                  <a:effectLst/>
                  <a:latin typeface="Verdana" panose="020B0604030504040204" pitchFamily="34" charset="0"/>
                  <a:ea typeface="Verdana" panose="020B0604030504040204" pitchFamily="34" charset="0"/>
                  <a:cs typeface="Verdana" panose="020B0604030504040204" pitchFamily="34" charset="0"/>
                </a:rPr>
                <a:t>8</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44" name="Rectangle 1294">
              <a:extLst>
                <a:ext uri="{FF2B5EF4-FFF2-40B4-BE49-F238E27FC236}">
                  <a16:creationId xmlns:a16="http://schemas.microsoft.com/office/drawing/2014/main" id="{FB2A2908-0BC8-4664-95E7-4DDB6F7C8F01}"/>
                </a:ext>
              </a:extLst>
            </p:cNvPr>
            <p:cNvSpPr/>
            <p:nvPr/>
          </p:nvSpPr>
          <p:spPr>
            <a:xfrm>
              <a:off x="2453894" y="3399490"/>
              <a:ext cx="103981" cy="296318"/>
            </a:xfrm>
            <a:prstGeom prst="rect">
              <a:avLst/>
            </a:prstGeom>
            <a:ln>
              <a:noFill/>
            </a:ln>
          </p:spPr>
          <p:txBody>
            <a:bodyPr vert="horz" lIns="0" tIns="0" rIns="0" bIns="0" rtlCol="0">
              <a:noAutofit/>
            </a:bodyPr>
            <a:lstStyle/>
            <a:p>
              <a:pPr>
                <a:lnSpc>
                  <a:spcPct val="107000"/>
                </a:lnSpc>
                <a:spcAft>
                  <a:spcPts val="800"/>
                </a:spcAft>
              </a:pPr>
              <a:r>
                <a:rPr lang="zh-CN" sz="1800" b="1" kern="100">
                  <a:solidFill>
                    <a:srgbClr val="000000"/>
                  </a:solidFill>
                  <a:effectLst/>
                  <a:latin typeface="Calibri" panose="020F0502020204030204" pitchFamily="34" charset="0"/>
                  <a:ea typeface="Verdana" panose="020B0604030504040204" pitchFamily="34" charset="0"/>
                  <a:cs typeface="Verdana" panose="020B0604030504040204" pitchFamily="34" charset="0"/>
                </a:rPr>
                <a:t> </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45" name="Rectangle 1295">
              <a:extLst>
                <a:ext uri="{FF2B5EF4-FFF2-40B4-BE49-F238E27FC236}">
                  <a16:creationId xmlns:a16="http://schemas.microsoft.com/office/drawing/2014/main" id="{550228FE-E984-4151-A8FD-EDBBBFCD453B}"/>
                </a:ext>
              </a:extLst>
            </p:cNvPr>
            <p:cNvSpPr/>
            <p:nvPr/>
          </p:nvSpPr>
          <p:spPr>
            <a:xfrm>
              <a:off x="3100705" y="3399490"/>
              <a:ext cx="216171" cy="296318"/>
            </a:xfrm>
            <a:prstGeom prst="rect">
              <a:avLst/>
            </a:prstGeom>
            <a:ln>
              <a:noFill/>
            </a:ln>
          </p:spPr>
          <p:txBody>
            <a:bodyPr vert="horz" lIns="0" tIns="0" rIns="0" bIns="0" rtlCol="0">
              <a:noAutofit/>
            </a:bodyPr>
            <a:lstStyle/>
            <a:p>
              <a:pPr>
                <a:lnSpc>
                  <a:spcPct val="107000"/>
                </a:lnSpc>
                <a:spcAft>
                  <a:spcPts val="800"/>
                </a:spcAft>
              </a:pPr>
              <a:r>
                <a:rPr lang="en-US" sz="1800" b="1" kern="100">
                  <a:solidFill>
                    <a:srgbClr val="000000"/>
                  </a:solidFill>
                  <a:effectLst/>
                  <a:latin typeface="Verdana" panose="020B0604030504040204" pitchFamily="34" charset="0"/>
                  <a:ea typeface="Verdana" panose="020B0604030504040204" pitchFamily="34" charset="0"/>
                  <a:cs typeface="Verdana" panose="020B0604030504040204" pitchFamily="34" charset="0"/>
                </a:rPr>
                <a:t>2</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46" name="Rectangle 1296">
              <a:extLst>
                <a:ext uri="{FF2B5EF4-FFF2-40B4-BE49-F238E27FC236}">
                  <a16:creationId xmlns:a16="http://schemas.microsoft.com/office/drawing/2014/main" id="{1C7F12CA-4249-4BBA-BCDC-C3A71810FCC1}"/>
                </a:ext>
              </a:extLst>
            </p:cNvPr>
            <p:cNvSpPr/>
            <p:nvPr/>
          </p:nvSpPr>
          <p:spPr>
            <a:xfrm>
              <a:off x="3263773" y="3399490"/>
              <a:ext cx="103981" cy="296318"/>
            </a:xfrm>
            <a:prstGeom prst="rect">
              <a:avLst/>
            </a:prstGeom>
            <a:ln>
              <a:noFill/>
            </a:ln>
          </p:spPr>
          <p:txBody>
            <a:bodyPr vert="horz" lIns="0" tIns="0" rIns="0" bIns="0" rtlCol="0">
              <a:noAutofit/>
            </a:bodyPr>
            <a:lstStyle/>
            <a:p>
              <a:pPr>
                <a:lnSpc>
                  <a:spcPct val="107000"/>
                </a:lnSpc>
                <a:spcAft>
                  <a:spcPts val="800"/>
                </a:spcAft>
              </a:pPr>
              <a:r>
                <a:rPr lang="zh-CN" sz="1800" b="1" kern="100">
                  <a:solidFill>
                    <a:srgbClr val="000000"/>
                  </a:solidFill>
                  <a:effectLst/>
                  <a:latin typeface="Calibri" panose="020F0502020204030204" pitchFamily="34" charset="0"/>
                  <a:ea typeface="Verdana" panose="020B0604030504040204" pitchFamily="34" charset="0"/>
                  <a:cs typeface="Verdana" panose="020B0604030504040204" pitchFamily="34" charset="0"/>
                </a:rPr>
                <a:t> </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47" name="Rectangle 1297">
              <a:extLst>
                <a:ext uri="{FF2B5EF4-FFF2-40B4-BE49-F238E27FC236}">
                  <a16:creationId xmlns:a16="http://schemas.microsoft.com/office/drawing/2014/main" id="{CE9E3E0E-03F7-42E6-9E5E-3CB0DF70CCEB}"/>
                </a:ext>
              </a:extLst>
            </p:cNvPr>
            <p:cNvSpPr/>
            <p:nvPr/>
          </p:nvSpPr>
          <p:spPr>
            <a:xfrm>
              <a:off x="3902329" y="3399490"/>
              <a:ext cx="216171" cy="296318"/>
            </a:xfrm>
            <a:prstGeom prst="rect">
              <a:avLst/>
            </a:prstGeom>
            <a:ln>
              <a:noFill/>
            </a:ln>
          </p:spPr>
          <p:txBody>
            <a:bodyPr vert="horz" lIns="0" tIns="0" rIns="0" bIns="0" rtlCol="0">
              <a:noAutofit/>
            </a:bodyPr>
            <a:lstStyle/>
            <a:p>
              <a:pPr>
                <a:lnSpc>
                  <a:spcPct val="107000"/>
                </a:lnSpc>
                <a:spcAft>
                  <a:spcPts val="800"/>
                </a:spcAft>
              </a:pPr>
              <a:r>
                <a:rPr lang="en-US" sz="1800" b="1" kern="100">
                  <a:solidFill>
                    <a:srgbClr val="000000"/>
                  </a:solidFill>
                  <a:effectLst/>
                  <a:latin typeface="Verdana" panose="020B0604030504040204" pitchFamily="34" charset="0"/>
                  <a:ea typeface="Verdana" panose="020B0604030504040204" pitchFamily="34" charset="0"/>
                  <a:cs typeface="Verdana" panose="020B0604030504040204" pitchFamily="34" charset="0"/>
                </a:rPr>
                <a:t>4</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48" name="Rectangle 1298">
              <a:extLst>
                <a:ext uri="{FF2B5EF4-FFF2-40B4-BE49-F238E27FC236}">
                  <a16:creationId xmlns:a16="http://schemas.microsoft.com/office/drawing/2014/main" id="{F06585A6-5C36-4D9A-A089-FABF379AFDAD}"/>
                </a:ext>
              </a:extLst>
            </p:cNvPr>
            <p:cNvSpPr/>
            <p:nvPr/>
          </p:nvSpPr>
          <p:spPr>
            <a:xfrm>
              <a:off x="4065397" y="3399490"/>
              <a:ext cx="103981" cy="296318"/>
            </a:xfrm>
            <a:prstGeom prst="rect">
              <a:avLst/>
            </a:prstGeom>
            <a:ln>
              <a:noFill/>
            </a:ln>
          </p:spPr>
          <p:txBody>
            <a:bodyPr vert="horz" lIns="0" tIns="0" rIns="0" bIns="0" rtlCol="0">
              <a:noAutofit/>
            </a:bodyPr>
            <a:lstStyle/>
            <a:p>
              <a:pPr>
                <a:lnSpc>
                  <a:spcPct val="107000"/>
                </a:lnSpc>
                <a:spcAft>
                  <a:spcPts val="800"/>
                </a:spcAft>
              </a:pPr>
              <a:r>
                <a:rPr lang="zh-CN" sz="1800" b="1" kern="100">
                  <a:solidFill>
                    <a:srgbClr val="000000"/>
                  </a:solidFill>
                  <a:effectLst/>
                  <a:latin typeface="Calibri" panose="020F0502020204030204" pitchFamily="34" charset="0"/>
                  <a:ea typeface="Verdana" panose="020B0604030504040204" pitchFamily="34" charset="0"/>
                  <a:cs typeface="Verdana" panose="020B0604030504040204" pitchFamily="34" charset="0"/>
                </a:rPr>
                <a:t> </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49" name="Rectangle 1299">
              <a:extLst>
                <a:ext uri="{FF2B5EF4-FFF2-40B4-BE49-F238E27FC236}">
                  <a16:creationId xmlns:a16="http://schemas.microsoft.com/office/drawing/2014/main" id="{1EBE5E11-1EB2-4C08-A5CE-98DA215302FE}"/>
                </a:ext>
              </a:extLst>
            </p:cNvPr>
            <p:cNvSpPr/>
            <p:nvPr/>
          </p:nvSpPr>
          <p:spPr>
            <a:xfrm>
              <a:off x="4693285" y="3399490"/>
              <a:ext cx="216171" cy="296318"/>
            </a:xfrm>
            <a:prstGeom prst="rect">
              <a:avLst/>
            </a:prstGeom>
            <a:ln>
              <a:noFill/>
            </a:ln>
          </p:spPr>
          <p:txBody>
            <a:bodyPr vert="horz" lIns="0" tIns="0" rIns="0" bIns="0" rtlCol="0">
              <a:noAutofit/>
            </a:bodyPr>
            <a:lstStyle/>
            <a:p>
              <a:pPr>
                <a:lnSpc>
                  <a:spcPct val="107000"/>
                </a:lnSpc>
                <a:spcAft>
                  <a:spcPts val="800"/>
                </a:spcAft>
              </a:pPr>
              <a:r>
                <a:rPr lang="en-US" sz="1800" b="1" kern="100">
                  <a:solidFill>
                    <a:srgbClr val="000000"/>
                  </a:solidFill>
                  <a:effectLst/>
                  <a:latin typeface="Verdana" panose="020B0604030504040204" pitchFamily="34" charset="0"/>
                  <a:ea typeface="Verdana" panose="020B0604030504040204" pitchFamily="34" charset="0"/>
                  <a:cs typeface="Verdana" panose="020B0604030504040204" pitchFamily="34" charset="0"/>
                </a:rPr>
                <a:t>6</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50" name="Rectangle 1300">
              <a:extLst>
                <a:ext uri="{FF2B5EF4-FFF2-40B4-BE49-F238E27FC236}">
                  <a16:creationId xmlns:a16="http://schemas.microsoft.com/office/drawing/2014/main" id="{FE9C5E57-82A6-4E2F-80BB-2EB80BEDAC92}"/>
                </a:ext>
              </a:extLst>
            </p:cNvPr>
            <p:cNvSpPr/>
            <p:nvPr/>
          </p:nvSpPr>
          <p:spPr>
            <a:xfrm>
              <a:off x="4856353" y="3399490"/>
              <a:ext cx="103981" cy="296318"/>
            </a:xfrm>
            <a:prstGeom prst="rect">
              <a:avLst/>
            </a:prstGeom>
            <a:ln>
              <a:noFill/>
            </a:ln>
          </p:spPr>
          <p:txBody>
            <a:bodyPr vert="horz" lIns="0" tIns="0" rIns="0" bIns="0" rtlCol="0">
              <a:noAutofit/>
            </a:bodyPr>
            <a:lstStyle/>
            <a:p>
              <a:pPr>
                <a:lnSpc>
                  <a:spcPct val="107000"/>
                </a:lnSpc>
                <a:spcAft>
                  <a:spcPts val="800"/>
                </a:spcAft>
              </a:pPr>
              <a:r>
                <a:rPr lang="zh-CN" sz="1800" b="1" kern="100">
                  <a:solidFill>
                    <a:srgbClr val="000000"/>
                  </a:solidFill>
                  <a:effectLst/>
                  <a:latin typeface="Calibri" panose="020F0502020204030204" pitchFamily="34" charset="0"/>
                  <a:ea typeface="Verdana" panose="020B0604030504040204" pitchFamily="34" charset="0"/>
                  <a:cs typeface="Verdana" panose="020B0604030504040204" pitchFamily="34" charset="0"/>
                </a:rPr>
                <a:t> </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51" name="Rectangle 1301">
              <a:extLst>
                <a:ext uri="{FF2B5EF4-FFF2-40B4-BE49-F238E27FC236}">
                  <a16:creationId xmlns:a16="http://schemas.microsoft.com/office/drawing/2014/main" id="{D3B3609F-0C1A-499B-ADD7-AF12A3088ADF}"/>
                </a:ext>
              </a:extLst>
            </p:cNvPr>
            <p:cNvSpPr/>
            <p:nvPr/>
          </p:nvSpPr>
          <p:spPr>
            <a:xfrm>
              <a:off x="5464429" y="3399490"/>
              <a:ext cx="433051" cy="296318"/>
            </a:xfrm>
            <a:prstGeom prst="rect">
              <a:avLst/>
            </a:prstGeom>
            <a:ln>
              <a:noFill/>
            </a:ln>
          </p:spPr>
          <p:txBody>
            <a:bodyPr vert="horz" lIns="0" tIns="0" rIns="0" bIns="0" rtlCol="0">
              <a:noAutofit/>
            </a:bodyPr>
            <a:lstStyle/>
            <a:p>
              <a:pPr>
                <a:lnSpc>
                  <a:spcPct val="107000"/>
                </a:lnSpc>
                <a:spcAft>
                  <a:spcPts val="800"/>
                </a:spcAft>
              </a:pPr>
              <a:r>
                <a:rPr lang="en-US" sz="1800" b="1" kern="100">
                  <a:solidFill>
                    <a:srgbClr val="000000"/>
                  </a:solidFill>
                  <a:effectLst/>
                  <a:latin typeface="Verdana" panose="020B0604030504040204" pitchFamily="34" charset="0"/>
                  <a:ea typeface="Verdana" panose="020B0604030504040204" pitchFamily="34" charset="0"/>
                  <a:cs typeface="Verdana" panose="020B0604030504040204" pitchFamily="34" charset="0"/>
                </a:rPr>
                <a:t>14</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52" name="Rectangle 1302">
              <a:extLst>
                <a:ext uri="{FF2B5EF4-FFF2-40B4-BE49-F238E27FC236}">
                  <a16:creationId xmlns:a16="http://schemas.microsoft.com/office/drawing/2014/main" id="{BA2FA0FB-B052-4630-AC32-2A89AD6F1E20}"/>
                </a:ext>
              </a:extLst>
            </p:cNvPr>
            <p:cNvSpPr/>
            <p:nvPr/>
          </p:nvSpPr>
          <p:spPr>
            <a:xfrm>
              <a:off x="5790565" y="3399490"/>
              <a:ext cx="103981" cy="296318"/>
            </a:xfrm>
            <a:prstGeom prst="rect">
              <a:avLst/>
            </a:prstGeom>
            <a:ln>
              <a:noFill/>
            </a:ln>
          </p:spPr>
          <p:txBody>
            <a:bodyPr vert="horz" lIns="0" tIns="0" rIns="0" bIns="0" rtlCol="0">
              <a:noAutofit/>
            </a:bodyPr>
            <a:lstStyle/>
            <a:p>
              <a:pPr>
                <a:lnSpc>
                  <a:spcPct val="107000"/>
                </a:lnSpc>
                <a:spcAft>
                  <a:spcPts val="800"/>
                </a:spcAft>
              </a:pPr>
              <a:r>
                <a:rPr lang="zh-CN" sz="1800" b="1" kern="100">
                  <a:solidFill>
                    <a:srgbClr val="000000"/>
                  </a:solidFill>
                  <a:effectLst/>
                  <a:latin typeface="Calibri" panose="020F0502020204030204" pitchFamily="34" charset="0"/>
                  <a:ea typeface="Verdana" panose="020B0604030504040204" pitchFamily="34" charset="0"/>
                  <a:cs typeface="Verdana" panose="020B0604030504040204" pitchFamily="34" charset="0"/>
                </a:rPr>
                <a:t> </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53" name="Rectangle 1303">
              <a:extLst>
                <a:ext uri="{FF2B5EF4-FFF2-40B4-BE49-F238E27FC236}">
                  <a16:creationId xmlns:a16="http://schemas.microsoft.com/office/drawing/2014/main" id="{3AF790B4-B03B-46F4-8A6D-14080C80401D}"/>
                </a:ext>
              </a:extLst>
            </p:cNvPr>
            <p:cNvSpPr/>
            <p:nvPr/>
          </p:nvSpPr>
          <p:spPr>
            <a:xfrm>
              <a:off x="6282564" y="3399490"/>
              <a:ext cx="216171" cy="296318"/>
            </a:xfrm>
            <a:prstGeom prst="rect">
              <a:avLst/>
            </a:prstGeom>
            <a:ln>
              <a:noFill/>
            </a:ln>
          </p:spPr>
          <p:txBody>
            <a:bodyPr vert="horz" lIns="0" tIns="0" rIns="0" bIns="0" rtlCol="0">
              <a:noAutofit/>
            </a:bodyPr>
            <a:lstStyle/>
            <a:p>
              <a:pPr>
                <a:lnSpc>
                  <a:spcPct val="107000"/>
                </a:lnSpc>
                <a:spcAft>
                  <a:spcPts val="800"/>
                </a:spcAft>
              </a:pPr>
              <a:r>
                <a:rPr lang="en-US" sz="1800" b="1" kern="100">
                  <a:solidFill>
                    <a:srgbClr val="000000"/>
                  </a:solidFill>
                  <a:effectLst/>
                  <a:latin typeface="Verdana" panose="020B0604030504040204" pitchFamily="34" charset="0"/>
                  <a:ea typeface="Verdana" panose="020B0604030504040204" pitchFamily="34" charset="0"/>
                  <a:cs typeface="Verdana" panose="020B0604030504040204" pitchFamily="34" charset="0"/>
                </a:rPr>
                <a:t>5</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54" name="Rectangle 1304">
              <a:extLst>
                <a:ext uri="{FF2B5EF4-FFF2-40B4-BE49-F238E27FC236}">
                  <a16:creationId xmlns:a16="http://schemas.microsoft.com/office/drawing/2014/main" id="{941FD1D1-868C-40F5-A2E8-B355936772F9}"/>
                </a:ext>
              </a:extLst>
            </p:cNvPr>
            <p:cNvSpPr/>
            <p:nvPr/>
          </p:nvSpPr>
          <p:spPr>
            <a:xfrm>
              <a:off x="6445631" y="3399490"/>
              <a:ext cx="103981" cy="296318"/>
            </a:xfrm>
            <a:prstGeom prst="rect">
              <a:avLst/>
            </a:prstGeom>
            <a:ln>
              <a:noFill/>
            </a:ln>
          </p:spPr>
          <p:txBody>
            <a:bodyPr vert="horz" lIns="0" tIns="0" rIns="0" bIns="0" rtlCol="0">
              <a:noAutofit/>
            </a:bodyPr>
            <a:lstStyle/>
            <a:p>
              <a:pPr>
                <a:lnSpc>
                  <a:spcPct val="107000"/>
                </a:lnSpc>
                <a:spcAft>
                  <a:spcPts val="800"/>
                </a:spcAft>
              </a:pPr>
              <a:r>
                <a:rPr lang="zh-CN" sz="1800" b="1" kern="100">
                  <a:solidFill>
                    <a:srgbClr val="000000"/>
                  </a:solidFill>
                  <a:effectLst/>
                  <a:latin typeface="Calibri" panose="020F0502020204030204" pitchFamily="34" charset="0"/>
                  <a:ea typeface="Verdana" panose="020B0604030504040204" pitchFamily="34" charset="0"/>
                  <a:cs typeface="Verdana" panose="020B0604030504040204" pitchFamily="34" charset="0"/>
                </a:rPr>
                <a:t> </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55" name="Rectangle 1305">
              <a:extLst>
                <a:ext uri="{FF2B5EF4-FFF2-40B4-BE49-F238E27FC236}">
                  <a16:creationId xmlns:a16="http://schemas.microsoft.com/office/drawing/2014/main" id="{43655FAF-3A51-4199-B957-97F117DB4BC1}"/>
                </a:ext>
              </a:extLst>
            </p:cNvPr>
            <p:cNvSpPr/>
            <p:nvPr/>
          </p:nvSpPr>
          <p:spPr>
            <a:xfrm>
              <a:off x="7059168" y="3399490"/>
              <a:ext cx="216171" cy="296318"/>
            </a:xfrm>
            <a:prstGeom prst="rect">
              <a:avLst/>
            </a:prstGeom>
            <a:ln>
              <a:noFill/>
            </a:ln>
          </p:spPr>
          <p:txBody>
            <a:bodyPr vert="horz" lIns="0" tIns="0" rIns="0" bIns="0" rtlCol="0">
              <a:noAutofit/>
            </a:bodyPr>
            <a:lstStyle/>
            <a:p>
              <a:pPr>
                <a:lnSpc>
                  <a:spcPct val="107000"/>
                </a:lnSpc>
                <a:spcAft>
                  <a:spcPts val="800"/>
                </a:spcAft>
              </a:pPr>
              <a:r>
                <a:rPr lang="en-US" sz="1800" b="1" kern="100">
                  <a:solidFill>
                    <a:srgbClr val="000000"/>
                  </a:solidFill>
                  <a:effectLst/>
                  <a:latin typeface="Verdana" panose="020B0604030504040204" pitchFamily="34" charset="0"/>
                  <a:ea typeface="Verdana" panose="020B0604030504040204" pitchFamily="34" charset="0"/>
                  <a:cs typeface="Verdana" panose="020B0604030504040204" pitchFamily="34" charset="0"/>
                </a:rPr>
                <a:t>2</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56" name="Rectangle 1306">
              <a:extLst>
                <a:ext uri="{FF2B5EF4-FFF2-40B4-BE49-F238E27FC236}">
                  <a16:creationId xmlns:a16="http://schemas.microsoft.com/office/drawing/2014/main" id="{B51DE011-16DB-4B84-AA1F-695DC743F493}"/>
                </a:ext>
              </a:extLst>
            </p:cNvPr>
            <p:cNvSpPr/>
            <p:nvPr/>
          </p:nvSpPr>
          <p:spPr>
            <a:xfrm>
              <a:off x="7222236" y="3399490"/>
              <a:ext cx="103981" cy="296318"/>
            </a:xfrm>
            <a:prstGeom prst="rect">
              <a:avLst/>
            </a:prstGeom>
            <a:ln>
              <a:noFill/>
            </a:ln>
          </p:spPr>
          <p:txBody>
            <a:bodyPr vert="horz" lIns="0" tIns="0" rIns="0" bIns="0" rtlCol="0">
              <a:noAutofit/>
            </a:bodyPr>
            <a:lstStyle/>
            <a:p>
              <a:pPr>
                <a:lnSpc>
                  <a:spcPct val="107000"/>
                </a:lnSpc>
                <a:spcAft>
                  <a:spcPts val="800"/>
                </a:spcAft>
              </a:pPr>
              <a:r>
                <a:rPr lang="zh-CN" sz="1800" b="1" kern="100">
                  <a:solidFill>
                    <a:srgbClr val="000000"/>
                  </a:solidFill>
                  <a:effectLst/>
                  <a:latin typeface="Calibri" panose="020F0502020204030204" pitchFamily="34" charset="0"/>
                  <a:ea typeface="Verdana" panose="020B0604030504040204" pitchFamily="34" charset="0"/>
                  <a:cs typeface="Verdana" panose="020B0604030504040204" pitchFamily="34" charset="0"/>
                </a:rPr>
                <a:t> </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57" name="Rectangle 1307">
              <a:extLst>
                <a:ext uri="{FF2B5EF4-FFF2-40B4-BE49-F238E27FC236}">
                  <a16:creationId xmlns:a16="http://schemas.microsoft.com/office/drawing/2014/main" id="{9E6D6A40-E638-42B4-8AD1-6B98021AC58B}"/>
                </a:ext>
              </a:extLst>
            </p:cNvPr>
            <p:cNvSpPr/>
            <p:nvPr/>
          </p:nvSpPr>
          <p:spPr>
            <a:xfrm>
              <a:off x="976249" y="1589358"/>
              <a:ext cx="216171" cy="296318"/>
            </a:xfrm>
            <a:prstGeom prst="rect">
              <a:avLst/>
            </a:prstGeom>
            <a:ln>
              <a:noFill/>
            </a:ln>
          </p:spPr>
          <p:txBody>
            <a:bodyPr vert="horz" lIns="0" tIns="0" rIns="0" bIns="0" rtlCol="0">
              <a:noAutofit/>
            </a:bodyPr>
            <a:lstStyle/>
            <a:p>
              <a:pPr>
                <a:lnSpc>
                  <a:spcPct val="107000"/>
                </a:lnSpc>
                <a:spcAft>
                  <a:spcPts val="800"/>
                </a:spcAft>
              </a:pPr>
              <a:r>
                <a:rPr lang="en-US" sz="1800" b="1" kern="100">
                  <a:solidFill>
                    <a:srgbClr val="000000"/>
                  </a:solidFill>
                  <a:effectLst/>
                  <a:latin typeface="Verdana" panose="020B0604030504040204" pitchFamily="34" charset="0"/>
                  <a:ea typeface="Verdana" panose="020B0604030504040204" pitchFamily="34" charset="0"/>
                  <a:cs typeface="Verdana" panose="020B0604030504040204" pitchFamily="34" charset="0"/>
                </a:rPr>
                <a:t>3</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58" name="Rectangle 1308">
              <a:extLst>
                <a:ext uri="{FF2B5EF4-FFF2-40B4-BE49-F238E27FC236}">
                  <a16:creationId xmlns:a16="http://schemas.microsoft.com/office/drawing/2014/main" id="{DC27CB23-8806-433B-A515-917DDD912012}"/>
                </a:ext>
              </a:extLst>
            </p:cNvPr>
            <p:cNvSpPr/>
            <p:nvPr/>
          </p:nvSpPr>
          <p:spPr>
            <a:xfrm>
              <a:off x="1139317" y="1589358"/>
              <a:ext cx="103981" cy="296318"/>
            </a:xfrm>
            <a:prstGeom prst="rect">
              <a:avLst/>
            </a:prstGeom>
            <a:ln>
              <a:noFill/>
            </a:ln>
          </p:spPr>
          <p:txBody>
            <a:bodyPr vert="horz" lIns="0" tIns="0" rIns="0" bIns="0" rtlCol="0">
              <a:noAutofit/>
            </a:bodyPr>
            <a:lstStyle/>
            <a:p>
              <a:pPr>
                <a:lnSpc>
                  <a:spcPct val="107000"/>
                </a:lnSpc>
                <a:spcAft>
                  <a:spcPts val="800"/>
                </a:spcAft>
              </a:pPr>
              <a:r>
                <a:rPr lang="zh-CN" sz="1800" b="1" kern="100">
                  <a:solidFill>
                    <a:srgbClr val="000000"/>
                  </a:solidFill>
                  <a:effectLst/>
                  <a:latin typeface="Calibri" panose="020F0502020204030204" pitchFamily="34" charset="0"/>
                  <a:ea typeface="Verdana" panose="020B0604030504040204" pitchFamily="34" charset="0"/>
                  <a:cs typeface="Verdana" panose="020B0604030504040204" pitchFamily="34" charset="0"/>
                </a:rPr>
                <a:t> </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59" name="Rectangle 1309">
              <a:extLst>
                <a:ext uri="{FF2B5EF4-FFF2-40B4-BE49-F238E27FC236}">
                  <a16:creationId xmlns:a16="http://schemas.microsoft.com/office/drawing/2014/main" id="{DDD3592D-FCFD-4FC0-8F19-87244C661300}"/>
                </a:ext>
              </a:extLst>
            </p:cNvPr>
            <p:cNvSpPr/>
            <p:nvPr/>
          </p:nvSpPr>
          <p:spPr>
            <a:xfrm>
              <a:off x="3478403" y="1589358"/>
              <a:ext cx="216171" cy="296318"/>
            </a:xfrm>
            <a:prstGeom prst="rect">
              <a:avLst/>
            </a:prstGeom>
            <a:ln>
              <a:noFill/>
            </a:ln>
          </p:spPr>
          <p:txBody>
            <a:bodyPr vert="horz" lIns="0" tIns="0" rIns="0" bIns="0" rtlCol="0">
              <a:noAutofit/>
            </a:bodyPr>
            <a:lstStyle/>
            <a:p>
              <a:pPr>
                <a:lnSpc>
                  <a:spcPct val="107000"/>
                </a:lnSpc>
                <a:spcAft>
                  <a:spcPts val="800"/>
                </a:spcAft>
              </a:pPr>
              <a:r>
                <a:rPr lang="en-US" sz="1800" b="1" kern="100">
                  <a:solidFill>
                    <a:srgbClr val="000000"/>
                  </a:solidFill>
                  <a:effectLst/>
                  <a:latin typeface="Verdana" panose="020B0604030504040204" pitchFamily="34" charset="0"/>
                  <a:ea typeface="Verdana" panose="020B0604030504040204" pitchFamily="34" charset="0"/>
                  <a:cs typeface="Verdana" panose="020B0604030504040204" pitchFamily="34" charset="0"/>
                </a:rPr>
                <a:t>2</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60" name="Rectangle 1310">
              <a:extLst>
                <a:ext uri="{FF2B5EF4-FFF2-40B4-BE49-F238E27FC236}">
                  <a16:creationId xmlns:a16="http://schemas.microsoft.com/office/drawing/2014/main" id="{AE65764B-F5E2-4DBD-B328-552BECC8F931}"/>
                </a:ext>
              </a:extLst>
            </p:cNvPr>
            <p:cNvSpPr/>
            <p:nvPr/>
          </p:nvSpPr>
          <p:spPr>
            <a:xfrm>
              <a:off x="3641725" y="1589358"/>
              <a:ext cx="103981" cy="296318"/>
            </a:xfrm>
            <a:prstGeom prst="rect">
              <a:avLst/>
            </a:prstGeom>
            <a:ln>
              <a:noFill/>
            </a:ln>
          </p:spPr>
          <p:txBody>
            <a:bodyPr vert="horz" lIns="0" tIns="0" rIns="0" bIns="0" rtlCol="0">
              <a:noAutofit/>
            </a:bodyPr>
            <a:lstStyle/>
            <a:p>
              <a:pPr>
                <a:lnSpc>
                  <a:spcPct val="107000"/>
                </a:lnSpc>
                <a:spcAft>
                  <a:spcPts val="800"/>
                </a:spcAft>
              </a:pPr>
              <a:r>
                <a:rPr lang="zh-CN" sz="1800" b="1" kern="100">
                  <a:solidFill>
                    <a:srgbClr val="000000"/>
                  </a:solidFill>
                  <a:effectLst/>
                  <a:latin typeface="Calibri" panose="020F0502020204030204" pitchFamily="34" charset="0"/>
                  <a:ea typeface="Verdana" panose="020B0604030504040204" pitchFamily="34" charset="0"/>
                  <a:cs typeface="Verdana" panose="020B0604030504040204" pitchFamily="34" charset="0"/>
                </a:rPr>
                <a:t> </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61" name="Rectangle 1311">
              <a:extLst>
                <a:ext uri="{FF2B5EF4-FFF2-40B4-BE49-F238E27FC236}">
                  <a16:creationId xmlns:a16="http://schemas.microsoft.com/office/drawing/2014/main" id="{90C57164-0828-4E32-8EB5-F3EF038E7AD1}"/>
                </a:ext>
              </a:extLst>
            </p:cNvPr>
            <p:cNvSpPr/>
            <p:nvPr/>
          </p:nvSpPr>
          <p:spPr>
            <a:xfrm>
              <a:off x="5885689" y="1589358"/>
              <a:ext cx="216171" cy="296318"/>
            </a:xfrm>
            <a:prstGeom prst="rect">
              <a:avLst/>
            </a:prstGeom>
            <a:ln>
              <a:noFill/>
            </a:ln>
          </p:spPr>
          <p:txBody>
            <a:bodyPr vert="horz" lIns="0" tIns="0" rIns="0" bIns="0" rtlCol="0">
              <a:noAutofit/>
            </a:bodyPr>
            <a:lstStyle/>
            <a:p>
              <a:pPr>
                <a:lnSpc>
                  <a:spcPct val="107000"/>
                </a:lnSpc>
                <a:spcAft>
                  <a:spcPts val="800"/>
                </a:spcAft>
              </a:pPr>
              <a:r>
                <a:rPr lang="en-US" sz="1800" b="1" kern="100">
                  <a:solidFill>
                    <a:srgbClr val="000000"/>
                  </a:solidFill>
                  <a:effectLst/>
                  <a:latin typeface="Verdana" panose="020B0604030504040204" pitchFamily="34" charset="0"/>
                  <a:ea typeface="Verdana" panose="020B0604030504040204" pitchFamily="34" charset="0"/>
                  <a:cs typeface="Verdana" panose="020B0604030504040204" pitchFamily="34" charset="0"/>
                </a:rPr>
                <a:t>2</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62" name="Rectangle 1312">
              <a:extLst>
                <a:ext uri="{FF2B5EF4-FFF2-40B4-BE49-F238E27FC236}">
                  <a16:creationId xmlns:a16="http://schemas.microsoft.com/office/drawing/2014/main" id="{684307A6-5BD7-4903-97D6-BDABBF07D78D}"/>
                </a:ext>
              </a:extLst>
            </p:cNvPr>
            <p:cNvSpPr/>
            <p:nvPr/>
          </p:nvSpPr>
          <p:spPr>
            <a:xfrm>
              <a:off x="6048756" y="1589358"/>
              <a:ext cx="103981" cy="296318"/>
            </a:xfrm>
            <a:prstGeom prst="rect">
              <a:avLst/>
            </a:prstGeom>
            <a:ln>
              <a:noFill/>
            </a:ln>
          </p:spPr>
          <p:txBody>
            <a:bodyPr vert="horz" lIns="0" tIns="0" rIns="0" bIns="0" rtlCol="0">
              <a:noAutofit/>
            </a:bodyPr>
            <a:lstStyle/>
            <a:p>
              <a:pPr>
                <a:lnSpc>
                  <a:spcPct val="107000"/>
                </a:lnSpc>
                <a:spcAft>
                  <a:spcPts val="800"/>
                </a:spcAft>
              </a:pPr>
              <a:r>
                <a:rPr lang="zh-CN" sz="1800" b="1" kern="100">
                  <a:solidFill>
                    <a:srgbClr val="000000"/>
                  </a:solidFill>
                  <a:effectLst/>
                  <a:latin typeface="Calibri" panose="020F0502020204030204" pitchFamily="34" charset="0"/>
                  <a:ea typeface="Verdana" panose="020B0604030504040204" pitchFamily="34" charset="0"/>
                  <a:cs typeface="Verdana" panose="020B0604030504040204" pitchFamily="34" charset="0"/>
                </a:rPr>
                <a:t> </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63" name="Rectangle 1313">
              <a:extLst>
                <a:ext uri="{FF2B5EF4-FFF2-40B4-BE49-F238E27FC236}">
                  <a16:creationId xmlns:a16="http://schemas.microsoft.com/office/drawing/2014/main" id="{6F907033-5BEF-45CD-A31D-2AF3083B348D}"/>
                </a:ext>
              </a:extLst>
            </p:cNvPr>
            <p:cNvSpPr/>
            <p:nvPr/>
          </p:nvSpPr>
          <p:spPr>
            <a:xfrm>
              <a:off x="3478403" y="201502"/>
              <a:ext cx="216171" cy="296318"/>
            </a:xfrm>
            <a:prstGeom prst="rect">
              <a:avLst/>
            </a:prstGeom>
            <a:ln>
              <a:noFill/>
            </a:ln>
          </p:spPr>
          <p:txBody>
            <a:bodyPr vert="horz" lIns="0" tIns="0" rIns="0" bIns="0" rtlCol="0">
              <a:noAutofit/>
            </a:bodyPr>
            <a:lstStyle/>
            <a:p>
              <a:pPr>
                <a:lnSpc>
                  <a:spcPct val="107000"/>
                </a:lnSpc>
                <a:spcAft>
                  <a:spcPts val="800"/>
                </a:spcAft>
              </a:pPr>
              <a:r>
                <a:rPr lang="en-US" sz="1800" b="1" kern="100">
                  <a:solidFill>
                    <a:srgbClr val="000000"/>
                  </a:solidFill>
                  <a:effectLst/>
                  <a:latin typeface="Verdana" panose="020B0604030504040204" pitchFamily="34" charset="0"/>
                  <a:ea typeface="Verdana" panose="020B0604030504040204" pitchFamily="34" charset="0"/>
                  <a:cs typeface="Verdana" panose="020B0604030504040204" pitchFamily="34" charset="0"/>
                </a:rPr>
                <a:t>3</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64" name="Rectangle 1314">
              <a:extLst>
                <a:ext uri="{FF2B5EF4-FFF2-40B4-BE49-F238E27FC236}">
                  <a16:creationId xmlns:a16="http://schemas.microsoft.com/office/drawing/2014/main" id="{DBA588F2-C140-4D15-A86C-A1A5FD0E5D76}"/>
                </a:ext>
              </a:extLst>
            </p:cNvPr>
            <p:cNvSpPr/>
            <p:nvPr/>
          </p:nvSpPr>
          <p:spPr>
            <a:xfrm>
              <a:off x="3641725" y="201502"/>
              <a:ext cx="103981" cy="296318"/>
            </a:xfrm>
            <a:prstGeom prst="rect">
              <a:avLst/>
            </a:prstGeom>
            <a:ln>
              <a:noFill/>
            </a:ln>
          </p:spPr>
          <p:txBody>
            <a:bodyPr vert="horz" lIns="0" tIns="0" rIns="0" bIns="0" rtlCol="0">
              <a:noAutofit/>
            </a:bodyPr>
            <a:lstStyle/>
            <a:p>
              <a:pPr>
                <a:lnSpc>
                  <a:spcPct val="107000"/>
                </a:lnSpc>
                <a:spcAft>
                  <a:spcPts val="800"/>
                </a:spcAft>
              </a:pPr>
              <a:r>
                <a:rPr lang="zh-CN" sz="1800" b="1" kern="100">
                  <a:solidFill>
                    <a:srgbClr val="000000"/>
                  </a:solidFill>
                  <a:effectLst/>
                  <a:latin typeface="Calibri" panose="020F0502020204030204" pitchFamily="34" charset="0"/>
                  <a:ea typeface="Verdana" panose="020B0604030504040204" pitchFamily="34" charset="0"/>
                  <a:cs typeface="Verdana" panose="020B0604030504040204" pitchFamily="34" charset="0"/>
                </a:rPr>
                <a:t> </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65" name="Rectangle 1315">
              <a:extLst>
                <a:ext uri="{FF2B5EF4-FFF2-40B4-BE49-F238E27FC236}">
                  <a16:creationId xmlns:a16="http://schemas.microsoft.com/office/drawing/2014/main" id="{B6FF2C40-2E7F-4BCF-A0AF-BDC255B7FB19}"/>
                </a:ext>
              </a:extLst>
            </p:cNvPr>
            <p:cNvSpPr/>
            <p:nvPr/>
          </p:nvSpPr>
          <p:spPr>
            <a:xfrm>
              <a:off x="0" y="201502"/>
              <a:ext cx="755230" cy="296318"/>
            </a:xfrm>
            <a:prstGeom prst="rect">
              <a:avLst/>
            </a:prstGeom>
            <a:ln>
              <a:noFill/>
            </a:ln>
          </p:spPr>
          <p:txBody>
            <a:bodyPr vert="horz" lIns="0" tIns="0" rIns="0" bIns="0" rtlCol="0">
              <a:noAutofit/>
            </a:bodyPr>
            <a:lstStyle/>
            <a:p>
              <a:pPr>
                <a:lnSpc>
                  <a:spcPct val="107000"/>
                </a:lnSpc>
                <a:spcAft>
                  <a:spcPts val="800"/>
                </a:spcAft>
              </a:pPr>
              <a:r>
                <a:rPr lang="en-US" sz="1800" b="1" kern="100">
                  <a:solidFill>
                    <a:srgbClr val="000000"/>
                  </a:solidFill>
                  <a:effectLst/>
                  <a:latin typeface="Verdana" panose="020B0604030504040204" pitchFamily="34" charset="0"/>
                  <a:ea typeface="Verdana" panose="020B0604030504040204" pitchFamily="34" charset="0"/>
                  <a:cs typeface="Verdana" panose="020B0604030504040204" pitchFamily="34" charset="0"/>
                </a:rPr>
                <a:t>MAX</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66" name="Rectangle 1316">
              <a:extLst>
                <a:ext uri="{FF2B5EF4-FFF2-40B4-BE49-F238E27FC236}">
                  <a16:creationId xmlns:a16="http://schemas.microsoft.com/office/drawing/2014/main" id="{632AA320-A78C-4F71-9EB5-03D554D94FCC}"/>
                </a:ext>
              </a:extLst>
            </p:cNvPr>
            <p:cNvSpPr/>
            <p:nvPr/>
          </p:nvSpPr>
          <p:spPr>
            <a:xfrm>
              <a:off x="568452" y="201502"/>
              <a:ext cx="103981" cy="296318"/>
            </a:xfrm>
            <a:prstGeom prst="rect">
              <a:avLst/>
            </a:prstGeom>
            <a:ln>
              <a:noFill/>
            </a:ln>
          </p:spPr>
          <p:txBody>
            <a:bodyPr vert="horz" lIns="0" tIns="0" rIns="0" bIns="0" rtlCol="0">
              <a:noAutofit/>
            </a:bodyPr>
            <a:lstStyle/>
            <a:p>
              <a:pPr>
                <a:lnSpc>
                  <a:spcPct val="107000"/>
                </a:lnSpc>
                <a:spcAft>
                  <a:spcPts val="800"/>
                </a:spcAft>
              </a:pPr>
              <a:r>
                <a:rPr lang="zh-CN" sz="1800" b="1" kern="100">
                  <a:solidFill>
                    <a:srgbClr val="000000"/>
                  </a:solidFill>
                  <a:effectLst/>
                  <a:latin typeface="Calibri" panose="020F0502020204030204" pitchFamily="34" charset="0"/>
                  <a:ea typeface="Verdana" panose="020B0604030504040204" pitchFamily="34" charset="0"/>
                  <a:cs typeface="Verdana" panose="020B0604030504040204" pitchFamily="34" charset="0"/>
                </a:rPr>
                <a:t> </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67" name="Rectangle 1317">
              <a:extLst>
                <a:ext uri="{FF2B5EF4-FFF2-40B4-BE49-F238E27FC236}">
                  <a16:creationId xmlns:a16="http://schemas.microsoft.com/office/drawing/2014/main" id="{3637990A-252C-4839-B4E7-DBE6AFCF6611}"/>
                </a:ext>
              </a:extLst>
            </p:cNvPr>
            <p:cNvSpPr/>
            <p:nvPr/>
          </p:nvSpPr>
          <p:spPr>
            <a:xfrm>
              <a:off x="16764" y="1405208"/>
              <a:ext cx="711753" cy="296318"/>
            </a:xfrm>
            <a:prstGeom prst="rect">
              <a:avLst/>
            </a:prstGeom>
            <a:ln>
              <a:noFill/>
            </a:ln>
          </p:spPr>
          <p:txBody>
            <a:bodyPr vert="horz" lIns="0" tIns="0" rIns="0" bIns="0" rtlCol="0">
              <a:noAutofit/>
            </a:bodyPr>
            <a:lstStyle/>
            <a:p>
              <a:pPr>
                <a:lnSpc>
                  <a:spcPct val="107000"/>
                </a:lnSpc>
                <a:spcAft>
                  <a:spcPts val="800"/>
                </a:spcAft>
              </a:pPr>
              <a:r>
                <a:rPr lang="en-US" sz="1800" b="1" kern="100">
                  <a:solidFill>
                    <a:srgbClr val="000000"/>
                  </a:solidFill>
                  <a:effectLst/>
                  <a:latin typeface="Verdana" panose="020B0604030504040204" pitchFamily="34" charset="0"/>
                  <a:ea typeface="Verdana" panose="020B0604030504040204" pitchFamily="34" charset="0"/>
                  <a:cs typeface="Verdana" panose="020B0604030504040204" pitchFamily="34" charset="0"/>
                </a:rPr>
                <a:t>MIN</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68" name="Rectangle 1318">
              <a:extLst>
                <a:ext uri="{FF2B5EF4-FFF2-40B4-BE49-F238E27FC236}">
                  <a16:creationId xmlns:a16="http://schemas.microsoft.com/office/drawing/2014/main" id="{CB6D535D-2A04-45BA-ADDF-3BCE21528E2B}"/>
                </a:ext>
              </a:extLst>
            </p:cNvPr>
            <p:cNvSpPr/>
            <p:nvPr/>
          </p:nvSpPr>
          <p:spPr>
            <a:xfrm>
              <a:off x="551688" y="1405208"/>
              <a:ext cx="103981" cy="296318"/>
            </a:xfrm>
            <a:prstGeom prst="rect">
              <a:avLst/>
            </a:prstGeom>
            <a:ln>
              <a:noFill/>
            </a:ln>
          </p:spPr>
          <p:txBody>
            <a:bodyPr vert="horz" lIns="0" tIns="0" rIns="0" bIns="0" rtlCol="0">
              <a:noAutofit/>
            </a:bodyPr>
            <a:lstStyle/>
            <a:p>
              <a:pPr>
                <a:lnSpc>
                  <a:spcPct val="107000"/>
                </a:lnSpc>
                <a:spcAft>
                  <a:spcPts val="800"/>
                </a:spcAft>
              </a:pPr>
              <a:r>
                <a:rPr lang="zh-CN" sz="1800" b="1" kern="100">
                  <a:solidFill>
                    <a:srgbClr val="000000"/>
                  </a:solidFill>
                  <a:effectLst/>
                  <a:latin typeface="Calibri" panose="020F0502020204030204" pitchFamily="34" charset="0"/>
                  <a:ea typeface="Verdana" panose="020B0604030504040204" pitchFamily="34" charset="0"/>
                  <a:cs typeface="Verdana" panose="020B0604030504040204" pitchFamily="34" charset="0"/>
                </a:rPr>
                <a:t> </a:t>
              </a:r>
              <a:endParaRPr lang="zh-CN" sz="1100" kern="100">
                <a:solidFill>
                  <a:srgbClr val="000000"/>
                </a:solidFill>
                <a:effectLst/>
                <a:latin typeface="Calibri" panose="020F0502020204030204" pitchFamily="34" charset="0"/>
                <a:ea typeface="Calibri" panose="020F0502020204030204" pitchFamily="34" charset="0"/>
              </a:endParaRPr>
            </a:p>
          </p:txBody>
        </p:sp>
      </p:grpSp>
      <p:sp>
        <p:nvSpPr>
          <p:cNvPr id="69" name="矩形 68">
            <a:extLst>
              <a:ext uri="{FF2B5EF4-FFF2-40B4-BE49-F238E27FC236}">
                <a16:creationId xmlns:a16="http://schemas.microsoft.com/office/drawing/2014/main" id="{B462A642-A38F-47DA-87CA-BDD2153D824C}"/>
              </a:ext>
            </a:extLst>
          </p:cNvPr>
          <p:cNvSpPr/>
          <p:nvPr/>
        </p:nvSpPr>
        <p:spPr>
          <a:xfrm>
            <a:off x="2552923" y="5288132"/>
            <a:ext cx="7232616" cy="984116"/>
          </a:xfrm>
          <a:prstGeom prst="rect">
            <a:avLst/>
          </a:prstGeom>
          <a:solidFill>
            <a:srgbClr val="FFFF00"/>
          </a:solidFill>
        </p:spPr>
        <p:txBody>
          <a:bodyPr wrap="square">
            <a:spAutoFit/>
          </a:bodyPr>
          <a:lstStyle/>
          <a:p>
            <a:pPr indent="534670" algn="ctr">
              <a:lnSpc>
                <a:spcPct val="106000"/>
              </a:lnSpc>
              <a:spcAft>
                <a:spcPts val="0"/>
              </a:spcAft>
            </a:pPr>
            <a:r>
              <a:rPr lang="zh-CN" altLang="zh-CN" sz="2800" b="1" kern="100" dirty="0">
                <a:solidFill>
                  <a:srgbClr val="FF0000"/>
                </a:solidFill>
                <a:latin typeface="Calibri" panose="020F0502020204030204" pitchFamily="34" charset="0"/>
                <a:ea typeface="微软雅黑" panose="020B0503020204020204" pitchFamily="34" charset="-122"/>
                <a:cs typeface="微软雅黑" panose="020B0503020204020204" pitchFamily="34" charset="-122"/>
              </a:rPr>
              <a:t>哪些结点不必搜索？</a:t>
            </a:r>
            <a:endParaRPr lang="en-US" altLang="zh-CN" sz="2800" b="1" kern="100" dirty="0">
              <a:solidFill>
                <a:srgbClr val="FF0000"/>
              </a:solidFill>
              <a:latin typeface="Calibri" panose="020F0502020204030204" pitchFamily="34" charset="0"/>
              <a:ea typeface="微软雅黑" panose="020B0503020204020204" pitchFamily="34" charset="-122"/>
              <a:cs typeface="微软雅黑" panose="020B0503020204020204" pitchFamily="34" charset="-122"/>
            </a:endParaRPr>
          </a:p>
          <a:p>
            <a:pPr indent="534670" algn="ctr">
              <a:lnSpc>
                <a:spcPct val="106000"/>
              </a:lnSpc>
              <a:spcAft>
                <a:spcPts val="0"/>
              </a:spcAft>
            </a:pPr>
            <a:r>
              <a:rPr lang="zh-CN" altLang="zh-CN" sz="2800" b="1" kern="100" dirty="0">
                <a:solidFill>
                  <a:srgbClr val="FF0000"/>
                </a:solidFill>
                <a:latin typeface="Calibri" panose="020F0502020204030204" pitchFamily="34" charset="0"/>
                <a:ea typeface="微软雅黑" panose="020B0503020204020204" pitchFamily="34" charset="-122"/>
                <a:cs typeface="微软雅黑" panose="020B0503020204020204" pitchFamily="34" charset="-122"/>
              </a:rPr>
              <a:t>即</a:t>
            </a:r>
            <a:r>
              <a:rPr lang="en-US" altLang="zh-CN" sz="2800" b="1" kern="100" dirty="0">
                <a:solidFill>
                  <a:srgbClr val="FF0000"/>
                </a:solidFill>
                <a:latin typeface="Times New Roman" panose="02020603050405020304" pitchFamily="18" charset="0"/>
                <a:ea typeface="Times New Roman" panose="02020603050405020304" pitchFamily="18" charset="0"/>
              </a:rPr>
              <a:t>max()</a:t>
            </a:r>
            <a:r>
              <a:rPr lang="zh-CN" altLang="zh-CN" sz="2800" b="1" kern="100" dirty="0">
                <a:solidFill>
                  <a:srgbClr val="FF0000"/>
                </a:solidFill>
                <a:latin typeface="Calibri" panose="020F0502020204030204" pitchFamily="34" charset="0"/>
                <a:ea typeface="微软雅黑" panose="020B0503020204020204" pitchFamily="34" charset="-122"/>
                <a:cs typeface="微软雅黑" panose="020B0503020204020204" pitchFamily="34" charset="-122"/>
              </a:rPr>
              <a:t>的值与哪些值无关？</a:t>
            </a:r>
            <a:r>
              <a:rPr lang="zh-CN" altLang="zh-CN" sz="2800" b="1" kern="100" dirty="0">
                <a:solidFill>
                  <a:srgbClr val="FF0000"/>
                </a:solidFill>
                <a:latin typeface="Calibri" panose="020F0502020204030204" pitchFamily="34" charset="0"/>
                <a:ea typeface="Times New Roman" panose="02020603050405020304" pitchFamily="18" charset="0"/>
              </a:rPr>
              <a:t> </a:t>
            </a:r>
            <a:endParaRPr lang="zh-CN" altLang="zh-CN" sz="2800" b="1" kern="100" dirty="0">
              <a:solidFill>
                <a:srgbClr val="FF0000"/>
              </a:solidFill>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9952255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Video of Demo Min vs. </a:t>
            </a:r>
            <a:r>
              <a:rPr lang="en-US" dirty="0" err="1"/>
              <a:t>Exp</a:t>
            </a:r>
            <a:r>
              <a:rPr lang="en-US" dirty="0"/>
              <a:t> (</a:t>
            </a:r>
            <a:r>
              <a:rPr lang="en-US" dirty="0" err="1"/>
              <a:t>Exp</a:t>
            </a:r>
            <a:r>
              <a:rPr lang="en-US" dirty="0"/>
              <a:t>)</a:t>
            </a:r>
          </a:p>
        </p:txBody>
      </p:sp>
      <p:pic>
        <p:nvPicPr>
          <p:cNvPr id="3" name="Min vs Exp (exp).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950720" y="1143000"/>
            <a:ext cx="8290560" cy="5181600"/>
          </a:xfrm>
          <a:prstGeom prst="rect">
            <a:avLst/>
          </a:prstGeom>
        </p:spPr>
      </p:pic>
    </p:spTree>
    <p:extLst>
      <p:ext uri="{BB962C8B-B14F-4D97-AF65-F5344CB8AC3E}">
        <p14:creationId xmlns:p14="http://schemas.microsoft.com/office/powerpoint/2010/main" val="139684984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510025" y="1470461"/>
            <a:ext cx="4918972" cy="4549339"/>
          </a:xfrm>
          <a:prstGeom prst="rect">
            <a:avLst/>
          </a:prstGeom>
          <a:noFill/>
          <a:extLst>
            <a:ext uri="{909E8E84-426E-40dd-AFC4-6F175D3DCCD1}">
              <a14:hiddenFill xmlns=""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err="1"/>
              <a:t>Minimax</a:t>
            </a:r>
            <a:r>
              <a:rPr lang="en-US" dirty="0"/>
              <a:t> Efficiency</a:t>
            </a:r>
          </a:p>
        </p:txBody>
      </p:sp>
      <p:sp>
        <p:nvSpPr>
          <p:cNvPr id="3" name="Content Placeholder 2"/>
          <p:cNvSpPr>
            <a:spLocks noGrp="1"/>
          </p:cNvSpPr>
          <p:nvPr>
            <p:ph idx="1"/>
          </p:nvPr>
        </p:nvSpPr>
        <p:spPr>
          <a:xfrm>
            <a:off x="406400" y="1519236"/>
            <a:ext cx="5918200" cy="4729164"/>
          </a:xfrm>
        </p:spPr>
        <p:txBody>
          <a:bodyPr/>
          <a:lstStyle/>
          <a:p>
            <a:pPr lvl="0">
              <a:lnSpc>
                <a:spcPct val="90000"/>
              </a:lnSpc>
              <a:buClr>
                <a:srgbClr val="333399"/>
              </a:buClr>
            </a:pPr>
            <a:r>
              <a:rPr lang="en-US" sz="2800" dirty="0">
                <a:solidFill>
                  <a:srgbClr val="333399"/>
                </a:solidFill>
              </a:rPr>
              <a:t>How efficient is </a:t>
            </a:r>
            <a:r>
              <a:rPr lang="en-US" sz="2800" dirty="0" err="1">
                <a:solidFill>
                  <a:srgbClr val="333399"/>
                </a:solidFill>
              </a:rPr>
              <a:t>minimax</a:t>
            </a:r>
            <a:r>
              <a:rPr lang="en-US" sz="2800" dirty="0">
                <a:solidFill>
                  <a:srgbClr val="333399"/>
                </a:solidFill>
              </a:rPr>
              <a:t>?</a:t>
            </a:r>
          </a:p>
          <a:p>
            <a:pPr lvl="1">
              <a:lnSpc>
                <a:spcPct val="90000"/>
              </a:lnSpc>
              <a:buClr>
                <a:srgbClr val="333399"/>
              </a:buClr>
            </a:pPr>
            <a:r>
              <a:rPr lang="en-US" sz="2400" dirty="0"/>
              <a:t>Just like (exhaustive) DFS</a:t>
            </a:r>
          </a:p>
          <a:p>
            <a:pPr lvl="1">
              <a:lnSpc>
                <a:spcPct val="90000"/>
              </a:lnSpc>
              <a:buClr>
                <a:srgbClr val="000000"/>
              </a:buClr>
            </a:pPr>
            <a:r>
              <a:rPr lang="en-US" sz="2400" dirty="0">
                <a:solidFill>
                  <a:srgbClr val="000000"/>
                </a:solidFill>
                <a:ea typeface="+mn-ea"/>
                <a:cs typeface="+mn-cs"/>
              </a:rPr>
              <a:t>Time: O(</a:t>
            </a:r>
            <a:r>
              <a:rPr lang="en-US" sz="2400" dirty="0" err="1">
                <a:solidFill>
                  <a:srgbClr val="000000"/>
                </a:solidFill>
                <a:ea typeface="+mn-ea"/>
                <a:cs typeface="+mn-cs"/>
              </a:rPr>
              <a:t>b</a:t>
            </a:r>
            <a:r>
              <a:rPr lang="en-US" sz="2400" baseline="30000" dirty="0" err="1">
                <a:solidFill>
                  <a:srgbClr val="000000"/>
                </a:solidFill>
                <a:ea typeface="+mn-ea"/>
                <a:cs typeface="+mn-cs"/>
              </a:rPr>
              <a:t>m</a:t>
            </a:r>
            <a:r>
              <a:rPr lang="en-US" sz="2400" dirty="0">
                <a:solidFill>
                  <a:srgbClr val="000000"/>
                </a:solidFill>
                <a:ea typeface="+mn-ea"/>
                <a:cs typeface="+mn-cs"/>
              </a:rPr>
              <a:t>)</a:t>
            </a:r>
          </a:p>
          <a:p>
            <a:pPr lvl="1">
              <a:lnSpc>
                <a:spcPct val="90000"/>
              </a:lnSpc>
              <a:buClr>
                <a:srgbClr val="000000"/>
              </a:buClr>
            </a:pPr>
            <a:r>
              <a:rPr lang="en-US" sz="2400" dirty="0">
                <a:solidFill>
                  <a:srgbClr val="000000"/>
                </a:solidFill>
                <a:ea typeface="+mn-ea"/>
                <a:cs typeface="+mn-cs"/>
              </a:rPr>
              <a:t>Space: O</a:t>
            </a:r>
            <a:r>
              <a:rPr lang="en-US" altLang="zh-CN" sz="2400" dirty="0">
                <a:solidFill>
                  <a:srgbClr val="000000"/>
                </a:solidFill>
                <a:ea typeface="+mn-ea"/>
                <a:cs typeface="+mn-cs"/>
              </a:rPr>
              <a:t>(b</a:t>
            </a:r>
            <a:r>
              <a:rPr lang="en-US" altLang="zh-CN" sz="2400" baseline="30000" dirty="0">
                <a:solidFill>
                  <a:srgbClr val="000000"/>
                </a:solidFill>
                <a:ea typeface="+mn-ea"/>
                <a:cs typeface="+mn-cs"/>
              </a:rPr>
              <a:t>m</a:t>
            </a:r>
            <a:r>
              <a:rPr lang="en-US" altLang="zh-CN" sz="2400" dirty="0">
                <a:solidFill>
                  <a:srgbClr val="000000"/>
                </a:solidFill>
                <a:ea typeface="+mn-ea"/>
                <a:cs typeface="+mn-cs"/>
              </a:rPr>
              <a:t>)</a:t>
            </a:r>
          </a:p>
          <a:p>
            <a:pPr lvl="0">
              <a:lnSpc>
                <a:spcPct val="90000"/>
              </a:lnSpc>
              <a:buClr>
                <a:srgbClr val="333399"/>
              </a:buClr>
            </a:pPr>
            <a:endParaRPr lang="en-US" sz="2800" dirty="0">
              <a:solidFill>
                <a:srgbClr val="333399"/>
              </a:solidFill>
            </a:endParaRPr>
          </a:p>
          <a:p>
            <a:pPr lvl="0">
              <a:lnSpc>
                <a:spcPct val="90000"/>
              </a:lnSpc>
              <a:buClr>
                <a:srgbClr val="333399"/>
              </a:buClr>
            </a:pPr>
            <a:r>
              <a:rPr lang="en-US" sz="2800" dirty="0">
                <a:solidFill>
                  <a:srgbClr val="333399"/>
                </a:solidFill>
              </a:rPr>
              <a:t>Example: For </a:t>
            </a:r>
            <a:r>
              <a:rPr lang="en-US" sz="2800" kern="1200" dirty="0">
                <a:solidFill>
                  <a:srgbClr val="333399"/>
                </a:solidFill>
              </a:rPr>
              <a:t>chess, b </a:t>
            </a:r>
            <a:r>
              <a:rPr lang="en-US" sz="2800" kern="1200" dirty="0">
                <a:solidFill>
                  <a:srgbClr val="333399"/>
                </a:solidFill>
                <a:sym typeface="Symbol" pitchFamily="18" charset="2"/>
              </a:rPr>
              <a:t> 35, m  100</a:t>
            </a:r>
            <a:endParaRPr lang="en-US" sz="2800" dirty="0">
              <a:solidFill>
                <a:srgbClr val="333399"/>
              </a:solidFill>
            </a:endParaRPr>
          </a:p>
          <a:p>
            <a:pPr marL="800082" lvl="1" indent="-342882">
              <a:lnSpc>
                <a:spcPct val="90000"/>
              </a:lnSpc>
              <a:buClrTx/>
            </a:pPr>
            <a:r>
              <a:rPr lang="en-US" sz="2400" dirty="0">
                <a:solidFill>
                  <a:srgbClr val="000000"/>
                </a:solidFill>
                <a:ea typeface="+mn-ea"/>
                <a:cs typeface="+mn-cs"/>
              </a:rPr>
              <a:t>Exact solution is completely infeasible</a:t>
            </a:r>
          </a:p>
          <a:p>
            <a:pPr marL="800082" lvl="1" indent="-342882">
              <a:lnSpc>
                <a:spcPct val="90000"/>
              </a:lnSpc>
              <a:buClrTx/>
            </a:pPr>
            <a:r>
              <a:rPr lang="en-US" sz="2400" dirty="0">
                <a:solidFill>
                  <a:srgbClr val="000000"/>
                </a:solidFill>
                <a:ea typeface="+mn-ea"/>
                <a:cs typeface="+mn-cs"/>
              </a:rPr>
              <a:t>But, do we need to explore the whole tree?</a:t>
            </a:r>
          </a:p>
          <a:p>
            <a:endParaRPr lang="en-US" sz="4000" dirty="0"/>
          </a:p>
        </p:txBody>
      </p:sp>
    </p:spTree>
    <p:extLst>
      <p:ext uri="{BB962C8B-B14F-4D97-AF65-F5344CB8AC3E}">
        <p14:creationId xmlns:p14="http://schemas.microsoft.com/office/powerpoint/2010/main" val="41380392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F9D18B-2630-48D0-BC06-C4D5C61FE6A1}"/>
              </a:ext>
            </a:extLst>
          </p:cNvPr>
          <p:cNvSpPr>
            <a:spLocks noGrp="1"/>
          </p:cNvSpPr>
          <p:nvPr>
            <p:ph type="title"/>
          </p:nvPr>
        </p:nvSpPr>
        <p:spPr/>
        <p:txBody>
          <a:bodyPr/>
          <a:lstStyle/>
          <a:p>
            <a:r>
              <a:rPr lang="zh-CN" altLang="en-US" dirty="0"/>
              <a:t>博弈搜索（对抗搜索）</a:t>
            </a:r>
          </a:p>
        </p:txBody>
      </p:sp>
      <p:sp>
        <p:nvSpPr>
          <p:cNvPr id="3" name="内容占位符 2">
            <a:extLst>
              <a:ext uri="{FF2B5EF4-FFF2-40B4-BE49-F238E27FC236}">
                <a16:creationId xmlns:a16="http://schemas.microsoft.com/office/drawing/2014/main" id="{35CD390D-F7CC-439E-894C-25B5C7BB606A}"/>
              </a:ext>
            </a:extLst>
          </p:cNvPr>
          <p:cNvSpPr>
            <a:spLocks noGrp="1"/>
          </p:cNvSpPr>
          <p:nvPr>
            <p:ph idx="1"/>
          </p:nvPr>
        </p:nvSpPr>
        <p:spPr/>
        <p:txBody>
          <a:bodyPr>
            <a:normAutofit/>
          </a:bodyPr>
          <a:lstStyle/>
          <a:p>
            <a:r>
              <a:rPr lang="zh-CN" altLang="en-US" sz="3600" dirty="0"/>
              <a:t> </a:t>
            </a:r>
            <a:r>
              <a:rPr lang="en-US" altLang="zh-CN" sz="3600" b="1" dirty="0"/>
              <a:t>1 </a:t>
            </a:r>
            <a:r>
              <a:rPr lang="zh-CN" altLang="en-US" sz="3600" dirty="0"/>
              <a:t>博弈： </a:t>
            </a:r>
          </a:p>
          <a:p>
            <a:pPr lvl="1"/>
            <a:r>
              <a:rPr lang="zh-CN" altLang="en-US" sz="3200" dirty="0"/>
              <a:t>如何应对巨大状态空间？ </a:t>
            </a:r>
          </a:p>
          <a:p>
            <a:pPr lvl="1"/>
            <a:r>
              <a:rPr lang="zh-CN" altLang="en-US" sz="3200" dirty="0"/>
              <a:t>博弈的形式化。 </a:t>
            </a:r>
          </a:p>
          <a:p>
            <a:r>
              <a:rPr lang="en-US" altLang="zh-CN" sz="3600" b="1" dirty="0"/>
              <a:t>2 Minimax</a:t>
            </a:r>
            <a:r>
              <a:rPr lang="zh-CN" altLang="en-US" sz="3600" dirty="0"/>
              <a:t>算法 </a:t>
            </a:r>
          </a:p>
          <a:p>
            <a:r>
              <a:rPr lang="en-US" altLang="zh-CN" sz="3600" b="1" dirty="0"/>
              <a:t>3 Alpha-Beta</a:t>
            </a:r>
            <a:r>
              <a:rPr lang="zh-CN" altLang="en-US" sz="3600" dirty="0"/>
              <a:t>算法</a:t>
            </a:r>
          </a:p>
        </p:txBody>
      </p:sp>
      <p:sp>
        <p:nvSpPr>
          <p:cNvPr id="4" name="灯片编号占位符 3">
            <a:extLst>
              <a:ext uri="{FF2B5EF4-FFF2-40B4-BE49-F238E27FC236}">
                <a16:creationId xmlns:a16="http://schemas.microsoft.com/office/drawing/2014/main" id="{5E8A11B4-309B-4A31-949F-B2A1725E79D4}"/>
              </a:ext>
            </a:extLst>
          </p:cNvPr>
          <p:cNvSpPr>
            <a:spLocks noGrp="1"/>
          </p:cNvSpPr>
          <p:nvPr>
            <p:ph type="sldNum" sz="quarter" idx="12"/>
          </p:nvPr>
        </p:nvSpPr>
        <p:spPr/>
        <p:txBody>
          <a:bodyPr/>
          <a:lstStyle/>
          <a:p>
            <a:fld id="{893ACD7D-9A68-44C8-A49A-4B94202CE741}" type="slidenum">
              <a:rPr lang="zh-CN" altLang="en-US" smtClean="0"/>
              <a:t>3</a:t>
            </a:fld>
            <a:endParaRPr lang="zh-CN" altLang="en-US"/>
          </a:p>
        </p:txBody>
      </p:sp>
      <p:pic>
        <p:nvPicPr>
          <p:cNvPr id="5" name="Picture 3">
            <a:extLst>
              <a:ext uri="{FF2B5EF4-FFF2-40B4-BE49-F238E27FC236}">
                <a16:creationId xmlns:a16="http://schemas.microsoft.com/office/drawing/2014/main" id="{F8FC8126-E71B-4103-8920-FB75DE7F0DF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245963" y="1087546"/>
            <a:ext cx="6297644" cy="4803287"/>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27987969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9" name="Picture 3"/>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290948" y="1382713"/>
            <a:ext cx="7656142" cy="4694237"/>
          </a:xfrm>
          <a:prstGeom prst="rect">
            <a:avLst/>
          </a:prstGeom>
          <a:noFill/>
          <a:extLst>
            <a:ext uri="{909E8E84-426E-40dd-AFC4-6F175D3DCCD1}">
              <a14:hiddenFill xmlns=""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Resource Limits</a:t>
            </a:r>
          </a:p>
        </p:txBody>
      </p:sp>
    </p:spTree>
    <p:extLst>
      <p:ext uri="{BB962C8B-B14F-4D97-AF65-F5344CB8AC3E}">
        <p14:creationId xmlns:p14="http://schemas.microsoft.com/office/powerpoint/2010/main" val="60897278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79" name="Picture 3"/>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819400" y="1448322"/>
            <a:ext cx="6723063" cy="4418556"/>
          </a:xfrm>
          <a:prstGeom prst="rect">
            <a:avLst/>
          </a:prstGeom>
          <a:noFill/>
          <a:extLst>
            <a:ext uri="{909E8E84-426E-40dd-AFC4-6F175D3DCCD1}">
              <a14:hiddenFill xmlns=""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Game Tree Pruning</a:t>
            </a:r>
          </a:p>
        </p:txBody>
      </p:sp>
    </p:spTree>
    <p:extLst>
      <p:ext uri="{BB962C8B-B14F-4D97-AF65-F5344CB8AC3E}">
        <p14:creationId xmlns:p14="http://schemas.microsoft.com/office/powerpoint/2010/main" val="39825423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pPr eaLnBrk="1" hangingPunct="1"/>
            <a:r>
              <a:rPr lang="en-US">
                <a:sym typeface="Symbol" pitchFamily="18" charset="2"/>
              </a:rPr>
              <a:t>Minimax Example</a:t>
            </a:r>
          </a:p>
        </p:txBody>
      </p:sp>
      <p:sp>
        <p:nvSpPr>
          <p:cNvPr id="21507" name="AutoShape 4"/>
          <p:cNvSpPr>
            <a:spLocks noChangeArrowheads="1"/>
          </p:cNvSpPr>
          <p:nvPr/>
        </p:nvSpPr>
        <p:spPr bwMode="auto">
          <a:xfrm>
            <a:off x="5693833" y="2209800"/>
            <a:ext cx="508000" cy="304800"/>
          </a:xfrm>
          <a:prstGeom prst="triangle">
            <a:avLst>
              <a:gd name="adj" fmla="val 50000"/>
            </a:avLst>
          </a:prstGeom>
          <a:solidFill>
            <a:srgbClr val="CCCCCC"/>
          </a:solidFill>
          <a:ln w="12700">
            <a:solidFill>
              <a:schemeClr val="tx1"/>
            </a:solidFill>
            <a:miter lim="800000"/>
            <a:headEnd/>
            <a:tailEnd/>
          </a:ln>
        </p:spPr>
        <p:txBody>
          <a:bodyPr wrap="none" anchor="ctr"/>
          <a:lstStyle/>
          <a:p>
            <a:endParaRPr lang="en-US"/>
          </a:p>
        </p:txBody>
      </p:sp>
      <p:grpSp>
        <p:nvGrpSpPr>
          <p:cNvPr id="2" name="Group 60"/>
          <p:cNvGrpSpPr>
            <a:grpSpLocks/>
          </p:cNvGrpSpPr>
          <p:nvPr/>
        </p:nvGrpSpPr>
        <p:grpSpPr bwMode="auto">
          <a:xfrm>
            <a:off x="2641600" y="3765550"/>
            <a:ext cx="508000" cy="1187450"/>
            <a:chOff x="1981200" y="3765550"/>
            <a:chExt cx="381000" cy="1187450"/>
          </a:xfrm>
        </p:grpSpPr>
        <p:cxnSp>
          <p:nvCxnSpPr>
            <p:cNvPr id="21550" name="AutoShape 13"/>
            <p:cNvCxnSpPr>
              <a:cxnSpLocks noChangeShapeType="1"/>
              <a:stCxn id="21542" idx="0"/>
            </p:cNvCxnSpPr>
            <p:nvPr/>
          </p:nvCxnSpPr>
          <p:spPr bwMode="auto">
            <a:xfrm>
              <a:off x="2173288" y="3765550"/>
              <a:ext cx="1588" cy="806450"/>
            </a:xfrm>
            <a:prstGeom prst="straightConnector1">
              <a:avLst/>
            </a:prstGeom>
            <a:noFill/>
            <a:ln w="12700">
              <a:solidFill>
                <a:schemeClr val="tx1"/>
              </a:solidFill>
              <a:round/>
              <a:headEnd/>
              <a:tailEnd type="triangle" w="med" len="med"/>
            </a:ln>
          </p:spPr>
        </p:cxnSp>
        <p:sp>
          <p:nvSpPr>
            <p:cNvPr id="21551" name="Rectangle 7"/>
            <p:cNvSpPr>
              <a:spLocks noChangeArrowheads="1"/>
            </p:cNvSpPr>
            <p:nvPr/>
          </p:nvSpPr>
          <p:spPr bwMode="auto">
            <a:xfrm>
              <a:off x="1981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a:t>12</a:t>
              </a:r>
            </a:p>
          </p:txBody>
        </p:sp>
      </p:grpSp>
      <p:grpSp>
        <p:nvGrpSpPr>
          <p:cNvPr id="3" name="Group 61"/>
          <p:cNvGrpSpPr>
            <a:grpSpLocks/>
          </p:cNvGrpSpPr>
          <p:nvPr/>
        </p:nvGrpSpPr>
        <p:grpSpPr bwMode="auto">
          <a:xfrm>
            <a:off x="2897717" y="3765550"/>
            <a:ext cx="1267883" cy="1187450"/>
            <a:chOff x="2173288" y="3765550"/>
            <a:chExt cx="950912" cy="1187450"/>
          </a:xfrm>
        </p:grpSpPr>
        <p:cxnSp>
          <p:nvCxnSpPr>
            <p:cNvPr id="21548" name="AutoShape 17"/>
            <p:cNvCxnSpPr>
              <a:cxnSpLocks noChangeShapeType="1"/>
              <a:stCxn id="21542" idx="0"/>
            </p:cNvCxnSpPr>
            <p:nvPr/>
          </p:nvCxnSpPr>
          <p:spPr bwMode="auto">
            <a:xfrm>
              <a:off x="2173288" y="3765550"/>
              <a:ext cx="763587" cy="822325"/>
            </a:xfrm>
            <a:prstGeom prst="straightConnector1">
              <a:avLst/>
            </a:prstGeom>
            <a:noFill/>
            <a:ln w="12700">
              <a:solidFill>
                <a:schemeClr val="tx1"/>
              </a:solidFill>
              <a:round/>
              <a:headEnd/>
              <a:tailEnd type="triangle" w="med" len="med"/>
            </a:ln>
          </p:spPr>
        </p:cxnSp>
        <p:sp>
          <p:nvSpPr>
            <p:cNvPr id="21549" name="Rectangle 7"/>
            <p:cNvSpPr>
              <a:spLocks noChangeArrowheads="1"/>
            </p:cNvSpPr>
            <p:nvPr/>
          </p:nvSpPr>
          <p:spPr bwMode="auto">
            <a:xfrm>
              <a:off x="2743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a:t>8</a:t>
              </a:r>
            </a:p>
          </p:txBody>
        </p:sp>
      </p:grpSp>
      <p:grpSp>
        <p:nvGrpSpPr>
          <p:cNvPr id="4" name="Group 64"/>
          <p:cNvGrpSpPr>
            <a:grpSpLocks/>
          </p:cNvGrpSpPr>
          <p:nvPr/>
        </p:nvGrpSpPr>
        <p:grpSpPr bwMode="auto">
          <a:xfrm>
            <a:off x="8737600" y="3765550"/>
            <a:ext cx="508000" cy="1187450"/>
            <a:chOff x="6553200" y="3765550"/>
            <a:chExt cx="381000" cy="1187450"/>
          </a:xfrm>
        </p:grpSpPr>
        <p:cxnSp>
          <p:nvCxnSpPr>
            <p:cNvPr id="21546" name="AutoShape 33"/>
            <p:cNvCxnSpPr>
              <a:cxnSpLocks noChangeShapeType="1"/>
            </p:cNvCxnSpPr>
            <p:nvPr/>
          </p:nvCxnSpPr>
          <p:spPr bwMode="auto">
            <a:xfrm>
              <a:off x="6745288" y="3765550"/>
              <a:ext cx="1588" cy="806450"/>
            </a:xfrm>
            <a:prstGeom prst="straightConnector1">
              <a:avLst/>
            </a:prstGeom>
            <a:noFill/>
            <a:ln w="12700">
              <a:solidFill>
                <a:schemeClr val="tx1"/>
              </a:solidFill>
              <a:round/>
              <a:headEnd/>
              <a:tailEnd type="triangle" w="med" len="med"/>
            </a:ln>
          </p:spPr>
        </p:cxnSp>
        <p:sp>
          <p:nvSpPr>
            <p:cNvPr id="21547" name="Rectangle 7"/>
            <p:cNvSpPr>
              <a:spLocks noChangeArrowheads="1"/>
            </p:cNvSpPr>
            <p:nvPr/>
          </p:nvSpPr>
          <p:spPr bwMode="auto">
            <a:xfrm>
              <a:off x="6553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a:t>5</a:t>
              </a:r>
            </a:p>
          </p:txBody>
        </p:sp>
      </p:grpSp>
      <p:grpSp>
        <p:nvGrpSpPr>
          <p:cNvPr id="5" name="Group 65"/>
          <p:cNvGrpSpPr>
            <a:grpSpLocks/>
          </p:cNvGrpSpPr>
          <p:nvPr/>
        </p:nvGrpSpPr>
        <p:grpSpPr bwMode="auto">
          <a:xfrm>
            <a:off x="8993717" y="3765550"/>
            <a:ext cx="1267883" cy="1187450"/>
            <a:chOff x="6745288" y="3765550"/>
            <a:chExt cx="950912" cy="1187450"/>
          </a:xfrm>
        </p:grpSpPr>
        <p:cxnSp>
          <p:nvCxnSpPr>
            <p:cNvPr id="21544" name="AutoShape 37"/>
            <p:cNvCxnSpPr>
              <a:cxnSpLocks noChangeShapeType="1"/>
            </p:cNvCxnSpPr>
            <p:nvPr/>
          </p:nvCxnSpPr>
          <p:spPr bwMode="auto">
            <a:xfrm>
              <a:off x="6745288" y="3765550"/>
              <a:ext cx="763587" cy="822325"/>
            </a:xfrm>
            <a:prstGeom prst="straightConnector1">
              <a:avLst/>
            </a:prstGeom>
            <a:noFill/>
            <a:ln w="12700">
              <a:solidFill>
                <a:schemeClr val="tx1"/>
              </a:solidFill>
              <a:round/>
              <a:headEnd/>
              <a:tailEnd type="triangle" w="med" len="med"/>
            </a:ln>
          </p:spPr>
        </p:cxnSp>
        <p:sp>
          <p:nvSpPr>
            <p:cNvPr id="21545" name="Rectangle 7"/>
            <p:cNvSpPr>
              <a:spLocks noChangeArrowheads="1"/>
            </p:cNvSpPr>
            <p:nvPr/>
          </p:nvSpPr>
          <p:spPr bwMode="auto">
            <a:xfrm>
              <a:off x="7315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a:t>2</a:t>
              </a:r>
            </a:p>
          </p:txBody>
        </p:sp>
      </p:grpSp>
      <p:grpSp>
        <p:nvGrpSpPr>
          <p:cNvPr id="6" name="Group 51"/>
          <p:cNvGrpSpPr>
            <a:grpSpLocks/>
          </p:cNvGrpSpPr>
          <p:nvPr/>
        </p:nvGrpSpPr>
        <p:grpSpPr bwMode="auto">
          <a:xfrm>
            <a:off x="2645833" y="2514600"/>
            <a:ext cx="3302000" cy="1250950"/>
            <a:chOff x="1984375" y="2514600"/>
            <a:chExt cx="2476501" cy="1250950"/>
          </a:xfrm>
        </p:grpSpPr>
        <p:sp>
          <p:nvSpPr>
            <p:cNvPr id="21542" name="AutoShape 6"/>
            <p:cNvSpPr>
              <a:spLocks noChangeArrowheads="1"/>
            </p:cNvSpPr>
            <p:nvPr/>
          </p:nvSpPr>
          <p:spPr bwMode="auto">
            <a:xfrm flipV="1">
              <a:off x="1984375" y="3460750"/>
              <a:ext cx="381000" cy="304800"/>
            </a:xfrm>
            <a:prstGeom prst="triangle">
              <a:avLst>
                <a:gd name="adj" fmla="val 50000"/>
              </a:avLst>
            </a:prstGeom>
            <a:solidFill>
              <a:srgbClr val="CCCCCC"/>
            </a:solidFill>
            <a:ln w="12700">
              <a:solidFill>
                <a:schemeClr val="tx1"/>
              </a:solidFill>
              <a:miter lim="800000"/>
              <a:headEnd/>
              <a:tailEnd/>
            </a:ln>
          </p:spPr>
          <p:txBody>
            <a:bodyPr wrap="none" anchor="ctr"/>
            <a:lstStyle/>
            <a:p>
              <a:endParaRPr lang="en-US"/>
            </a:p>
          </p:txBody>
        </p:sp>
        <p:cxnSp>
          <p:nvCxnSpPr>
            <p:cNvPr id="21543" name="AutoShape 7"/>
            <p:cNvCxnSpPr>
              <a:cxnSpLocks noChangeShapeType="1"/>
              <a:stCxn id="21507" idx="3"/>
              <a:endCxn id="21542" idx="3"/>
            </p:cNvCxnSpPr>
            <p:nvPr/>
          </p:nvCxnSpPr>
          <p:spPr bwMode="auto">
            <a:xfrm flipH="1">
              <a:off x="2173288" y="2514600"/>
              <a:ext cx="2287588" cy="946150"/>
            </a:xfrm>
            <a:prstGeom prst="straightConnector1">
              <a:avLst/>
            </a:prstGeom>
            <a:noFill/>
            <a:ln w="12700">
              <a:solidFill>
                <a:schemeClr val="tx1"/>
              </a:solidFill>
              <a:round/>
              <a:headEnd/>
              <a:tailEnd type="triangle" w="med" len="med"/>
            </a:ln>
          </p:spPr>
        </p:cxnSp>
      </p:grpSp>
      <p:cxnSp>
        <p:nvCxnSpPr>
          <p:cNvPr id="28720" name="AutoShape 9"/>
          <p:cNvCxnSpPr>
            <a:cxnSpLocks noChangeShapeType="1"/>
            <a:stCxn id="21542" idx="0"/>
          </p:cNvCxnSpPr>
          <p:nvPr/>
        </p:nvCxnSpPr>
        <p:spPr bwMode="auto">
          <a:xfrm flipH="1">
            <a:off x="1883834" y="3765551"/>
            <a:ext cx="1013884" cy="822325"/>
          </a:xfrm>
          <a:prstGeom prst="straightConnector1">
            <a:avLst/>
          </a:prstGeom>
          <a:noFill/>
          <a:ln w="12700">
            <a:solidFill>
              <a:schemeClr val="tx1"/>
            </a:solidFill>
            <a:round/>
            <a:headEnd/>
            <a:tailEnd type="triangle" w="med" len="med"/>
          </a:ln>
        </p:spPr>
      </p:cxnSp>
      <p:sp>
        <p:nvSpPr>
          <p:cNvPr id="51" name="Rectangle 7"/>
          <p:cNvSpPr>
            <a:spLocks noChangeArrowheads="1"/>
          </p:cNvSpPr>
          <p:nvPr/>
        </p:nvSpPr>
        <p:spPr bwMode="auto">
          <a:xfrm>
            <a:off x="1625600" y="4648200"/>
            <a:ext cx="508000" cy="304800"/>
          </a:xfrm>
          <a:prstGeom prst="rect">
            <a:avLst/>
          </a:prstGeom>
          <a:solidFill>
            <a:srgbClr val="CCCCCC"/>
          </a:solidFill>
          <a:ln w="9525">
            <a:solidFill>
              <a:schemeClr val="tx1"/>
            </a:solidFill>
            <a:miter lim="800000"/>
            <a:headEnd/>
            <a:tailEnd/>
          </a:ln>
        </p:spPr>
        <p:txBody>
          <a:bodyPr wrap="none" anchor="ctr"/>
          <a:lstStyle/>
          <a:p>
            <a:pPr algn="ctr"/>
            <a:r>
              <a:rPr lang="en-US"/>
              <a:t>3</a:t>
            </a:r>
          </a:p>
        </p:txBody>
      </p:sp>
      <p:cxnSp>
        <p:nvCxnSpPr>
          <p:cNvPr id="67" name="AutoShape 21"/>
          <p:cNvCxnSpPr>
            <a:cxnSpLocks noChangeShapeType="1"/>
          </p:cNvCxnSpPr>
          <p:nvPr/>
        </p:nvCxnSpPr>
        <p:spPr bwMode="auto">
          <a:xfrm rot="5400000">
            <a:off x="5790143" y="2665942"/>
            <a:ext cx="304800" cy="2116"/>
          </a:xfrm>
          <a:prstGeom prst="straightConnector1">
            <a:avLst/>
          </a:prstGeom>
          <a:noFill/>
          <a:ln w="12700">
            <a:solidFill>
              <a:schemeClr val="tx1"/>
            </a:solidFill>
            <a:round/>
            <a:headEnd/>
            <a:tailEnd/>
          </a:ln>
        </p:spPr>
      </p:cxnSp>
      <p:cxnSp>
        <p:nvCxnSpPr>
          <p:cNvPr id="70" name="AutoShape 21"/>
          <p:cNvCxnSpPr>
            <a:cxnSpLocks noChangeShapeType="1"/>
            <a:stCxn id="21507" idx="3"/>
          </p:cNvCxnSpPr>
          <p:nvPr/>
        </p:nvCxnSpPr>
        <p:spPr bwMode="auto">
          <a:xfrm rot="16200000" flipH="1">
            <a:off x="6212417" y="2250017"/>
            <a:ext cx="228600" cy="757767"/>
          </a:xfrm>
          <a:prstGeom prst="straightConnector1">
            <a:avLst/>
          </a:prstGeom>
          <a:noFill/>
          <a:ln w="12700">
            <a:solidFill>
              <a:schemeClr val="tx1"/>
            </a:solidFill>
            <a:round/>
            <a:headEnd/>
            <a:tailEnd/>
          </a:ln>
        </p:spPr>
      </p:cxnSp>
      <p:cxnSp>
        <p:nvCxnSpPr>
          <p:cNvPr id="74" name="AutoShape 21"/>
          <p:cNvCxnSpPr>
            <a:cxnSpLocks noChangeShapeType="1"/>
          </p:cNvCxnSpPr>
          <p:nvPr/>
        </p:nvCxnSpPr>
        <p:spPr bwMode="auto">
          <a:xfrm rot="5400000">
            <a:off x="2744259" y="3913717"/>
            <a:ext cx="304800" cy="2117"/>
          </a:xfrm>
          <a:prstGeom prst="straightConnector1">
            <a:avLst/>
          </a:prstGeom>
          <a:noFill/>
          <a:ln w="12700">
            <a:solidFill>
              <a:schemeClr val="tx1"/>
            </a:solidFill>
            <a:round/>
            <a:headEnd/>
            <a:tailEnd/>
          </a:ln>
        </p:spPr>
      </p:cxnSp>
      <p:cxnSp>
        <p:nvCxnSpPr>
          <p:cNvPr id="75" name="AutoShape 21"/>
          <p:cNvCxnSpPr>
            <a:cxnSpLocks noChangeShapeType="1"/>
            <a:stCxn id="21542" idx="0"/>
          </p:cNvCxnSpPr>
          <p:nvPr/>
        </p:nvCxnSpPr>
        <p:spPr bwMode="auto">
          <a:xfrm rot="16200000" flipH="1">
            <a:off x="2926292" y="3739091"/>
            <a:ext cx="196850" cy="249767"/>
          </a:xfrm>
          <a:prstGeom prst="straightConnector1">
            <a:avLst/>
          </a:prstGeom>
          <a:noFill/>
          <a:ln w="12700">
            <a:solidFill>
              <a:schemeClr val="tx1"/>
            </a:solidFill>
            <a:round/>
            <a:headEnd/>
            <a:tailEnd/>
          </a:ln>
        </p:spPr>
      </p:cxnSp>
      <p:grpSp>
        <p:nvGrpSpPr>
          <p:cNvPr id="7" name="Group 59"/>
          <p:cNvGrpSpPr>
            <a:grpSpLocks/>
          </p:cNvGrpSpPr>
          <p:nvPr/>
        </p:nvGrpSpPr>
        <p:grpSpPr bwMode="auto">
          <a:xfrm>
            <a:off x="5693833" y="2514601"/>
            <a:ext cx="508000" cy="1235075"/>
            <a:chOff x="4270375" y="2514600"/>
            <a:chExt cx="381000" cy="1235075"/>
          </a:xfrm>
        </p:grpSpPr>
        <p:sp>
          <p:nvSpPr>
            <p:cNvPr id="21540" name="AutoShape 20"/>
            <p:cNvSpPr>
              <a:spLocks noChangeArrowheads="1"/>
            </p:cNvSpPr>
            <p:nvPr/>
          </p:nvSpPr>
          <p:spPr bwMode="auto">
            <a:xfrm flipV="1">
              <a:off x="4270375" y="3444875"/>
              <a:ext cx="381000" cy="304800"/>
            </a:xfrm>
            <a:prstGeom prst="triangle">
              <a:avLst>
                <a:gd name="adj" fmla="val 50000"/>
              </a:avLst>
            </a:prstGeom>
            <a:solidFill>
              <a:srgbClr val="CCCCCC"/>
            </a:solidFill>
            <a:ln w="12700">
              <a:solidFill>
                <a:schemeClr val="tx1"/>
              </a:solidFill>
              <a:miter lim="800000"/>
              <a:headEnd/>
              <a:tailEnd/>
            </a:ln>
          </p:spPr>
          <p:txBody>
            <a:bodyPr wrap="none" anchor="ctr"/>
            <a:lstStyle/>
            <a:p>
              <a:endParaRPr lang="en-US"/>
            </a:p>
          </p:txBody>
        </p:sp>
        <p:cxnSp>
          <p:nvCxnSpPr>
            <p:cNvPr id="21541" name="AutoShape 21"/>
            <p:cNvCxnSpPr>
              <a:cxnSpLocks noChangeShapeType="1"/>
              <a:stCxn id="21507" idx="3"/>
              <a:endCxn id="21540" idx="3"/>
            </p:cNvCxnSpPr>
            <p:nvPr/>
          </p:nvCxnSpPr>
          <p:spPr bwMode="auto">
            <a:xfrm flipH="1">
              <a:off x="4459288" y="2514600"/>
              <a:ext cx="1588" cy="930275"/>
            </a:xfrm>
            <a:prstGeom prst="straightConnector1">
              <a:avLst/>
            </a:prstGeom>
            <a:noFill/>
            <a:ln w="12700">
              <a:solidFill>
                <a:schemeClr val="tx1"/>
              </a:solidFill>
              <a:round/>
              <a:headEnd/>
              <a:tailEnd type="triangle" w="med" len="med"/>
            </a:ln>
          </p:spPr>
        </p:cxnSp>
      </p:grpSp>
      <p:grpSp>
        <p:nvGrpSpPr>
          <p:cNvPr id="8" name="Group 58"/>
          <p:cNvGrpSpPr>
            <a:grpSpLocks/>
          </p:cNvGrpSpPr>
          <p:nvPr/>
        </p:nvGrpSpPr>
        <p:grpSpPr bwMode="auto">
          <a:xfrm>
            <a:off x="4673600" y="3762376"/>
            <a:ext cx="1524000" cy="1190625"/>
            <a:chOff x="3505200" y="3762375"/>
            <a:chExt cx="1142999" cy="1190625"/>
          </a:xfrm>
        </p:grpSpPr>
        <p:cxnSp>
          <p:nvCxnSpPr>
            <p:cNvPr id="21536" name="AutoShape 23"/>
            <p:cNvCxnSpPr>
              <a:cxnSpLocks noChangeShapeType="1"/>
            </p:cNvCxnSpPr>
            <p:nvPr/>
          </p:nvCxnSpPr>
          <p:spPr bwMode="auto">
            <a:xfrm flipH="1">
              <a:off x="3698875" y="3765550"/>
              <a:ext cx="760413" cy="822325"/>
            </a:xfrm>
            <a:prstGeom prst="straightConnector1">
              <a:avLst/>
            </a:prstGeom>
            <a:noFill/>
            <a:ln w="12700">
              <a:solidFill>
                <a:schemeClr val="tx1"/>
              </a:solidFill>
              <a:round/>
              <a:headEnd/>
              <a:tailEnd type="triangle" w="med" len="med"/>
            </a:ln>
          </p:spPr>
        </p:cxnSp>
        <p:sp>
          <p:nvSpPr>
            <p:cNvPr id="21537" name="Rectangle 7"/>
            <p:cNvSpPr>
              <a:spLocks noChangeArrowheads="1"/>
            </p:cNvSpPr>
            <p:nvPr/>
          </p:nvSpPr>
          <p:spPr bwMode="auto">
            <a:xfrm>
              <a:off x="3505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a:t>2</a:t>
              </a:r>
            </a:p>
          </p:txBody>
        </p:sp>
        <p:cxnSp>
          <p:nvCxnSpPr>
            <p:cNvPr id="21538" name="AutoShape 21"/>
            <p:cNvCxnSpPr>
              <a:cxnSpLocks noChangeShapeType="1"/>
            </p:cNvCxnSpPr>
            <p:nvPr/>
          </p:nvCxnSpPr>
          <p:spPr bwMode="auto">
            <a:xfrm rot="5400000">
              <a:off x="4306094" y="3913981"/>
              <a:ext cx="304800" cy="1588"/>
            </a:xfrm>
            <a:prstGeom prst="straightConnector1">
              <a:avLst/>
            </a:prstGeom>
            <a:noFill/>
            <a:ln w="12700">
              <a:solidFill>
                <a:schemeClr val="tx1"/>
              </a:solidFill>
              <a:round/>
              <a:headEnd/>
              <a:tailEnd/>
            </a:ln>
          </p:spPr>
        </p:cxnSp>
        <p:cxnSp>
          <p:nvCxnSpPr>
            <p:cNvPr id="21539" name="AutoShape 21"/>
            <p:cNvCxnSpPr>
              <a:cxnSpLocks noChangeShapeType="1"/>
            </p:cNvCxnSpPr>
            <p:nvPr/>
          </p:nvCxnSpPr>
          <p:spPr bwMode="auto">
            <a:xfrm rot="16200000" flipH="1">
              <a:off x="4456112" y="3770312"/>
              <a:ext cx="196850" cy="187325"/>
            </a:xfrm>
            <a:prstGeom prst="straightConnector1">
              <a:avLst/>
            </a:prstGeom>
            <a:noFill/>
            <a:ln w="12700">
              <a:solidFill>
                <a:schemeClr val="tx1"/>
              </a:solidFill>
              <a:round/>
              <a:headEnd/>
              <a:tailEnd/>
            </a:ln>
          </p:spPr>
        </p:cxnSp>
      </p:grpSp>
      <p:grpSp>
        <p:nvGrpSpPr>
          <p:cNvPr id="9" name="Group 61"/>
          <p:cNvGrpSpPr>
            <a:grpSpLocks/>
          </p:cNvGrpSpPr>
          <p:nvPr/>
        </p:nvGrpSpPr>
        <p:grpSpPr bwMode="auto">
          <a:xfrm>
            <a:off x="5947833" y="2514600"/>
            <a:ext cx="3302000" cy="1250950"/>
            <a:chOff x="4460875" y="2514600"/>
            <a:chExt cx="2476500" cy="1250950"/>
          </a:xfrm>
        </p:grpSpPr>
        <p:sp>
          <p:nvSpPr>
            <p:cNvPr id="21534" name="AutoShape 26"/>
            <p:cNvSpPr>
              <a:spLocks noChangeArrowheads="1"/>
            </p:cNvSpPr>
            <p:nvPr/>
          </p:nvSpPr>
          <p:spPr bwMode="auto">
            <a:xfrm flipV="1">
              <a:off x="6556375" y="3460750"/>
              <a:ext cx="381000" cy="304800"/>
            </a:xfrm>
            <a:prstGeom prst="triangle">
              <a:avLst>
                <a:gd name="adj" fmla="val 50000"/>
              </a:avLst>
            </a:prstGeom>
            <a:solidFill>
              <a:srgbClr val="CCCCCC"/>
            </a:solidFill>
            <a:ln w="12700">
              <a:solidFill>
                <a:schemeClr val="tx1"/>
              </a:solidFill>
              <a:miter lim="800000"/>
              <a:headEnd/>
              <a:tailEnd/>
            </a:ln>
          </p:spPr>
          <p:txBody>
            <a:bodyPr wrap="none" anchor="ctr"/>
            <a:lstStyle/>
            <a:p>
              <a:endParaRPr lang="en-US"/>
            </a:p>
          </p:txBody>
        </p:sp>
        <p:cxnSp>
          <p:nvCxnSpPr>
            <p:cNvPr id="21535" name="AutoShape 27"/>
            <p:cNvCxnSpPr>
              <a:cxnSpLocks noChangeShapeType="1"/>
              <a:stCxn id="21507" idx="3"/>
              <a:endCxn id="21534" idx="3"/>
            </p:cNvCxnSpPr>
            <p:nvPr/>
          </p:nvCxnSpPr>
          <p:spPr bwMode="auto">
            <a:xfrm>
              <a:off x="4460875" y="2514600"/>
              <a:ext cx="2284413" cy="946150"/>
            </a:xfrm>
            <a:prstGeom prst="straightConnector1">
              <a:avLst/>
            </a:prstGeom>
            <a:noFill/>
            <a:ln w="12700">
              <a:solidFill>
                <a:schemeClr val="tx1"/>
              </a:solidFill>
              <a:round/>
              <a:headEnd/>
              <a:tailEnd type="triangle" w="med" len="med"/>
            </a:ln>
          </p:spPr>
        </p:cxnSp>
      </p:grpSp>
      <p:grpSp>
        <p:nvGrpSpPr>
          <p:cNvPr id="10" name="Group 60"/>
          <p:cNvGrpSpPr>
            <a:grpSpLocks/>
          </p:cNvGrpSpPr>
          <p:nvPr/>
        </p:nvGrpSpPr>
        <p:grpSpPr bwMode="auto">
          <a:xfrm>
            <a:off x="7721600" y="3762376"/>
            <a:ext cx="1524000" cy="1190625"/>
            <a:chOff x="5791200" y="3762375"/>
            <a:chExt cx="1142999" cy="1190625"/>
          </a:xfrm>
        </p:grpSpPr>
        <p:cxnSp>
          <p:nvCxnSpPr>
            <p:cNvPr id="21530" name="AutoShape 29"/>
            <p:cNvCxnSpPr>
              <a:cxnSpLocks noChangeShapeType="1"/>
            </p:cNvCxnSpPr>
            <p:nvPr/>
          </p:nvCxnSpPr>
          <p:spPr bwMode="auto">
            <a:xfrm flipH="1">
              <a:off x="5984875" y="3765550"/>
              <a:ext cx="760413" cy="822325"/>
            </a:xfrm>
            <a:prstGeom prst="straightConnector1">
              <a:avLst/>
            </a:prstGeom>
            <a:noFill/>
            <a:ln w="12700">
              <a:solidFill>
                <a:schemeClr val="tx1"/>
              </a:solidFill>
              <a:round/>
              <a:headEnd/>
              <a:tailEnd type="triangle" w="med" len="med"/>
            </a:ln>
          </p:spPr>
        </p:cxnSp>
        <p:sp>
          <p:nvSpPr>
            <p:cNvPr id="21531" name="Rectangle 7"/>
            <p:cNvSpPr>
              <a:spLocks noChangeArrowheads="1"/>
            </p:cNvSpPr>
            <p:nvPr/>
          </p:nvSpPr>
          <p:spPr bwMode="auto">
            <a:xfrm>
              <a:off x="5791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a:t>14</a:t>
              </a:r>
            </a:p>
          </p:txBody>
        </p:sp>
        <p:cxnSp>
          <p:nvCxnSpPr>
            <p:cNvPr id="21532" name="AutoShape 21"/>
            <p:cNvCxnSpPr>
              <a:cxnSpLocks noChangeShapeType="1"/>
            </p:cNvCxnSpPr>
            <p:nvPr/>
          </p:nvCxnSpPr>
          <p:spPr bwMode="auto">
            <a:xfrm rot="5400000">
              <a:off x="6592094" y="3913981"/>
              <a:ext cx="304800" cy="1588"/>
            </a:xfrm>
            <a:prstGeom prst="straightConnector1">
              <a:avLst/>
            </a:prstGeom>
            <a:noFill/>
            <a:ln w="12700">
              <a:solidFill>
                <a:schemeClr val="tx1"/>
              </a:solidFill>
              <a:round/>
              <a:headEnd/>
              <a:tailEnd/>
            </a:ln>
          </p:spPr>
        </p:cxnSp>
        <p:cxnSp>
          <p:nvCxnSpPr>
            <p:cNvPr id="21533" name="AutoShape 21"/>
            <p:cNvCxnSpPr>
              <a:cxnSpLocks noChangeShapeType="1"/>
            </p:cNvCxnSpPr>
            <p:nvPr/>
          </p:nvCxnSpPr>
          <p:spPr bwMode="auto">
            <a:xfrm rot="16200000" flipH="1">
              <a:off x="6742112" y="3770312"/>
              <a:ext cx="196850" cy="187325"/>
            </a:xfrm>
            <a:prstGeom prst="straightConnector1">
              <a:avLst/>
            </a:prstGeom>
            <a:noFill/>
            <a:ln w="12700">
              <a:solidFill>
                <a:schemeClr val="tx1"/>
              </a:solidFill>
              <a:round/>
              <a:headEnd/>
              <a:tailEnd/>
            </a:ln>
          </p:spPr>
        </p:cxnSp>
      </p:grpSp>
      <p:grpSp>
        <p:nvGrpSpPr>
          <p:cNvPr id="11" name="Group 64"/>
          <p:cNvGrpSpPr>
            <a:grpSpLocks/>
          </p:cNvGrpSpPr>
          <p:nvPr/>
        </p:nvGrpSpPr>
        <p:grpSpPr bwMode="auto">
          <a:xfrm>
            <a:off x="5689600" y="3765550"/>
            <a:ext cx="508000" cy="1187450"/>
            <a:chOff x="6553200" y="3765550"/>
            <a:chExt cx="381000" cy="1187450"/>
          </a:xfrm>
        </p:grpSpPr>
        <p:cxnSp>
          <p:nvCxnSpPr>
            <p:cNvPr id="21528" name="AutoShape 33"/>
            <p:cNvCxnSpPr>
              <a:cxnSpLocks noChangeShapeType="1"/>
            </p:cNvCxnSpPr>
            <p:nvPr/>
          </p:nvCxnSpPr>
          <p:spPr bwMode="auto">
            <a:xfrm>
              <a:off x="6745288" y="3765550"/>
              <a:ext cx="1588" cy="806450"/>
            </a:xfrm>
            <a:prstGeom prst="straightConnector1">
              <a:avLst/>
            </a:prstGeom>
            <a:noFill/>
            <a:ln w="12700">
              <a:solidFill>
                <a:schemeClr val="tx1"/>
              </a:solidFill>
              <a:round/>
              <a:headEnd/>
              <a:tailEnd type="triangle" w="med" len="med"/>
            </a:ln>
          </p:spPr>
        </p:cxnSp>
        <p:sp>
          <p:nvSpPr>
            <p:cNvPr id="21529" name="Rectangle 7"/>
            <p:cNvSpPr>
              <a:spLocks noChangeArrowheads="1"/>
            </p:cNvSpPr>
            <p:nvPr/>
          </p:nvSpPr>
          <p:spPr bwMode="auto">
            <a:xfrm>
              <a:off x="6553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a:t>4</a:t>
              </a:r>
            </a:p>
          </p:txBody>
        </p:sp>
      </p:grpSp>
      <p:grpSp>
        <p:nvGrpSpPr>
          <p:cNvPr id="12" name="Group 65"/>
          <p:cNvGrpSpPr>
            <a:grpSpLocks/>
          </p:cNvGrpSpPr>
          <p:nvPr/>
        </p:nvGrpSpPr>
        <p:grpSpPr bwMode="auto">
          <a:xfrm>
            <a:off x="5945717" y="3765550"/>
            <a:ext cx="1267883" cy="1187450"/>
            <a:chOff x="6745288" y="3765550"/>
            <a:chExt cx="950912" cy="1187450"/>
          </a:xfrm>
        </p:grpSpPr>
        <p:cxnSp>
          <p:nvCxnSpPr>
            <p:cNvPr id="21526" name="AutoShape 37"/>
            <p:cNvCxnSpPr>
              <a:cxnSpLocks noChangeShapeType="1"/>
            </p:cNvCxnSpPr>
            <p:nvPr/>
          </p:nvCxnSpPr>
          <p:spPr bwMode="auto">
            <a:xfrm>
              <a:off x="6745288" y="3765550"/>
              <a:ext cx="763587" cy="822325"/>
            </a:xfrm>
            <a:prstGeom prst="straightConnector1">
              <a:avLst/>
            </a:prstGeom>
            <a:noFill/>
            <a:ln w="12700">
              <a:solidFill>
                <a:schemeClr val="tx1"/>
              </a:solidFill>
              <a:round/>
              <a:headEnd/>
              <a:tailEnd type="triangle" w="med" len="med"/>
            </a:ln>
          </p:spPr>
        </p:cxnSp>
        <p:sp>
          <p:nvSpPr>
            <p:cNvPr id="21527" name="Rectangle 7"/>
            <p:cNvSpPr>
              <a:spLocks noChangeArrowheads="1"/>
            </p:cNvSpPr>
            <p:nvPr/>
          </p:nvSpPr>
          <p:spPr bwMode="auto">
            <a:xfrm>
              <a:off x="7315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a:t>6</a:t>
              </a:r>
            </a:p>
          </p:txBody>
        </p:sp>
      </p:grpSp>
    </p:spTree>
    <p:extLst>
      <p:ext uri="{BB962C8B-B14F-4D97-AF65-F5344CB8AC3E}">
        <p14:creationId xmlns:p14="http://schemas.microsoft.com/office/powerpoint/2010/main" val="11584222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72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1"/>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2"/>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9"/>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0"/>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4"/>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pPr eaLnBrk="1" hangingPunct="1"/>
            <a:r>
              <a:rPr lang="en-US" dirty="0" err="1">
                <a:sym typeface="Symbol" pitchFamily="18" charset="2"/>
              </a:rPr>
              <a:t>Minimax</a:t>
            </a:r>
            <a:r>
              <a:rPr lang="en-US" dirty="0">
                <a:sym typeface="Symbol" pitchFamily="18" charset="2"/>
              </a:rPr>
              <a:t> Pruning</a:t>
            </a:r>
          </a:p>
        </p:txBody>
      </p:sp>
      <p:sp>
        <p:nvSpPr>
          <p:cNvPr id="22531" name="AutoShape 4"/>
          <p:cNvSpPr>
            <a:spLocks noChangeArrowheads="1"/>
          </p:cNvSpPr>
          <p:nvPr/>
        </p:nvSpPr>
        <p:spPr bwMode="auto">
          <a:xfrm>
            <a:off x="5693833" y="2209800"/>
            <a:ext cx="508000" cy="304800"/>
          </a:xfrm>
          <a:prstGeom prst="triangle">
            <a:avLst>
              <a:gd name="adj" fmla="val 50000"/>
            </a:avLst>
          </a:prstGeom>
          <a:solidFill>
            <a:srgbClr val="CCCCCC"/>
          </a:solidFill>
          <a:ln w="12700">
            <a:solidFill>
              <a:schemeClr val="tx1"/>
            </a:solidFill>
            <a:miter lim="800000"/>
            <a:headEnd/>
            <a:tailEnd/>
          </a:ln>
        </p:spPr>
        <p:txBody>
          <a:bodyPr wrap="none" anchor="ctr"/>
          <a:lstStyle/>
          <a:p>
            <a:endParaRPr lang="en-US"/>
          </a:p>
        </p:txBody>
      </p:sp>
      <p:grpSp>
        <p:nvGrpSpPr>
          <p:cNvPr id="2" name="Group 60"/>
          <p:cNvGrpSpPr>
            <a:grpSpLocks/>
          </p:cNvGrpSpPr>
          <p:nvPr/>
        </p:nvGrpSpPr>
        <p:grpSpPr bwMode="auto">
          <a:xfrm>
            <a:off x="2641600" y="3765550"/>
            <a:ext cx="508000" cy="1187450"/>
            <a:chOff x="1981200" y="3765550"/>
            <a:chExt cx="381000" cy="1187450"/>
          </a:xfrm>
        </p:grpSpPr>
        <p:cxnSp>
          <p:nvCxnSpPr>
            <p:cNvPr id="22568" name="AutoShape 13"/>
            <p:cNvCxnSpPr>
              <a:cxnSpLocks noChangeShapeType="1"/>
              <a:stCxn id="22560" idx="0"/>
            </p:cNvCxnSpPr>
            <p:nvPr/>
          </p:nvCxnSpPr>
          <p:spPr bwMode="auto">
            <a:xfrm>
              <a:off x="2173288" y="3765550"/>
              <a:ext cx="1588" cy="806450"/>
            </a:xfrm>
            <a:prstGeom prst="straightConnector1">
              <a:avLst/>
            </a:prstGeom>
            <a:noFill/>
            <a:ln w="12700">
              <a:solidFill>
                <a:schemeClr val="tx1"/>
              </a:solidFill>
              <a:round/>
              <a:headEnd/>
              <a:tailEnd type="triangle" w="med" len="med"/>
            </a:ln>
          </p:spPr>
        </p:cxnSp>
        <p:sp>
          <p:nvSpPr>
            <p:cNvPr id="22569" name="Rectangle 7"/>
            <p:cNvSpPr>
              <a:spLocks noChangeArrowheads="1"/>
            </p:cNvSpPr>
            <p:nvPr/>
          </p:nvSpPr>
          <p:spPr bwMode="auto">
            <a:xfrm>
              <a:off x="1981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a:t>12</a:t>
              </a:r>
            </a:p>
          </p:txBody>
        </p:sp>
      </p:grpSp>
      <p:grpSp>
        <p:nvGrpSpPr>
          <p:cNvPr id="3" name="Group 61"/>
          <p:cNvGrpSpPr>
            <a:grpSpLocks/>
          </p:cNvGrpSpPr>
          <p:nvPr/>
        </p:nvGrpSpPr>
        <p:grpSpPr bwMode="auto">
          <a:xfrm>
            <a:off x="2897717" y="3765550"/>
            <a:ext cx="1267883" cy="1187450"/>
            <a:chOff x="2173288" y="3765550"/>
            <a:chExt cx="950912" cy="1187450"/>
          </a:xfrm>
        </p:grpSpPr>
        <p:cxnSp>
          <p:nvCxnSpPr>
            <p:cNvPr id="22566" name="AutoShape 17"/>
            <p:cNvCxnSpPr>
              <a:cxnSpLocks noChangeShapeType="1"/>
              <a:stCxn id="22560" idx="0"/>
            </p:cNvCxnSpPr>
            <p:nvPr/>
          </p:nvCxnSpPr>
          <p:spPr bwMode="auto">
            <a:xfrm>
              <a:off x="2173288" y="3765550"/>
              <a:ext cx="763587" cy="822325"/>
            </a:xfrm>
            <a:prstGeom prst="straightConnector1">
              <a:avLst/>
            </a:prstGeom>
            <a:noFill/>
            <a:ln w="12700">
              <a:solidFill>
                <a:schemeClr val="tx1"/>
              </a:solidFill>
              <a:round/>
              <a:headEnd/>
              <a:tailEnd type="triangle" w="med" len="med"/>
            </a:ln>
          </p:spPr>
        </p:cxnSp>
        <p:sp>
          <p:nvSpPr>
            <p:cNvPr id="22567" name="Rectangle 7"/>
            <p:cNvSpPr>
              <a:spLocks noChangeArrowheads="1"/>
            </p:cNvSpPr>
            <p:nvPr/>
          </p:nvSpPr>
          <p:spPr bwMode="auto">
            <a:xfrm>
              <a:off x="2743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a:t>8</a:t>
              </a:r>
            </a:p>
          </p:txBody>
        </p:sp>
      </p:grpSp>
      <p:grpSp>
        <p:nvGrpSpPr>
          <p:cNvPr id="4" name="Group 64"/>
          <p:cNvGrpSpPr>
            <a:grpSpLocks/>
          </p:cNvGrpSpPr>
          <p:nvPr/>
        </p:nvGrpSpPr>
        <p:grpSpPr bwMode="auto">
          <a:xfrm>
            <a:off x="8737600" y="3765550"/>
            <a:ext cx="508000" cy="1187450"/>
            <a:chOff x="6553200" y="3765550"/>
            <a:chExt cx="381000" cy="1187450"/>
          </a:xfrm>
        </p:grpSpPr>
        <p:cxnSp>
          <p:nvCxnSpPr>
            <p:cNvPr id="22564" name="AutoShape 33"/>
            <p:cNvCxnSpPr>
              <a:cxnSpLocks noChangeShapeType="1"/>
            </p:cNvCxnSpPr>
            <p:nvPr/>
          </p:nvCxnSpPr>
          <p:spPr bwMode="auto">
            <a:xfrm>
              <a:off x="6745288" y="3765550"/>
              <a:ext cx="1588" cy="806450"/>
            </a:xfrm>
            <a:prstGeom prst="straightConnector1">
              <a:avLst/>
            </a:prstGeom>
            <a:noFill/>
            <a:ln w="12700">
              <a:solidFill>
                <a:schemeClr val="tx1"/>
              </a:solidFill>
              <a:round/>
              <a:headEnd/>
              <a:tailEnd type="triangle" w="med" len="med"/>
            </a:ln>
          </p:spPr>
        </p:cxnSp>
        <p:sp>
          <p:nvSpPr>
            <p:cNvPr id="22565" name="Rectangle 7"/>
            <p:cNvSpPr>
              <a:spLocks noChangeArrowheads="1"/>
            </p:cNvSpPr>
            <p:nvPr/>
          </p:nvSpPr>
          <p:spPr bwMode="auto">
            <a:xfrm>
              <a:off x="6553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a:t>5</a:t>
              </a:r>
            </a:p>
          </p:txBody>
        </p:sp>
      </p:grpSp>
      <p:grpSp>
        <p:nvGrpSpPr>
          <p:cNvPr id="5" name="Group 65"/>
          <p:cNvGrpSpPr>
            <a:grpSpLocks/>
          </p:cNvGrpSpPr>
          <p:nvPr/>
        </p:nvGrpSpPr>
        <p:grpSpPr bwMode="auto">
          <a:xfrm>
            <a:off x="8993717" y="3765550"/>
            <a:ext cx="1267883" cy="1187450"/>
            <a:chOff x="6745288" y="3765550"/>
            <a:chExt cx="950912" cy="1187450"/>
          </a:xfrm>
        </p:grpSpPr>
        <p:cxnSp>
          <p:nvCxnSpPr>
            <p:cNvPr id="22562" name="AutoShape 37"/>
            <p:cNvCxnSpPr>
              <a:cxnSpLocks noChangeShapeType="1"/>
            </p:cNvCxnSpPr>
            <p:nvPr/>
          </p:nvCxnSpPr>
          <p:spPr bwMode="auto">
            <a:xfrm>
              <a:off x="6745288" y="3765550"/>
              <a:ext cx="763587" cy="822325"/>
            </a:xfrm>
            <a:prstGeom prst="straightConnector1">
              <a:avLst/>
            </a:prstGeom>
            <a:noFill/>
            <a:ln w="12700">
              <a:solidFill>
                <a:schemeClr val="tx1"/>
              </a:solidFill>
              <a:round/>
              <a:headEnd/>
              <a:tailEnd type="triangle" w="med" len="med"/>
            </a:ln>
          </p:spPr>
        </p:cxnSp>
        <p:sp>
          <p:nvSpPr>
            <p:cNvPr id="22563" name="Rectangle 7"/>
            <p:cNvSpPr>
              <a:spLocks noChangeArrowheads="1"/>
            </p:cNvSpPr>
            <p:nvPr/>
          </p:nvSpPr>
          <p:spPr bwMode="auto">
            <a:xfrm>
              <a:off x="7315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a:t>2</a:t>
              </a:r>
            </a:p>
          </p:txBody>
        </p:sp>
      </p:grpSp>
      <p:grpSp>
        <p:nvGrpSpPr>
          <p:cNvPr id="6" name="Group 51"/>
          <p:cNvGrpSpPr>
            <a:grpSpLocks/>
          </p:cNvGrpSpPr>
          <p:nvPr/>
        </p:nvGrpSpPr>
        <p:grpSpPr bwMode="auto">
          <a:xfrm>
            <a:off x="2645833" y="2514600"/>
            <a:ext cx="3302000" cy="1250950"/>
            <a:chOff x="1984375" y="2514600"/>
            <a:chExt cx="2476501" cy="1250950"/>
          </a:xfrm>
        </p:grpSpPr>
        <p:sp>
          <p:nvSpPr>
            <p:cNvPr id="22560" name="AutoShape 6"/>
            <p:cNvSpPr>
              <a:spLocks noChangeArrowheads="1"/>
            </p:cNvSpPr>
            <p:nvPr/>
          </p:nvSpPr>
          <p:spPr bwMode="auto">
            <a:xfrm flipV="1">
              <a:off x="1984375" y="3460750"/>
              <a:ext cx="381000" cy="304800"/>
            </a:xfrm>
            <a:prstGeom prst="triangle">
              <a:avLst>
                <a:gd name="adj" fmla="val 50000"/>
              </a:avLst>
            </a:prstGeom>
            <a:solidFill>
              <a:srgbClr val="CCCCCC"/>
            </a:solidFill>
            <a:ln w="12700">
              <a:solidFill>
                <a:schemeClr val="tx1"/>
              </a:solidFill>
              <a:miter lim="800000"/>
              <a:headEnd/>
              <a:tailEnd/>
            </a:ln>
          </p:spPr>
          <p:txBody>
            <a:bodyPr wrap="none" anchor="ctr"/>
            <a:lstStyle/>
            <a:p>
              <a:endParaRPr lang="en-US"/>
            </a:p>
          </p:txBody>
        </p:sp>
        <p:cxnSp>
          <p:nvCxnSpPr>
            <p:cNvPr id="22561" name="AutoShape 7"/>
            <p:cNvCxnSpPr>
              <a:cxnSpLocks noChangeShapeType="1"/>
              <a:stCxn id="22531" idx="3"/>
              <a:endCxn id="22560" idx="3"/>
            </p:cNvCxnSpPr>
            <p:nvPr/>
          </p:nvCxnSpPr>
          <p:spPr bwMode="auto">
            <a:xfrm flipH="1">
              <a:off x="2173288" y="2514600"/>
              <a:ext cx="2287588" cy="946150"/>
            </a:xfrm>
            <a:prstGeom prst="straightConnector1">
              <a:avLst/>
            </a:prstGeom>
            <a:noFill/>
            <a:ln w="12700">
              <a:solidFill>
                <a:schemeClr val="tx1"/>
              </a:solidFill>
              <a:round/>
              <a:headEnd/>
              <a:tailEnd type="triangle" w="med" len="med"/>
            </a:ln>
          </p:spPr>
        </p:cxnSp>
      </p:grpSp>
      <p:cxnSp>
        <p:nvCxnSpPr>
          <p:cNvPr id="28720" name="AutoShape 9"/>
          <p:cNvCxnSpPr>
            <a:cxnSpLocks noChangeShapeType="1"/>
            <a:stCxn id="22560" idx="0"/>
          </p:cNvCxnSpPr>
          <p:nvPr/>
        </p:nvCxnSpPr>
        <p:spPr bwMode="auto">
          <a:xfrm flipH="1">
            <a:off x="1883834" y="3765551"/>
            <a:ext cx="1013884" cy="822325"/>
          </a:xfrm>
          <a:prstGeom prst="straightConnector1">
            <a:avLst/>
          </a:prstGeom>
          <a:noFill/>
          <a:ln w="12700">
            <a:solidFill>
              <a:schemeClr val="tx1"/>
            </a:solidFill>
            <a:round/>
            <a:headEnd/>
            <a:tailEnd type="triangle" w="med" len="med"/>
          </a:ln>
        </p:spPr>
      </p:cxnSp>
      <p:sp>
        <p:nvSpPr>
          <p:cNvPr id="51" name="Rectangle 7"/>
          <p:cNvSpPr>
            <a:spLocks noChangeArrowheads="1"/>
          </p:cNvSpPr>
          <p:nvPr/>
        </p:nvSpPr>
        <p:spPr bwMode="auto">
          <a:xfrm>
            <a:off x="1625600" y="4648200"/>
            <a:ext cx="508000" cy="304800"/>
          </a:xfrm>
          <a:prstGeom prst="rect">
            <a:avLst/>
          </a:prstGeom>
          <a:solidFill>
            <a:srgbClr val="CCCCCC"/>
          </a:solidFill>
          <a:ln w="9525">
            <a:solidFill>
              <a:schemeClr val="tx1"/>
            </a:solidFill>
            <a:miter lim="800000"/>
            <a:headEnd/>
            <a:tailEnd/>
          </a:ln>
        </p:spPr>
        <p:txBody>
          <a:bodyPr wrap="none" anchor="ctr"/>
          <a:lstStyle/>
          <a:p>
            <a:pPr algn="ctr"/>
            <a:r>
              <a:rPr lang="en-US"/>
              <a:t>3</a:t>
            </a:r>
          </a:p>
        </p:txBody>
      </p:sp>
      <p:cxnSp>
        <p:nvCxnSpPr>
          <p:cNvPr id="67" name="AutoShape 21"/>
          <p:cNvCxnSpPr>
            <a:cxnSpLocks noChangeShapeType="1"/>
          </p:cNvCxnSpPr>
          <p:nvPr/>
        </p:nvCxnSpPr>
        <p:spPr bwMode="auto">
          <a:xfrm rot="5400000">
            <a:off x="5790143" y="2665942"/>
            <a:ext cx="304800" cy="2116"/>
          </a:xfrm>
          <a:prstGeom prst="straightConnector1">
            <a:avLst/>
          </a:prstGeom>
          <a:noFill/>
          <a:ln w="12700">
            <a:solidFill>
              <a:schemeClr val="tx1"/>
            </a:solidFill>
            <a:round/>
            <a:headEnd/>
            <a:tailEnd/>
          </a:ln>
        </p:spPr>
      </p:cxnSp>
      <p:cxnSp>
        <p:nvCxnSpPr>
          <p:cNvPr id="70" name="AutoShape 21"/>
          <p:cNvCxnSpPr>
            <a:cxnSpLocks noChangeShapeType="1"/>
            <a:stCxn id="22531" idx="3"/>
          </p:cNvCxnSpPr>
          <p:nvPr/>
        </p:nvCxnSpPr>
        <p:spPr bwMode="auto">
          <a:xfrm rot="16200000" flipH="1">
            <a:off x="6212417" y="2250017"/>
            <a:ext cx="228600" cy="757767"/>
          </a:xfrm>
          <a:prstGeom prst="straightConnector1">
            <a:avLst/>
          </a:prstGeom>
          <a:noFill/>
          <a:ln w="12700">
            <a:solidFill>
              <a:schemeClr val="tx1"/>
            </a:solidFill>
            <a:round/>
            <a:headEnd/>
            <a:tailEnd/>
          </a:ln>
        </p:spPr>
      </p:cxnSp>
      <p:cxnSp>
        <p:nvCxnSpPr>
          <p:cNvPr id="74" name="AutoShape 21"/>
          <p:cNvCxnSpPr>
            <a:cxnSpLocks noChangeShapeType="1"/>
          </p:cNvCxnSpPr>
          <p:nvPr/>
        </p:nvCxnSpPr>
        <p:spPr bwMode="auto">
          <a:xfrm rot="5400000">
            <a:off x="2744259" y="3913717"/>
            <a:ext cx="304800" cy="2117"/>
          </a:xfrm>
          <a:prstGeom prst="straightConnector1">
            <a:avLst/>
          </a:prstGeom>
          <a:noFill/>
          <a:ln w="12700">
            <a:solidFill>
              <a:schemeClr val="tx1"/>
            </a:solidFill>
            <a:round/>
            <a:headEnd/>
            <a:tailEnd/>
          </a:ln>
        </p:spPr>
      </p:cxnSp>
      <p:cxnSp>
        <p:nvCxnSpPr>
          <p:cNvPr id="75" name="AutoShape 21"/>
          <p:cNvCxnSpPr>
            <a:cxnSpLocks noChangeShapeType="1"/>
            <a:stCxn id="22560" idx="0"/>
          </p:cNvCxnSpPr>
          <p:nvPr/>
        </p:nvCxnSpPr>
        <p:spPr bwMode="auto">
          <a:xfrm rot="16200000" flipH="1">
            <a:off x="2926292" y="3739091"/>
            <a:ext cx="196850" cy="249767"/>
          </a:xfrm>
          <a:prstGeom prst="straightConnector1">
            <a:avLst/>
          </a:prstGeom>
          <a:noFill/>
          <a:ln w="12700">
            <a:solidFill>
              <a:schemeClr val="tx1"/>
            </a:solidFill>
            <a:round/>
            <a:headEnd/>
            <a:tailEnd/>
          </a:ln>
        </p:spPr>
      </p:cxnSp>
      <p:grpSp>
        <p:nvGrpSpPr>
          <p:cNvPr id="7" name="Group 59"/>
          <p:cNvGrpSpPr>
            <a:grpSpLocks/>
          </p:cNvGrpSpPr>
          <p:nvPr/>
        </p:nvGrpSpPr>
        <p:grpSpPr bwMode="auto">
          <a:xfrm>
            <a:off x="5693833" y="2514601"/>
            <a:ext cx="508000" cy="1235075"/>
            <a:chOff x="4270375" y="2514600"/>
            <a:chExt cx="381000" cy="1235075"/>
          </a:xfrm>
        </p:grpSpPr>
        <p:sp>
          <p:nvSpPr>
            <p:cNvPr id="22558" name="AutoShape 20"/>
            <p:cNvSpPr>
              <a:spLocks noChangeArrowheads="1"/>
            </p:cNvSpPr>
            <p:nvPr/>
          </p:nvSpPr>
          <p:spPr bwMode="auto">
            <a:xfrm flipV="1">
              <a:off x="4270375" y="3444875"/>
              <a:ext cx="381000" cy="304800"/>
            </a:xfrm>
            <a:prstGeom prst="triangle">
              <a:avLst>
                <a:gd name="adj" fmla="val 50000"/>
              </a:avLst>
            </a:prstGeom>
            <a:solidFill>
              <a:srgbClr val="CCCCCC"/>
            </a:solidFill>
            <a:ln w="12700">
              <a:solidFill>
                <a:schemeClr val="tx1"/>
              </a:solidFill>
              <a:miter lim="800000"/>
              <a:headEnd/>
              <a:tailEnd/>
            </a:ln>
          </p:spPr>
          <p:txBody>
            <a:bodyPr wrap="none" anchor="ctr"/>
            <a:lstStyle/>
            <a:p>
              <a:endParaRPr lang="en-US"/>
            </a:p>
          </p:txBody>
        </p:sp>
        <p:cxnSp>
          <p:nvCxnSpPr>
            <p:cNvPr id="22559" name="AutoShape 21"/>
            <p:cNvCxnSpPr>
              <a:cxnSpLocks noChangeShapeType="1"/>
              <a:stCxn id="22531" idx="3"/>
              <a:endCxn id="22558" idx="3"/>
            </p:cNvCxnSpPr>
            <p:nvPr/>
          </p:nvCxnSpPr>
          <p:spPr bwMode="auto">
            <a:xfrm flipH="1">
              <a:off x="4459288" y="2514600"/>
              <a:ext cx="1588" cy="930275"/>
            </a:xfrm>
            <a:prstGeom prst="straightConnector1">
              <a:avLst/>
            </a:prstGeom>
            <a:noFill/>
            <a:ln w="12700">
              <a:solidFill>
                <a:schemeClr val="tx1"/>
              </a:solidFill>
              <a:round/>
              <a:headEnd/>
              <a:tailEnd type="triangle" w="med" len="med"/>
            </a:ln>
          </p:spPr>
        </p:cxnSp>
      </p:grpSp>
      <p:grpSp>
        <p:nvGrpSpPr>
          <p:cNvPr id="8" name="Group 58"/>
          <p:cNvGrpSpPr>
            <a:grpSpLocks/>
          </p:cNvGrpSpPr>
          <p:nvPr/>
        </p:nvGrpSpPr>
        <p:grpSpPr bwMode="auto">
          <a:xfrm>
            <a:off x="4673600" y="3762376"/>
            <a:ext cx="1524000" cy="1190625"/>
            <a:chOff x="3505200" y="3762375"/>
            <a:chExt cx="1142999" cy="1190625"/>
          </a:xfrm>
        </p:grpSpPr>
        <p:cxnSp>
          <p:nvCxnSpPr>
            <p:cNvPr id="22554" name="AutoShape 23"/>
            <p:cNvCxnSpPr>
              <a:cxnSpLocks noChangeShapeType="1"/>
            </p:cNvCxnSpPr>
            <p:nvPr/>
          </p:nvCxnSpPr>
          <p:spPr bwMode="auto">
            <a:xfrm flipH="1">
              <a:off x="3698875" y="3765550"/>
              <a:ext cx="760413" cy="822325"/>
            </a:xfrm>
            <a:prstGeom prst="straightConnector1">
              <a:avLst/>
            </a:prstGeom>
            <a:noFill/>
            <a:ln w="12700">
              <a:solidFill>
                <a:schemeClr val="tx1"/>
              </a:solidFill>
              <a:round/>
              <a:headEnd/>
              <a:tailEnd type="triangle" w="med" len="med"/>
            </a:ln>
          </p:spPr>
        </p:cxnSp>
        <p:sp>
          <p:nvSpPr>
            <p:cNvPr id="22555" name="Rectangle 7"/>
            <p:cNvSpPr>
              <a:spLocks noChangeArrowheads="1"/>
            </p:cNvSpPr>
            <p:nvPr/>
          </p:nvSpPr>
          <p:spPr bwMode="auto">
            <a:xfrm>
              <a:off x="3505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a:t>2</a:t>
              </a:r>
            </a:p>
          </p:txBody>
        </p:sp>
        <p:cxnSp>
          <p:nvCxnSpPr>
            <p:cNvPr id="22556" name="AutoShape 21"/>
            <p:cNvCxnSpPr>
              <a:cxnSpLocks noChangeShapeType="1"/>
            </p:cNvCxnSpPr>
            <p:nvPr/>
          </p:nvCxnSpPr>
          <p:spPr bwMode="auto">
            <a:xfrm rot="5400000">
              <a:off x="4306094" y="3913981"/>
              <a:ext cx="304800" cy="1588"/>
            </a:xfrm>
            <a:prstGeom prst="straightConnector1">
              <a:avLst/>
            </a:prstGeom>
            <a:noFill/>
            <a:ln w="12700">
              <a:solidFill>
                <a:schemeClr val="tx1"/>
              </a:solidFill>
              <a:round/>
              <a:headEnd/>
              <a:tailEnd/>
            </a:ln>
          </p:spPr>
        </p:cxnSp>
        <p:cxnSp>
          <p:nvCxnSpPr>
            <p:cNvPr id="22557" name="AutoShape 21"/>
            <p:cNvCxnSpPr>
              <a:cxnSpLocks noChangeShapeType="1"/>
            </p:cNvCxnSpPr>
            <p:nvPr/>
          </p:nvCxnSpPr>
          <p:spPr bwMode="auto">
            <a:xfrm rot="16200000" flipH="1">
              <a:off x="4456112" y="3770312"/>
              <a:ext cx="196850" cy="187325"/>
            </a:xfrm>
            <a:prstGeom prst="straightConnector1">
              <a:avLst/>
            </a:prstGeom>
            <a:noFill/>
            <a:ln w="12700">
              <a:solidFill>
                <a:schemeClr val="tx1"/>
              </a:solidFill>
              <a:round/>
              <a:headEnd/>
              <a:tailEnd/>
            </a:ln>
          </p:spPr>
        </p:cxnSp>
      </p:grpSp>
      <p:grpSp>
        <p:nvGrpSpPr>
          <p:cNvPr id="9" name="Group 61"/>
          <p:cNvGrpSpPr>
            <a:grpSpLocks/>
          </p:cNvGrpSpPr>
          <p:nvPr/>
        </p:nvGrpSpPr>
        <p:grpSpPr bwMode="auto">
          <a:xfrm>
            <a:off x="5947833" y="2514600"/>
            <a:ext cx="3302000" cy="1250950"/>
            <a:chOff x="4460875" y="2514600"/>
            <a:chExt cx="2476500" cy="1250950"/>
          </a:xfrm>
        </p:grpSpPr>
        <p:sp>
          <p:nvSpPr>
            <p:cNvPr id="22552" name="AutoShape 26"/>
            <p:cNvSpPr>
              <a:spLocks noChangeArrowheads="1"/>
            </p:cNvSpPr>
            <p:nvPr/>
          </p:nvSpPr>
          <p:spPr bwMode="auto">
            <a:xfrm flipV="1">
              <a:off x="6556375" y="3460750"/>
              <a:ext cx="381000" cy="304800"/>
            </a:xfrm>
            <a:prstGeom prst="triangle">
              <a:avLst>
                <a:gd name="adj" fmla="val 50000"/>
              </a:avLst>
            </a:prstGeom>
            <a:solidFill>
              <a:srgbClr val="CCCCCC"/>
            </a:solidFill>
            <a:ln w="12700">
              <a:solidFill>
                <a:schemeClr val="tx1"/>
              </a:solidFill>
              <a:miter lim="800000"/>
              <a:headEnd/>
              <a:tailEnd/>
            </a:ln>
          </p:spPr>
          <p:txBody>
            <a:bodyPr wrap="none" anchor="ctr"/>
            <a:lstStyle/>
            <a:p>
              <a:endParaRPr lang="en-US"/>
            </a:p>
          </p:txBody>
        </p:sp>
        <p:cxnSp>
          <p:nvCxnSpPr>
            <p:cNvPr id="22553" name="AutoShape 27"/>
            <p:cNvCxnSpPr>
              <a:cxnSpLocks noChangeShapeType="1"/>
              <a:stCxn id="22531" idx="3"/>
              <a:endCxn id="22552" idx="3"/>
            </p:cNvCxnSpPr>
            <p:nvPr/>
          </p:nvCxnSpPr>
          <p:spPr bwMode="auto">
            <a:xfrm>
              <a:off x="4460875" y="2514600"/>
              <a:ext cx="2284413" cy="946150"/>
            </a:xfrm>
            <a:prstGeom prst="straightConnector1">
              <a:avLst/>
            </a:prstGeom>
            <a:noFill/>
            <a:ln w="12700">
              <a:solidFill>
                <a:schemeClr val="tx1"/>
              </a:solidFill>
              <a:round/>
              <a:headEnd/>
              <a:tailEnd type="triangle" w="med" len="med"/>
            </a:ln>
          </p:spPr>
        </p:cxnSp>
      </p:grpSp>
      <p:grpSp>
        <p:nvGrpSpPr>
          <p:cNvPr id="10" name="Group 60"/>
          <p:cNvGrpSpPr>
            <a:grpSpLocks/>
          </p:cNvGrpSpPr>
          <p:nvPr/>
        </p:nvGrpSpPr>
        <p:grpSpPr bwMode="auto">
          <a:xfrm>
            <a:off x="7721600" y="3762376"/>
            <a:ext cx="1524000" cy="1190625"/>
            <a:chOff x="5791200" y="3762375"/>
            <a:chExt cx="1142999" cy="1190625"/>
          </a:xfrm>
        </p:grpSpPr>
        <p:cxnSp>
          <p:nvCxnSpPr>
            <p:cNvPr id="22548" name="AutoShape 29"/>
            <p:cNvCxnSpPr>
              <a:cxnSpLocks noChangeShapeType="1"/>
            </p:cNvCxnSpPr>
            <p:nvPr/>
          </p:nvCxnSpPr>
          <p:spPr bwMode="auto">
            <a:xfrm flipH="1">
              <a:off x="5984875" y="3765550"/>
              <a:ext cx="760413" cy="822325"/>
            </a:xfrm>
            <a:prstGeom prst="straightConnector1">
              <a:avLst/>
            </a:prstGeom>
            <a:noFill/>
            <a:ln w="12700">
              <a:solidFill>
                <a:schemeClr val="tx1"/>
              </a:solidFill>
              <a:round/>
              <a:headEnd/>
              <a:tailEnd type="triangle" w="med" len="med"/>
            </a:ln>
          </p:spPr>
        </p:cxnSp>
        <p:sp>
          <p:nvSpPr>
            <p:cNvPr id="22549" name="Rectangle 7"/>
            <p:cNvSpPr>
              <a:spLocks noChangeArrowheads="1"/>
            </p:cNvSpPr>
            <p:nvPr/>
          </p:nvSpPr>
          <p:spPr bwMode="auto">
            <a:xfrm>
              <a:off x="5791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a:t>14</a:t>
              </a:r>
            </a:p>
          </p:txBody>
        </p:sp>
        <p:cxnSp>
          <p:nvCxnSpPr>
            <p:cNvPr id="22550" name="AutoShape 21"/>
            <p:cNvCxnSpPr>
              <a:cxnSpLocks noChangeShapeType="1"/>
            </p:cNvCxnSpPr>
            <p:nvPr/>
          </p:nvCxnSpPr>
          <p:spPr bwMode="auto">
            <a:xfrm rot="5400000">
              <a:off x="6592094" y="3913981"/>
              <a:ext cx="304800" cy="1588"/>
            </a:xfrm>
            <a:prstGeom prst="straightConnector1">
              <a:avLst/>
            </a:prstGeom>
            <a:noFill/>
            <a:ln w="12700">
              <a:solidFill>
                <a:schemeClr val="tx1"/>
              </a:solidFill>
              <a:round/>
              <a:headEnd/>
              <a:tailEnd/>
            </a:ln>
          </p:spPr>
        </p:cxnSp>
        <p:cxnSp>
          <p:nvCxnSpPr>
            <p:cNvPr id="22551" name="AutoShape 21"/>
            <p:cNvCxnSpPr>
              <a:cxnSpLocks noChangeShapeType="1"/>
            </p:cNvCxnSpPr>
            <p:nvPr/>
          </p:nvCxnSpPr>
          <p:spPr bwMode="auto">
            <a:xfrm rot="16200000" flipH="1">
              <a:off x="6742112" y="3770312"/>
              <a:ext cx="196850" cy="187325"/>
            </a:xfrm>
            <a:prstGeom prst="straightConnector1">
              <a:avLst/>
            </a:prstGeom>
            <a:noFill/>
            <a:ln w="12700">
              <a:solidFill>
                <a:schemeClr val="tx1"/>
              </a:solidFill>
              <a:round/>
              <a:headEnd/>
              <a:tailEnd/>
            </a:ln>
          </p:spPr>
        </p:cxnSp>
      </p:grpSp>
    </p:spTree>
    <p:extLst>
      <p:ext uri="{BB962C8B-B14F-4D97-AF65-F5344CB8AC3E}">
        <p14:creationId xmlns:p14="http://schemas.microsoft.com/office/powerpoint/2010/main" val="393451332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72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0"/>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4"/>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8DD1ED-DDC3-45F8-910F-29F5BC6F7AA3}"/>
              </a:ext>
            </a:extLst>
          </p:cNvPr>
          <p:cNvSpPr>
            <a:spLocks noGrp="1"/>
          </p:cNvSpPr>
          <p:nvPr>
            <p:ph type="title"/>
          </p:nvPr>
        </p:nvSpPr>
        <p:spPr/>
        <p:txBody>
          <a:bodyPr>
            <a:normAutofit/>
          </a:bodyPr>
          <a:lstStyle/>
          <a:p>
            <a:r>
              <a:rPr lang="en-US" altLang="zh-CN" dirty="0"/>
              <a:t>ALPHA-BETA</a:t>
            </a:r>
            <a:endParaRPr lang="zh-CN" altLang="en-US" dirty="0"/>
          </a:p>
        </p:txBody>
      </p:sp>
      <p:sp>
        <p:nvSpPr>
          <p:cNvPr id="3" name="内容占位符 2">
            <a:extLst>
              <a:ext uri="{FF2B5EF4-FFF2-40B4-BE49-F238E27FC236}">
                <a16:creationId xmlns:a16="http://schemas.microsoft.com/office/drawing/2014/main" id="{C635053D-DB2F-4983-9DF8-F42284CE1F02}"/>
              </a:ext>
            </a:extLst>
          </p:cNvPr>
          <p:cNvSpPr>
            <a:spLocks noGrp="1"/>
          </p:cNvSpPr>
          <p:nvPr>
            <p:ph idx="1"/>
          </p:nvPr>
        </p:nvSpPr>
        <p:spPr/>
        <p:txBody>
          <a:bodyPr>
            <a:normAutofit/>
          </a:bodyPr>
          <a:lstStyle/>
          <a:p>
            <a:pPr marL="0" indent="0" algn="ctr">
              <a:buNone/>
            </a:pPr>
            <a:endParaRPr lang="en-US" altLang="zh-CN" sz="7200" b="1" dirty="0"/>
          </a:p>
          <a:p>
            <a:pPr marL="0" indent="0" algn="ctr">
              <a:buNone/>
            </a:pPr>
            <a:r>
              <a:rPr lang="en-US" altLang="zh-CN" sz="7200" b="1" dirty="0"/>
              <a:t>ALPHA-BETA</a:t>
            </a:r>
            <a:endParaRPr lang="zh-CN" altLang="en-US" sz="7200" dirty="0"/>
          </a:p>
        </p:txBody>
      </p:sp>
      <p:sp>
        <p:nvSpPr>
          <p:cNvPr id="4" name="灯片编号占位符 3">
            <a:extLst>
              <a:ext uri="{FF2B5EF4-FFF2-40B4-BE49-F238E27FC236}">
                <a16:creationId xmlns:a16="http://schemas.microsoft.com/office/drawing/2014/main" id="{40A76929-1F43-40B2-AE2A-DA90BD3748F7}"/>
              </a:ext>
            </a:extLst>
          </p:cNvPr>
          <p:cNvSpPr>
            <a:spLocks noGrp="1"/>
          </p:cNvSpPr>
          <p:nvPr>
            <p:ph type="sldNum" sz="quarter" idx="12"/>
          </p:nvPr>
        </p:nvSpPr>
        <p:spPr/>
        <p:txBody>
          <a:bodyPr/>
          <a:lstStyle/>
          <a:p>
            <a:fld id="{893ACD7D-9A68-44C8-A49A-4B94202CE741}" type="slidenum">
              <a:rPr lang="zh-CN" altLang="en-US" smtClean="0"/>
              <a:t>34</a:t>
            </a:fld>
            <a:endParaRPr lang="zh-CN" altLang="en-US"/>
          </a:p>
        </p:txBody>
      </p:sp>
    </p:spTree>
    <p:extLst>
      <p:ext uri="{BB962C8B-B14F-4D97-AF65-F5344CB8AC3E}">
        <p14:creationId xmlns:p14="http://schemas.microsoft.com/office/powerpoint/2010/main" val="55242380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53CD78-57C6-49BD-B4F6-B0ADB12A41F9}"/>
              </a:ext>
            </a:extLst>
          </p:cNvPr>
          <p:cNvSpPr>
            <a:spLocks noGrp="1"/>
          </p:cNvSpPr>
          <p:nvPr>
            <p:ph type="title"/>
          </p:nvPr>
        </p:nvSpPr>
        <p:spPr/>
        <p:txBody>
          <a:bodyPr/>
          <a:lstStyle/>
          <a:p>
            <a:r>
              <a:rPr lang="en-US" altLang="zh-CN" dirty="0"/>
              <a:t>Alpha-Beta Pruning </a:t>
            </a:r>
            <a:endParaRPr lang="zh-CN" altLang="en-US" dirty="0"/>
          </a:p>
        </p:txBody>
      </p:sp>
      <p:sp>
        <p:nvSpPr>
          <p:cNvPr id="4" name="灯片编号占位符 3">
            <a:extLst>
              <a:ext uri="{FF2B5EF4-FFF2-40B4-BE49-F238E27FC236}">
                <a16:creationId xmlns:a16="http://schemas.microsoft.com/office/drawing/2014/main" id="{8EA99FD7-A34E-4734-8465-5C8699ABC8C3}"/>
              </a:ext>
            </a:extLst>
          </p:cNvPr>
          <p:cNvSpPr>
            <a:spLocks noGrp="1"/>
          </p:cNvSpPr>
          <p:nvPr>
            <p:ph type="sldNum" sz="quarter" idx="12"/>
          </p:nvPr>
        </p:nvSpPr>
        <p:spPr/>
        <p:txBody>
          <a:bodyPr/>
          <a:lstStyle/>
          <a:p>
            <a:fld id="{893ACD7D-9A68-44C8-A49A-4B94202CE741}" type="slidenum">
              <a:rPr lang="zh-CN" altLang="en-US" smtClean="0"/>
              <a:t>35</a:t>
            </a:fld>
            <a:endParaRPr lang="zh-CN" altLang="en-US"/>
          </a:p>
        </p:txBody>
      </p:sp>
      <p:grpSp>
        <p:nvGrpSpPr>
          <p:cNvPr id="5" name="Group 28483">
            <a:extLst>
              <a:ext uri="{FF2B5EF4-FFF2-40B4-BE49-F238E27FC236}">
                <a16:creationId xmlns:a16="http://schemas.microsoft.com/office/drawing/2014/main" id="{00C72FBA-8AE0-4970-A764-653862BC650B}"/>
              </a:ext>
            </a:extLst>
          </p:cNvPr>
          <p:cNvGrpSpPr/>
          <p:nvPr/>
        </p:nvGrpSpPr>
        <p:grpSpPr>
          <a:xfrm>
            <a:off x="2364102" y="1087546"/>
            <a:ext cx="7463796" cy="3695560"/>
            <a:chOff x="0" y="0"/>
            <a:chExt cx="7464171" cy="3695808"/>
          </a:xfrm>
        </p:grpSpPr>
        <p:sp>
          <p:nvSpPr>
            <p:cNvPr id="6" name="Shape 1372">
              <a:extLst>
                <a:ext uri="{FF2B5EF4-FFF2-40B4-BE49-F238E27FC236}">
                  <a16:creationId xmlns:a16="http://schemas.microsoft.com/office/drawing/2014/main" id="{968C1CC0-A5B6-42D2-9051-E1B890240445}"/>
                </a:ext>
              </a:extLst>
            </p:cNvPr>
            <p:cNvSpPr/>
            <p:nvPr/>
          </p:nvSpPr>
          <p:spPr>
            <a:xfrm>
              <a:off x="3650996" y="0"/>
              <a:ext cx="576326" cy="574675"/>
            </a:xfrm>
            <a:custGeom>
              <a:avLst/>
              <a:gdLst/>
              <a:ahLst/>
              <a:cxnLst/>
              <a:rect l="0" t="0" r="0" b="0"/>
              <a:pathLst>
                <a:path w="576326" h="574675">
                  <a:moveTo>
                    <a:pt x="0" y="574675"/>
                  </a:moveTo>
                  <a:lnTo>
                    <a:pt x="288163" y="0"/>
                  </a:lnTo>
                  <a:lnTo>
                    <a:pt x="576326" y="574675"/>
                  </a:lnTo>
                  <a:close/>
                </a:path>
              </a:pathLst>
            </a:custGeom>
            <a:ln w="25400" cap="flat">
              <a:round/>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7" name="Rectangle 1373">
              <a:extLst>
                <a:ext uri="{FF2B5EF4-FFF2-40B4-BE49-F238E27FC236}">
                  <a16:creationId xmlns:a16="http://schemas.microsoft.com/office/drawing/2014/main" id="{93BD97C7-C9B5-40AB-8EB1-2D451BA1CC03}"/>
                </a:ext>
              </a:extLst>
            </p:cNvPr>
            <p:cNvSpPr/>
            <p:nvPr/>
          </p:nvSpPr>
          <p:spPr>
            <a:xfrm>
              <a:off x="3841750" y="281387"/>
              <a:ext cx="262673" cy="329901"/>
            </a:xfrm>
            <a:prstGeom prst="rect">
              <a:avLst/>
            </a:prstGeom>
            <a:ln>
              <a:noFill/>
            </a:ln>
          </p:spPr>
          <p:txBody>
            <a:bodyPr vert="horz" lIns="0" tIns="0" rIns="0" bIns="0" rtlCol="0">
              <a:noAutofit/>
            </a:bodyPr>
            <a:lstStyle/>
            <a:p>
              <a:pPr>
                <a:lnSpc>
                  <a:spcPct val="107000"/>
                </a:lnSpc>
                <a:spcAft>
                  <a:spcPts val="800"/>
                </a:spcAft>
              </a:pPr>
              <a:r>
                <a:rPr lang="en-US" sz="2000" b="1" kern="100">
                  <a:solidFill>
                    <a:srgbClr val="000000"/>
                  </a:solidFill>
                  <a:effectLst/>
                  <a:latin typeface="Verdana" panose="020B0604030504040204" pitchFamily="34" charset="0"/>
                  <a:ea typeface="Verdana" panose="020B0604030504040204" pitchFamily="34" charset="0"/>
                  <a:cs typeface="Verdana" panose="020B0604030504040204" pitchFamily="34" charset="0"/>
                </a:rPr>
                <a:t>A</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8" name="Rectangle 1374">
              <a:extLst>
                <a:ext uri="{FF2B5EF4-FFF2-40B4-BE49-F238E27FC236}">
                  <a16:creationId xmlns:a16="http://schemas.microsoft.com/office/drawing/2014/main" id="{6E78B1BD-B214-4D44-A127-73BCD0805CC1}"/>
                </a:ext>
              </a:extLst>
            </p:cNvPr>
            <p:cNvSpPr/>
            <p:nvPr/>
          </p:nvSpPr>
          <p:spPr>
            <a:xfrm>
              <a:off x="4039870" y="281387"/>
              <a:ext cx="115765" cy="329901"/>
            </a:xfrm>
            <a:prstGeom prst="rect">
              <a:avLst/>
            </a:prstGeom>
            <a:ln>
              <a:noFill/>
            </a:ln>
          </p:spPr>
          <p:txBody>
            <a:bodyPr vert="horz" lIns="0" tIns="0" rIns="0" bIns="0" rtlCol="0">
              <a:noAutofit/>
            </a:bodyPr>
            <a:lstStyle/>
            <a:p>
              <a:pPr>
                <a:lnSpc>
                  <a:spcPct val="107000"/>
                </a:lnSpc>
                <a:spcAft>
                  <a:spcPts val="800"/>
                </a:spcAft>
              </a:pPr>
              <a:r>
                <a:rPr lang="zh-CN" sz="2000" b="1" kern="100">
                  <a:solidFill>
                    <a:srgbClr val="000000"/>
                  </a:solidFill>
                  <a:effectLst/>
                  <a:latin typeface="Calibri" panose="020F0502020204030204" pitchFamily="34" charset="0"/>
                  <a:ea typeface="Verdana" panose="020B0604030504040204" pitchFamily="34" charset="0"/>
                  <a:cs typeface="Verdana" panose="020B0604030504040204" pitchFamily="34" charset="0"/>
                </a:rPr>
                <a:t> </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9" name="Shape 1376">
              <a:extLst>
                <a:ext uri="{FF2B5EF4-FFF2-40B4-BE49-F238E27FC236}">
                  <a16:creationId xmlns:a16="http://schemas.microsoft.com/office/drawing/2014/main" id="{258233CE-12C3-4F87-9644-0DD353D98161}"/>
                </a:ext>
              </a:extLst>
            </p:cNvPr>
            <p:cNvSpPr/>
            <p:nvPr/>
          </p:nvSpPr>
          <p:spPr>
            <a:xfrm>
              <a:off x="1274572" y="1385824"/>
              <a:ext cx="549275" cy="579501"/>
            </a:xfrm>
            <a:custGeom>
              <a:avLst/>
              <a:gdLst/>
              <a:ahLst/>
              <a:cxnLst/>
              <a:rect l="0" t="0" r="0" b="0"/>
              <a:pathLst>
                <a:path w="549275" h="579501">
                  <a:moveTo>
                    <a:pt x="259334" y="579501"/>
                  </a:moveTo>
                  <a:lnTo>
                    <a:pt x="549275" y="0"/>
                  </a:lnTo>
                  <a:lnTo>
                    <a:pt x="0" y="0"/>
                  </a:lnTo>
                  <a:lnTo>
                    <a:pt x="259334" y="579501"/>
                  </a:lnTo>
                  <a:close/>
                </a:path>
              </a:pathLst>
            </a:custGeom>
            <a:ln w="19050" cap="flat">
              <a:round/>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10" name="Rectangle 1377">
              <a:extLst>
                <a:ext uri="{FF2B5EF4-FFF2-40B4-BE49-F238E27FC236}">
                  <a16:creationId xmlns:a16="http://schemas.microsoft.com/office/drawing/2014/main" id="{9B1D725B-F666-472B-B9CF-B89A829DC8E6}"/>
                </a:ext>
              </a:extLst>
            </p:cNvPr>
            <p:cNvSpPr/>
            <p:nvPr/>
          </p:nvSpPr>
          <p:spPr>
            <a:xfrm>
              <a:off x="1452372" y="1489030"/>
              <a:ext cx="257934" cy="329901"/>
            </a:xfrm>
            <a:prstGeom prst="rect">
              <a:avLst/>
            </a:prstGeom>
            <a:ln>
              <a:noFill/>
            </a:ln>
          </p:spPr>
          <p:txBody>
            <a:bodyPr vert="horz" lIns="0" tIns="0" rIns="0" bIns="0" rtlCol="0">
              <a:noAutofit/>
            </a:bodyPr>
            <a:lstStyle/>
            <a:p>
              <a:pPr>
                <a:lnSpc>
                  <a:spcPct val="107000"/>
                </a:lnSpc>
                <a:spcAft>
                  <a:spcPts val="800"/>
                </a:spcAft>
              </a:pPr>
              <a:r>
                <a:rPr lang="en-US" sz="2000" b="1" kern="100">
                  <a:solidFill>
                    <a:srgbClr val="000000"/>
                  </a:solidFill>
                  <a:effectLst/>
                  <a:latin typeface="Verdana" panose="020B0604030504040204" pitchFamily="34" charset="0"/>
                  <a:ea typeface="Verdana" panose="020B0604030504040204" pitchFamily="34" charset="0"/>
                  <a:cs typeface="Verdana" panose="020B0604030504040204" pitchFamily="34" charset="0"/>
                </a:rPr>
                <a:t>B</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11" name="Rectangle 1378">
              <a:extLst>
                <a:ext uri="{FF2B5EF4-FFF2-40B4-BE49-F238E27FC236}">
                  <a16:creationId xmlns:a16="http://schemas.microsoft.com/office/drawing/2014/main" id="{1F3CBD5F-03C4-4BCC-B671-32A01ACCDFEE}"/>
                </a:ext>
              </a:extLst>
            </p:cNvPr>
            <p:cNvSpPr/>
            <p:nvPr/>
          </p:nvSpPr>
          <p:spPr>
            <a:xfrm>
              <a:off x="1645920" y="1489030"/>
              <a:ext cx="115766" cy="329901"/>
            </a:xfrm>
            <a:prstGeom prst="rect">
              <a:avLst/>
            </a:prstGeom>
            <a:ln>
              <a:noFill/>
            </a:ln>
          </p:spPr>
          <p:txBody>
            <a:bodyPr vert="horz" lIns="0" tIns="0" rIns="0" bIns="0" rtlCol="0">
              <a:noAutofit/>
            </a:bodyPr>
            <a:lstStyle/>
            <a:p>
              <a:pPr>
                <a:lnSpc>
                  <a:spcPct val="107000"/>
                </a:lnSpc>
                <a:spcAft>
                  <a:spcPts val="800"/>
                </a:spcAft>
              </a:pPr>
              <a:r>
                <a:rPr lang="zh-CN" sz="2000" b="1" kern="100">
                  <a:solidFill>
                    <a:srgbClr val="000000"/>
                  </a:solidFill>
                  <a:effectLst/>
                  <a:latin typeface="Calibri" panose="020F0502020204030204" pitchFamily="34" charset="0"/>
                  <a:ea typeface="Verdana" panose="020B0604030504040204" pitchFamily="34" charset="0"/>
                  <a:cs typeface="Verdana" panose="020B0604030504040204" pitchFamily="34" charset="0"/>
                </a:rPr>
                <a:t> </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12" name="Shape 1380">
              <a:extLst>
                <a:ext uri="{FF2B5EF4-FFF2-40B4-BE49-F238E27FC236}">
                  <a16:creationId xmlns:a16="http://schemas.microsoft.com/office/drawing/2014/main" id="{3673747C-3BF2-4759-B9A4-F78D31F9E432}"/>
                </a:ext>
              </a:extLst>
            </p:cNvPr>
            <p:cNvSpPr/>
            <p:nvPr/>
          </p:nvSpPr>
          <p:spPr>
            <a:xfrm>
              <a:off x="3687572" y="1385824"/>
              <a:ext cx="547624" cy="579501"/>
            </a:xfrm>
            <a:custGeom>
              <a:avLst/>
              <a:gdLst/>
              <a:ahLst/>
              <a:cxnLst/>
              <a:rect l="0" t="0" r="0" b="0"/>
              <a:pathLst>
                <a:path w="547624" h="579501">
                  <a:moveTo>
                    <a:pt x="258572" y="579501"/>
                  </a:moveTo>
                  <a:lnTo>
                    <a:pt x="547624" y="0"/>
                  </a:lnTo>
                  <a:lnTo>
                    <a:pt x="0" y="0"/>
                  </a:lnTo>
                  <a:lnTo>
                    <a:pt x="258572" y="579501"/>
                  </a:lnTo>
                  <a:close/>
                </a:path>
              </a:pathLst>
            </a:custGeom>
            <a:ln w="19050" cap="flat">
              <a:round/>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13" name="Rectangle 1381">
              <a:extLst>
                <a:ext uri="{FF2B5EF4-FFF2-40B4-BE49-F238E27FC236}">
                  <a16:creationId xmlns:a16="http://schemas.microsoft.com/office/drawing/2014/main" id="{942D68ED-F3A3-48B6-B307-D9651897996F}"/>
                </a:ext>
              </a:extLst>
            </p:cNvPr>
            <p:cNvSpPr/>
            <p:nvPr/>
          </p:nvSpPr>
          <p:spPr>
            <a:xfrm>
              <a:off x="3870071" y="1489030"/>
              <a:ext cx="245071" cy="329901"/>
            </a:xfrm>
            <a:prstGeom prst="rect">
              <a:avLst/>
            </a:prstGeom>
            <a:ln>
              <a:noFill/>
            </a:ln>
          </p:spPr>
          <p:txBody>
            <a:bodyPr vert="horz" lIns="0" tIns="0" rIns="0" bIns="0" rtlCol="0">
              <a:noAutofit/>
            </a:bodyPr>
            <a:lstStyle/>
            <a:p>
              <a:pPr>
                <a:lnSpc>
                  <a:spcPct val="107000"/>
                </a:lnSpc>
                <a:spcAft>
                  <a:spcPts val="800"/>
                </a:spcAft>
              </a:pPr>
              <a:r>
                <a:rPr lang="en-US" sz="2000" b="1" kern="100">
                  <a:solidFill>
                    <a:srgbClr val="000000"/>
                  </a:solidFill>
                  <a:effectLst/>
                  <a:latin typeface="Verdana" panose="020B0604030504040204" pitchFamily="34" charset="0"/>
                  <a:ea typeface="Verdana" panose="020B0604030504040204" pitchFamily="34" charset="0"/>
                  <a:cs typeface="Verdana" panose="020B0604030504040204" pitchFamily="34" charset="0"/>
                </a:rPr>
                <a:t>C</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14" name="Rectangle 1382">
              <a:extLst>
                <a:ext uri="{FF2B5EF4-FFF2-40B4-BE49-F238E27FC236}">
                  <a16:creationId xmlns:a16="http://schemas.microsoft.com/office/drawing/2014/main" id="{44877A52-DFF4-4054-8817-9111CDFFD577}"/>
                </a:ext>
              </a:extLst>
            </p:cNvPr>
            <p:cNvSpPr/>
            <p:nvPr/>
          </p:nvSpPr>
          <p:spPr>
            <a:xfrm>
              <a:off x="4054729" y="1489030"/>
              <a:ext cx="115765" cy="329901"/>
            </a:xfrm>
            <a:prstGeom prst="rect">
              <a:avLst/>
            </a:prstGeom>
            <a:ln>
              <a:noFill/>
            </a:ln>
          </p:spPr>
          <p:txBody>
            <a:bodyPr vert="horz" lIns="0" tIns="0" rIns="0" bIns="0" rtlCol="0">
              <a:noAutofit/>
            </a:bodyPr>
            <a:lstStyle/>
            <a:p>
              <a:pPr>
                <a:lnSpc>
                  <a:spcPct val="107000"/>
                </a:lnSpc>
                <a:spcAft>
                  <a:spcPts val="800"/>
                </a:spcAft>
              </a:pPr>
              <a:r>
                <a:rPr lang="zh-CN" sz="2000" b="1" kern="100">
                  <a:solidFill>
                    <a:srgbClr val="000000"/>
                  </a:solidFill>
                  <a:effectLst/>
                  <a:latin typeface="Calibri" panose="020F0502020204030204" pitchFamily="34" charset="0"/>
                  <a:ea typeface="Verdana" panose="020B0604030504040204" pitchFamily="34" charset="0"/>
                  <a:cs typeface="Verdana" panose="020B0604030504040204" pitchFamily="34" charset="0"/>
                </a:rPr>
                <a:t> </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15" name="Shape 1384">
              <a:extLst>
                <a:ext uri="{FF2B5EF4-FFF2-40B4-BE49-F238E27FC236}">
                  <a16:creationId xmlns:a16="http://schemas.microsoft.com/office/drawing/2014/main" id="{58AF699D-ADBA-4539-AE40-32AB7A43B19B}"/>
                </a:ext>
              </a:extLst>
            </p:cNvPr>
            <p:cNvSpPr/>
            <p:nvPr/>
          </p:nvSpPr>
          <p:spPr>
            <a:xfrm>
              <a:off x="6098921" y="1385824"/>
              <a:ext cx="549275" cy="579501"/>
            </a:xfrm>
            <a:custGeom>
              <a:avLst/>
              <a:gdLst/>
              <a:ahLst/>
              <a:cxnLst/>
              <a:rect l="0" t="0" r="0" b="0"/>
              <a:pathLst>
                <a:path w="549275" h="579501">
                  <a:moveTo>
                    <a:pt x="259334" y="579501"/>
                  </a:moveTo>
                  <a:lnTo>
                    <a:pt x="549275" y="0"/>
                  </a:lnTo>
                  <a:lnTo>
                    <a:pt x="0" y="0"/>
                  </a:lnTo>
                  <a:lnTo>
                    <a:pt x="259334" y="579501"/>
                  </a:lnTo>
                  <a:close/>
                </a:path>
              </a:pathLst>
            </a:custGeom>
            <a:ln w="19050" cap="flat">
              <a:round/>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16" name="Rectangle 1385">
              <a:extLst>
                <a:ext uri="{FF2B5EF4-FFF2-40B4-BE49-F238E27FC236}">
                  <a16:creationId xmlns:a16="http://schemas.microsoft.com/office/drawing/2014/main" id="{BC998CA8-BC75-4B7C-B43C-7369A945DA6F}"/>
                </a:ext>
              </a:extLst>
            </p:cNvPr>
            <p:cNvSpPr/>
            <p:nvPr/>
          </p:nvSpPr>
          <p:spPr>
            <a:xfrm>
              <a:off x="6268466" y="1489030"/>
              <a:ext cx="280951" cy="329901"/>
            </a:xfrm>
            <a:prstGeom prst="rect">
              <a:avLst/>
            </a:prstGeom>
            <a:ln>
              <a:noFill/>
            </a:ln>
          </p:spPr>
          <p:txBody>
            <a:bodyPr vert="horz" lIns="0" tIns="0" rIns="0" bIns="0" rtlCol="0">
              <a:noAutofit/>
            </a:bodyPr>
            <a:lstStyle/>
            <a:p>
              <a:pPr>
                <a:lnSpc>
                  <a:spcPct val="107000"/>
                </a:lnSpc>
                <a:spcAft>
                  <a:spcPts val="800"/>
                </a:spcAft>
              </a:pPr>
              <a:r>
                <a:rPr lang="en-US" sz="2000" b="1" kern="100">
                  <a:solidFill>
                    <a:srgbClr val="000000"/>
                  </a:solidFill>
                  <a:effectLst/>
                  <a:latin typeface="Verdana" panose="020B0604030504040204" pitchFamily="34" charset="0"/>
                  <a:ea typeface="Verdana" panose="020B0604030504040204" pitchFamily="34" charset="0"/>
                  <a:cs typeface="Verdana" panose="020B0604030504040204" pitchFamily="34" charset="0"/>
                </a:rPr>
                <a:t>D</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17" name="Rectangle 1386">
              <a:extLst>
                <a:ext uri="{FF2B5EF4-FFF2-40B4-BE49-F238E27FC236}">
                  <a16:creationId xmlns:a16="http://schemas.microsoft.com/office/drawing/2014/main" id="{C8957440-17EA-4A22-B94D-BA3137053255}"/>
                </a:ext>
              </a:extLst>
            </p:cNvPr>
            <p:cNvSpPr/>
            <p:nvPr/>
          </p:nvSpPr>
          <p:spPr>
            <a:xfrm>
              <a:off x="6480303" y="1489030"/>
              <a:ext cx="115766" cy="329901"/>
            </a:xfrm>
            <a:prstGeom prst="rect">
              <a:avLst/>
            </a:prstGeom>
            <a:ln>
              <a:noFill/>
            </a:ln>
          </p:spPr>
          <p:txBody>
            <a:bodyPr vert="horz" lIns="0" tIns="0" rIns="0" bIns="0" rtlCol="0">
              <a:noAutofit/>
            </a:bodyPr>
            <a:lstStyle/>
            <a:p>
              <a:pPr>
                <a:lnSpc>
                  <a:spcPct val="107000"/>
                </a:lnSpc>
                <a:spcAft>
                  <a:spcPts val="800"/>
                </a:spcAft>
              </a:pPr>
              <a:r>
                <a:rPr lang="zh-CN" sz="2000" b="1" kern="100">
                  <a:solidFill>
                    <a:srgbClr val="000000"/>
                  </a:solidFill>
                  <a:effectLst/>
                  <a:latin typeface="Calibri" panose="020F0502020204030204" pitchFamily="34" charset="0"/>
                  <a:ea typeface="Verdana" panose="020B0604030504040204" pitchFamily="34" charset="0"/>
                  <a:cs typeface="Verdana" panose="020B0604030504040204" pitchFamily="34" charset="0"/>
                </a:rPr>
                <a:t> </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18" name="Shape 1388">
              <a:extLst>
                <a:ext uri="{FF2B5EF4-FFF2-40B4-BE49-F238E27FC236}">
                  <a16:creationId xmlns:a16="http://schemas.microsoft.com/office/drawing/2014/main" id="{1DB576E5-F820-40BD-8967-7190840B451F}"/>
                </a:ext>
              </a:extLst>
            </p:cNvPr>
            <p:cNvSpPr/>
            <p:nvPr/>
          </p:nvSpPr>
          <p:spPr>
            <a:xfrm>
              <a:off x="482346" y="2735199"/>
              <a:ext cx="576326" cy="576199"/>
            </a:xfrm>
            <a:custGeom>
              <a:avLst/>
              <a:gdLst/>
              <a:ahLst/>
              <a:cxnLst/>
              <a:rect l="0" t="0" r="0" b="0"/>
              <a:pathLst>
                <a:path w="576326" h="576199">
                  <a:moveTo>
                    <a:pt x="0" y="576199"/>
                  </a:moveTo>
                  <a:lnTo>
                    <a:pt x="288163" y="0"/>
                  </a:lnTo>
                  <a:lnTo>
                    <a:pt x="576326" y="576199"/>
                  </a:lnTo>
                  <a:close/>
                </a:path>
              </a:pathLst>
            </a:custGeom>
            <a:ln w="19050" cap="flat">
              <a:round/>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19" name="Shape 1390">
              <a:extLst>
                <a:ext uri="{FF2B5EF4-FFF2-40B4-BE49-F238E27FC236}">
                  <a16:creationId xmlns:a16="http://schemas.microsoft.com/office/drawing/2014/main" id="{79FBD696-A28E-40F5-9E62-CEB5B553EAB4}"/>
                </a:ext>
              </a:extLst>
            </p:cNvPr>
            <p:cNvSpPr/>
            <p:nvPr/>
          </p:nvSpPr>
          <p:spPr>
            <a:xfrm>
              <a:off x="1284097" y="2735199"/>
              <a:ext cx="574675" cy="576199"/>
            </a:xfrm>
            <a:custGeom>
              <a:avLst/>
              <a:gdLst/>
              <a:ahLst/>
              <a:cxnLst/>
              <a:rect l="0" t="0" r="0" b="0"/>
              <a:pathLst>
                <a:path w="574675" h="576199">
                  <a:moveTo>
                    <a:pt x="0" y="576199"/>
                  </a:moveTo>
                  <a:lnTo>
                    <a:pt x="287274" y="0"/>
                  </a:lnTo>
                  <a:lnTo>
                    <a:pt x="574675" y="576199"/>
                  </a:lnTo>
                  <a:close/>
                </a:path>
              </a:pathLst>
            </a:custGeom>
            <a:ln w="19050" cap="flat">
              <a:round/>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20" name="Shape 1392">
              <a:extLst>
                <a:ext uri="{FF2B5EF4-FFF2-40B4-BE49-F238E27FC236}">
                  <a16:creationId xmlns:a16="http://schemas.microsoft.com/office/drawing/2014/main" id="{07D2346B-BC0E-4D98-991D-11EB27220DCC}"/>
                </a:ext>
              </a:extLst>
            </p:cNvPr>
            <p:cNvSpPr/>
            <p:nvPr/>
          </p:nvSpPr>
          <p:spPr>
            <a:xfrm>
              <a:off x="2084197" y="2735199"/>
              <a:ext cx="576199" cy="576199"/>
            </a:xfrm>
            <a:custGeom>
              <a:avLst/>
              <a:gdLst/>
              <a:ahLst/>
              <a:cxnLst/>
              <a:rect l="0" t="0" r="0" b="0"/>
              <a:pathLst>
                <a:path w="576199" h="576199">
                  <a:moveTo>
                    <a:pt x="0" y="576199"/>
                  </a:moveTo>
                  <a:lnTo>
                    <a:pt x="288036" y="0"/>
                  </a:lnTo>
                  <a:lnTo>
                    <a:pt x="576199" y="576199"/>
                  </a:lnTo>
                  <a:close/>
                </a:path>
              </a:pathLst>
            </a:custGeom>
            <a:ln w="19050" cap="flat">
              <a:round/>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21" name="Shape 1394">
              <a:extLst>
                <a:ext uri="{FF2B5EF4-FFF2-40B4-BE49-F238E27FC236}">
                  <a16:creationId xmlns:a16="http://schemas.microsoft.com/office/drawing/2014/main" id="{D1D6DB57-5F9B-4213-B011-CEED8663EBD1}"/>
                </a:ext>
              </a:extLst>
            </p:cNvPr>
            <p:cNvSpPr/>
            <p:nvPr/>
          </p:nvSpPr>
          <p:spPr>
            <a:xfrm>
              <a:off x="2884297" y="2735199"/>
              <a:ext cx="576199" cy="576199"/>
            </a:xfrm>
            <a:custGeom>
              <a:avLst/>
              <a:gdLst/>
              <a:ahLst/>
              <a:cxnLst/>
              <a:rect l="0" t="0" r="0" b="0"/>
              <a:pathLst>
                <a:path w="576199" h="576199">
                  <a:moveTo>
                    <a:pt x="0" y="576199"/>
                  </a:moveTo>
                  <a:lnTo>
                    <a:pt x="288036" y="0"/>
                  </a:lnTo>
                  <a:lnTo>
                    <a:pt x="576199" y="576199"/>
                  </a:lnTo>
                  <a:close/>
                </a:path>
              </a:pathLst>
            </a:custGeom>
            <a:ln w="19050" cap="flat">
              <a:round/>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22" name="Shape 1395">
              <a:extLst>
                <a:ext uri="{FF2B5EF4-FFF2-40B4-BE49-F238E27FC236}">
                  <a16:creationId xmlns:a16="http://schemas.microsoft.com/office/drawing/2014/main" id="{051D1469-6BAF-48BF-927A-9576FDF1843B}"/>
                </a:ext>
              </a:extLst>
            </p:cNvPr>
            <p:cNvSpPr/>
            <p:nvPr/>
          </p:nvSpPr>
          <p:spPr>
            <a:xfrm>
              <a:off x="3685921" y="2735199"/>
              <a:ext cx="576326" cy="576199"/>
            </a:xfrm>
            <a:custGeom>
              <a:avLst/>
              <a:gdLst/>
              <a:ahLst/>
              <a:cxnLst/>
              <a:rect l="0" t="0" r="0" b="0"/>
              <a:pathLst>
                <a:path w="576326" h="576199">
                  <a:moveTo>
                    <a:pt x="288163" y="0"/>
                  </a:moveTo>
                  <a:lnTo>
                    <a:pt x="576326" y="576199"/>
                  </a:lnTo>
                  <a:lnTo>
                    <a:pt x="0" y="576199"/>
                  </a:lnTo>
                  <a:lnTo>
                    <a:pt x="288163" y="0"/>
                  </a:lnTo>
                  <a:close/>
                </a:path>
              </a:pathLst>
            </a:custGeom>
            <a:ln w="0" cap="flat">
              <a:round/>
            </a:ln>
          </p:spPr>
          <p:style>
            <a:lnRef idx="0">
              <a:srgbClr val="000000">
                <a:alpha val="0"/>
              </a:srgbClr>
            </a:lnRef>
            <a:fillRef idx="1">
              <a:srgbClr val="FF0000"/>
            </a:fillRef>
            <a:effectRef idx="0">
              <a:scrgbClr r="0" g="0" b="0"/>
            </a:effectRef>
            <a:fontRef idx="none"/>
          </p:style>
          <p:txBody>
            <a:bodyPr/>
            <a:lstStyle/>
            <a:p>
              <a:endParaRPr lang="zh-CN" altLang="en-US"/>
            </a:p>
          </p:txBody>
        </p:sp>
        <p:sp>
          <p:nvSpPr>
            <p:cNvPr id="23" name="Shape 1396">
              <a:extLst>
                <a:ext uri="{FF2B5EF4-FFF2-40B4-BE49-F238E27FC236}">
                  <a16:creationId xmlns:a16="http://schemas.microsoft.com/office/drawing/2014/main" id="{8B2F65F0-7475-4255-9568-7A1856A52816}"/>
                </a:ext>
              </a:extLst>
            </p:cNvPr>
            <p:cNvSpPr/>
            <p:nvPr/>
          </p:nvSpPr>
          <p:spPr>
            <a:xfrm>
              <a:off x="3685921" y="2735199"/>
              <a:ext cx="576326" cy="576199"/>
            </a:xfrm>
            <a:custGeom>
              <a:avLst/>
              <a:gdLst/>
              <a:ahLst/>
              <a:cxnLst/>
              <a:rect l="0" t="0" r="0" b="0"/>
              <a:pathLst>
                <a:path w="576326" h="576199">
                  <a:moveTo>
                    <a:pt x="0" y="576199"/>
                  </a:moveTo>
                  <a:lnTo>
                    <a:pt x="288163" y="0"/>
                  </a:lnTo>
                  <a:lnTo>
                    <a:pt x="576326" y="576199"/>
                  </a:lnTo>
                  <a:close/>
                </a:path>
              </a:pathLst>
            </a:custGeom>
            <a:ln w="19050" cap="flat">
              <a:round/>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24" name="Shape 1397">
              <a:extLst>
                <a:ext uri="{FF2B5EF4-FFF2-40B4-BE49-F238E27FC236}">
                  <a16:creationId xmlns:a16="http://schemas.microsoft.com/office/drawing/2014/main" id="{DBC17533-C3C4-41F6-8C56-F1BFF1AEBFA0}"/>
                </a:ext>
              </a:extLst>
            </p:cNvPr>
            <p:cNvSpPr/>
            <p:nvPr/>
          </p:nvSpPr>
          <p:spPr>
            <a:xfrm>
              <a:off x="4486021" y="2735199"/>
              <a:ext cx="576326" cy="576199"/>
            </a:xfrm>
            <a:custGeom>
              <a:avLst/>
              <a:gdLst/>
              <a:ahLst/>
              <a:cxnLst/>
              <a:rect l="0" t="0" r="0" b="0"/>
              <a:pathLst>
                <a:path w="576326" h="576199">
                  <a:moveTo>
                    <a:pt x="288163" y="0"/>
                  </a:moveTo>
                  <a:lnTo>
                    <a:pt x="576326" y="576199"/>
                  </a:lnTo>
                  <a:lnTo>
                    <a:pt x="0" y="576199"/>
                  </a:lnTo>
                  <a:lnTo>
                    <a:pt x="288163" y="0"/>
                  </a:lnTo>
                  <a:close/>
                </a:path>
              </a:pathLst>
            </a:custGeom>
            <a:ln w="0" cap="flat">
              <a:round/>
            </a:ln>
          </p:spPr>
          <p:style>
            <a:lnRef idx="0">
              <a:srgbClr val="000000">
                <a:alpha val="0"/>
              </a:srgbClr>
            </a:lnRef>
            <a:fillRef idx="1">
              <a:srgbClr val="FF0000"/>
            </a:fillRef>
            <a:effectRef idx="0">
              <a:scrgbClr r="0" g="0" b="0"/>
            </a:effectRef>
            <a:fontRef idx="none"/>
          </p:style>
          <p:txBody>
            <a:bodyPr/>
            <a:lstStyle/>
            <a:p>
              <a:endParaRPr lang="zh-CN" altLang="en-US"/>
            </a:p>
          </p:txBody>
        </p:sp>
        <p:sp>
          <p:nvSpPr>
            <p:cNvPr id="25" name="Shape 1398">
              <a:extLst>
                <a:ext uri="{FF2B5EF4-FFF2-40B4-BE49-F238E27FC236}">
                  <a16:creationId xmlns:a16="http://schemas.microsoft.com/office/drawing/2014/main" id="{9292F818-0C97-4BA7-B773-00C4991FE9E2}"/>
                </a:ext>
              </a:extLst>
            </p:cNvPr>
            <p:cNvSpPr/>
            <p:nvPr/>
          </p:nvSpPr>
          <p:spPr>
            <a:xfrm>
              <a:off x="4486021" y="2735199"/>
              <a:ext cx="576326" cy="576199"/>
            </a:xfrm>
            <a:custGeom>
              <a:avLst/>
              <a:gdLst/>
              <a:ahLst/>
              <a:cxnLst/>
              <a:rect l="0" t="0" r="0" b="0"/>
              <a:pathLst>
                <a:path w="576326" h="576199">
                  <a:moveTo>
                    <a:pt x="0" y="576199"/>
                  </a:moveTo>
                  <a:lnTo>
                    <a:pt x="288163" y="0"/>
                  </a:lnTo>
                  <a:lnTo>
                    <a:pt x="576326" y="576199"/>
                  </a:lnTo>
                  <a:close/>
                </a:path>
              </a:pathLst>
            </a:custGeom>
            <a:ln w="19050" cap="flat">
              <a:round/>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26" name="Shape 1400">
              <a:extLst>
                <a:ext uri="{FF2B5EF4-FFF2-40B4-BE49-F238E27FC236}">
                  <a16:creationId xmlns:a16="http://schemas.microsoft.com/office/drawing/2014/main" id="{B7654470-1E58-4E36-826D-3BF988D565D1}"/>
                </a:ext>
              </a:extLst>
            </p:cNvPr>
            <p:cNvSpPr/>
            <p:nvPr/>
          </p:nvSpPr>
          <p:spPr>
            <a:xfrm>
              <a:off x="5286121" y="2735199"/>
              <a:ext cx="576326" cy="576199"/>
            </a:xfrm>
            <a:custGeom>
              <a:avLst/>
              <a:gdLst/>
              <a:ahLst/>
              <a:cxnLst/>
              <a:rect l="0" t="0" r="0" b="0"/>
              <a:pathLst>
                <a:path w="576326" h="576199">
                  <a:moveTo>
                    <a:pt x="0" y="576199"/>
                  </a:moveTo>
                  <a:lnTo>
                    <a:pt x="288163" y="0"/>
                  </a:lnTo>
                  <a:lnTo>
                    <a:pt x="576326" y="576199"/>
                  </a:lnTo>
                  <a:close/>
                </a:path>
              </a:pathLst>
            </a:custGeom>
            <a:ln w="19050" cap="flat">
              <a:round/>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27" name="Shape 1402">
              <a:extLst>
                <a:ext uri="{FF2B5EF4-FFF2-40B4-BE49-F238E27FC236}">
                  <a16:creationId xmlns:a16="http://schemas.microsoft.com/office/drawing/2014/main" id="{0D9DB79F-6979-4C40-8123-8C2484681FAF}"/>
                </a:ext>
              </a:extLst>
            </p:cNvPr>
            <p:cNvSpPr/>
            <p:nvPr/>
          </p:nvSpPr>
          <p:spPr>
            <a:xfrm>
              <a:off x="6087872" y="2735199"/>
              <a:ext cx="576199" cy="576199"/>
            </a:xfrm>
            <a:custGeom>
              <a:avLst/>
              <a:gdLst/>
              <a:ahLst/>
              <a:cxnLst/>
              <a:rect l="0" t="0" r="0" b="0"/>
              <a:pathLst>
                <a:path w="576199" h="576199">
                  <a:moveTo>
                    <a:pt x="0" y="576199"/>
                  </a:moveTo>
                  <a:lnTo>
                    <a:pt x="288036" y="0"/>
                  </a:lnTo>
                  <a:lnTo>
                    <a:pt x="576199" y="576199"/>
                  </a:lnTo>
                  <a:close/>
                </a:path>
              </a:pathLst>
            </a:custGeom>
            <a:ln w="19050" cap="flat">
              <a:round/>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28" name="Shape 1404">
              <a:extLst>
                <a:ext uri="{FF2B5EF4-FFF2-40B4-BE49-F238E27FC236}">
                  <a16:creationId xmlns:a16="http://schemas.microsoft.com/office/drawing/2014/main" id="{873A892A-A009-4D7C-AF90-C014A835EC0B}"/>
                </a:ext>
              </a:extLst>
            </p:cNvPr>
            <p:cNvSpPr/>
            <p:nvPr/>
          </p:nvSpPr>
          <p:spPr>
            <a:xfrm>
              <a:off x="6887972" y="2735199"/>
              <a:ext cx="576199" cy="576199"/>
            </a:xfrm>
            <a:custGeom>
              <a:avLst/>
              <a:gdLst/>
              <a:ahLst/>
              <a:cxnLst/>
              <a:rect l="0" t="0" r="0" b="0"/>
              <a:pathLst>
                <a:path w="576199" h="576199">
                  <a:moveTo>
                    <a:pt x="0" y="576199"/>
                  </a:moveTo>
                  <a:lnTo>
                    <a:pt x="288036" y="0"/>
                  </a:lnTo>
                  <a:lnTo>
                    <a:pt x="576199" y="576199"/>
                  </a:lnTo>
                  <a:close/>
                </a:path>
              </a:pathLst>
            </a:custGeom>
            <a:ln w="19050" cap="flat">
              <a:round/>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29" name="Shape 1405">
              <a:extLst>
                <a:ext uri="{FF2B5EF4-FFF2-40B4-BE49-F238E27FC236}">
                  <a16:creationId xmlns:a16="http://schemas.microsoft.com/office/drawing/2014/main" id="{CB4F9A6A-13D3-4F89-B50E-1F5E2D8C90B9}"/>
                </a:ext>
              </a:extLst>
            </p:cNvPr>
            <p:cNvSpPr/>
            <p:nvPr/>
          </p:nvSpPr>
          <p:spPr>
            <a:xfrm>
              <a:off x="1549146" y="574675"/>
              <a:ext cx="2390775" cy="811149"/>
            </a:xfrm>
            <a:custGeom>
              <a:avLst/>
              <a:gdLst/>
              <a:ahLst/>
              <a:cxnLst/>
              <a:rect l="0" t="0" r="0" b="0"/>
              <a:pathLst>
                <a:path w="2390775" h="811149">
                  <a:moveTo>
                    <a:pt x="2390775" y="0"/>
                  </a:moveTo>
                  <a:lnTo>
                    <a:pt x="0" y="811149"/>
                  </a:lnTo>
                </a:path>
              </a:pathLst>
            </a:custGeom>
            <a:ln w="19050" cap="flat">
              <a:round/>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30" name="Shape 1406">
              <a:extLst>
                <a:ext uri="{FF2B5EF4-FFF2-40B4-BE49-F238E27FC236}">
                  <a16:creationId xmlns:a16="http://schemas.microsoft.com/office/drawing/2014/main" id="{8040FFF3-4F95-4AF6-B001-BDC284C280A5}"/>
                </a:ext>
              </a:extLst>
            </p:cNvPr>
            <p:cNvSpPr/>
            <p:nvPr/>
          </p:nvSpPr>
          <p:spPr>
            <a:xfrm>
              <a:off x="3973322" y="574675"/>
              <a:ext cx="0" cy="811149"/>
            </a:xfrm>
            <a:custGeom>
              <a:avLst/>
              <a:gdLst/>
              <a:ahLst/>
              <a:cxnLst/>
              <a:rect l="0" t="0" r="0" b="0"/>
              <a:pathLst>
                <a:path h="811149">
                  <a:moveTo>
                    <a:pt x="0" y="0"/>
                  </a:moveTo>
                  <a:lnTo>
                    <a:pt x="0" y="811149"/>
                  </a:lnTo>
                </a:path>
              </a:pathLst>
            </a:custGeom>
            <a:ln w="19050" cap="flat">
              <a:round/>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31" name="Shape 1407">
              <a:extLst>
                <a:ext uri="{FF2B5EF4-FFF2-40B4-BE49-F238E27FC236}">
                  <a16:creationId xmlns:a16="http://schemas.microsoft.com/office/drawing/2014/main" id="{53171BCB-F355-418C-9BFF-08BC8B96EC75}"/>
                </a:ext>
              </a:extLst>
            </p:cNvPr>
            <p:cNvSpPr/>
            <p:nvPr/>
          </p:nvSpPr>
          <p:spPr>
            <a:xfrm>
              <a:off x="3973322" y="574675"/>
              <a:ext cx="2401824" cy="811149"/>
            </a:xfrm>
            <a:custGeom>
              <a:avLst/>
              <a:gdLst/>
              <a:ahLst/>
              <a:cxnLst/>
              <a:rect l="0" t="0" r="0" b="0"/>
              <a:pathLst>
                <a:path w="2401824" h="811149">
                  <a:moveTo>
                    <a:pt x="0" y="0"/>
                  </a:moveTo>
                  <a:lnTo>
                    <a:pt x="2401824" y="811149"/>
                  </a:lnTo>
                </a:path>
              </a:pathLst>
            </a:custGeom>
            <a:ln w="19050" cap="flat">
              <a:round/>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32" name="Shape 1408">
              <a:extLst>
                <a:ext uri="{FF2B5EF4-FFF2-40B4-BE49-F238E27FC236}">
                  <a16:creationId xmlns:a16="http://schemas.microsoft.com/office/drawing/2014/main" id="{89B54B46-C44F-4621-A4B8-BA4D494BB8EE}"/>
                </a:ext>
              </a:extLst>
            </p:cNvPr>
            <p:cNvSpPr/>
            <p:nvPr/>
          </p:nvSpPr>
          <p:spPr>
            <a:xfrm>
              <a:off x="771271" y="1965325"/>
              <a:ext cx="777875" cy="769874"/>
            </a:xfrm>
            <a:custGeom>
              <a:avLst/>
              <a:gdLst/>
              <a:ahLst/>
              <a:cxnLst/>
              <a:rect l="0" t="0" r="0" b="0"/>
              <a:pathLst>
                <a:path w="777875" h="769874">
                  <a:moveTo>
                    <a:pt x="777875" y="0"/>
                  </a:moveTo>
                  <a:lnTo>
                    <a:pt x="0" y="769874"/>
                  </a:lnTo>
                </a:path>
              </a:pathLst>
            </a:custGeom>
            <a:ln w="19050" cap="flat">
              <a:round/>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33" name="Shape 1409">
              <a:extLst>
                <a:ext uri="{FF2B5EF4-FFF2-40B4-BE49-F238E27FC236}">
                  <a16:creationId xmlns:a16="http://schemas.microsoft.com/office/drawing/2014/main" id="{F93133AA-90DE-4918-B90A-1BA14B06F0AA}"/>
                </a:ext>
              </a:extLst>
            </p:cNvPr>
            <p:cNvSpPr/>
            <p:nvPr/>
          </p:nvSpPr>
          <p:spPr>
            <a:xfrm>
              <a:off x="1533271" y="1965325"/>
              <a:ext cx="38100" cy="769874"/>
            </a:xfrm>
            <a:custGeom>
              <a:avLst/>
              <a:gdLst/>
              <a:ahLst/>
              <a:cxnLst/>
              <a:rect l="0" t="0" r="0" b="0"/>
              <a:pathLst>
                <a:path w="38100" h="769874">
                  <a:moveTo>
                    <a:pt x="0" y="0"/>
                  </a:moveTo>
                  <a:lnTo>
                    <a:pt x="38100" y="769874"/>
                  </a:lnTo>
                </a:path>
              </a:pathLst>
            </a:custGeom>
            <a:ln w="19050" cap="flat">
              <a:round/>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34" name="Shape 1410">
              <a:extLst>
                <a:ext uri="{FF2B5EF4-FFF2-40B4-BE49-F238E27FC236}">
                  <a16:creationId xmlns:a16="http://schemas.microsoft.com/office/drawing/2014/main" id="{05A53B91-489F-44F7-8F6D-5296837F3A4F}"/>
                </a:ext>
              </a:extLst>
            </p:cNvPr>
            <p:cNvSpPr/>
            <p:nvPr/>
          </p:nvSpPr>
          <p:spPr>
            <a:xfrm>
              <a:off x="1533271" y="1965325"/>
              <a:ext cx="838200" cy="769874"/>
            </a:xfrm>
            <a:custGeom>
              <a:avLst/>
              <a:gdLst/>
              <a:ahLst/>
              <a:cxnLst/>
              <a:rect l="0" t="0" r="0" b="0"/>
              <a:pathLst>
                <a:path w="838200" h="769874">
                  <a:moveTo>
                    <a:pt x="0" y="0"/>
                  </a:moveTo>
                  <a:lnTo>
                    <a:pt x="838200" y="769874"/>
                  </a:lnTo>
                </a:path>
              </a:pathLst>
            </a:custGeom>
            <a:ln w="19050" cap="flat">
              <a:round/>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35" name="Shape 1411">
              <a:extLst>
                <a:ext uri="{FF2B5EF4-FFF2-40B4-BE49-F238E27FC236}">
                  <a16:creationId xmlns:a16="http://schemas.microsoft.com/office/drawing/2014/main" id="{73327051-67CC-49FB-9338-8B1632F434C4}"/>
                </a:ext>
              </a:extLst>
            </p:cNvPr>
            <p:cNvSpPr/>
            <p:nvPr/>
          </p:nvSpPr>
          <p:spPr>
            <a:xfrm>
              <a:off x="3173222" y="1965325"/>
              <a:ext cx="773049" cy="769874"/>
            </a:xfrm>
            <a:custGeom>
              <a:avLst/>
              <a:gdLst/>
              <a:ahLst/>
              <a:cxnLst/>
              <a:rect l="0" t="0" r="0" b="0"/>
              <a:pathLst>
                <a:path w="773049" h="769874">
                  <a:moveTo>
                    <a:pt x="773049" y="0"/>
                  </a:moveTo>
                  <a:lnTo>
                    <a:pt x="0" y="769874"/>
                  </a:lnTo>
                </a:path>
              </a:pathLst>
            </a:custGeom>
            <a:ln w="19050" cap="flat">
              <a:round/>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36" name="Shape 1412">
              <a:extLst>
                <a:ext uri="{FF2B5EF4-FFF2-40B4-BE49-F238E27FC236}">
                  <a16:creationId xmlns:a16="http://schemas.microsoft.com/office/drawing/2014/main" id="{1EFE3B92-296C-4E21-A125-8ABACD80E452}"/>
                </a:ext>
              </a:extLst>
            </p:cNvPr>
            <p:cNvSpPr/>
            <p:nvPr/>
          </p:nvSpPr>
          <p:spPr>
            <a:xfrm>
              <a:off x="3946271" y="1965325"/>
              <a:ext cx="27051" cy="769874"/>
            </a:xfrm>
            <a:custGeom>
              <a:avLst/>
              <a:gdLst/>
              <a:ahLst/>
              <a:cxnLst/>
              <a:rect l="0" t="0" r="0" b="0"/>
              <a:pathLst>
                <a:path w="27051" h="769874">
                  <a:moveTo>
                    <a:pt x="0" y="0"/>
                  </a:moveTo>
                  <a:lnTo>
                    <a:pt x="27051" y="769874"/>
                  </a:lnTo>
                </a:path>
              </a:pathLst>
            </a:custGeom>
            <a:ln w="19050" cap="flat">
              <a:round/>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37" name="Shape 1413">
              <a:extLst>
                <a:ext uri="{FF2B5EF4-FFF2-40B4-BE49-F238E27FC236}">
                  <a16:creationId xmlns:a16="http://schemas.microsoft.com/office/drawing/2014/main" id="{13E63A00-DA5A-46D7-A4E0-2D974D3DABE0}"/>
                </a:ext>
              </a:extLst>
            </p:cNvPr>
            <p:cNvSpPr/>
            <p:nvPr/>
          </p:nvSpPr>
          <p:spPr>
            <a:xfrm>
              <a:off x="3973322" y="1965325"/>
              <a:ext cx="800100" cy="769874"/>
            </a:xfrm>
            <a:custGeom>
              <a:avLst/>
              <a:gdLst/>
              <a:ahLst/>
              <a:cxnLst/>
              <a:rect l="0" t="0" r="0" b="0"/>
              <a:pathLst>
                <a:path w="800100" h="769874">
                  <a:moveTo>
                    <a:pt x="0" y="0"/>
                  </a:moveTo>
                  <a:lnTo>
                    <a:pt x="800100" y="769874"/>
                  </a:lnTo>
                </a:path>
              </a:pathLst>
            </a:custGeom>
            <a:ln w="19050" cap="flat">
              <a:round/>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38" name="Shape 1414">
              <a:extLst>
                <a:ext uri="{FF2B5EF4-FFF2-40B4-BE49-F238E27FC236}">
                  <a16:creationId xmlns:a16="http://schemas.microsoft.com/office/drawing/2014/main" id="{8A3267BC-FF28-48EF-B187-0B1AE1E5C103}"/>
                </a:ext>
              </a:extLst>
            </p:cNvPr>
            <p:cNvSpPr/>
            <p:nvPr/>
          </p:nvSpPr>
          <p:spPr>
            <a:xfrm>
              <a:off x="5575046" y="1965325"/>
              <a:ext cx="782701" cy="769874"/>
            </a:xfrm>
            <a:custGeom>
              <a:avLst/>
              <a:gdLst/>
              <a:ahLst/>
              <a:cxnLst/>
              <a:rect l="0" t="0" r="0" b="0"/>
              <a:pathLst>
                <a:path w="782701" h="769874">
                  <a:moveTo>
                    <a:pt x="782701" y="0"/>
                  </a:moveTo>
                  <a:lnTo>
                    <a:pt x="0" y="769874"/>
                  </a:lnTo>
                </a:path>
              </a:pathLst>
            </a:custGeom>
            <a:ln w="19050" cap="flat">
              <a:round/>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39" name="Shape 1415">
              <a:extLst>
                <a:ext uri="{FF2B5EF4-FFF2-40B4-BE49-F238E27FC236}">
                  <a16:creationId xmlns:a16="http://schemas.microsoft.com/office/drawing/2014/main" id="{72C6E219-B911-4853-9768-59854AB7A37B}"/>
                </a:ext>
              </a:extLst>
            </p:cNvPr>
            <p:cNvSpPr/>
            <p:nvPr/>
          </p:nvSpPr>
          <p:spPr>
            <a:xfrm>
              <a:off x="6357747" y="1965325"/>
              <a:ext cx="17399" cy="769874"/>
            </a:xfrm>
            <a:custGeom>
              <a:avLst/>
              <a:gdLst/>
              <a:ahLst/>
              <a:cxnLst/>
              <a:rect l="0" t="0" r="0" b="0"/>
              <a:pathLst>
                <a:path w="17399" h="769874">
                  <a:moveTo>
                    <a:pt x="0" y="0"/>
                  </a:moveTo>
                  <a:lnTo>
                    <a:pt x="17399" y="769874"/>
                  </a:lnTo>
                </a:path>
              </a:pathLst>
            </a:custGeom>
            <a:ln w="19050" cap="flat">
              <a:round/>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40" name="Shape 1416">
              <a:extLst>
                <a:ext uri="{FF2B5EF4-FFF2-40B4-BE49-F238E27FC236}">
                  <a16:creationId xmlns:a16="http://schemas.microsoft.com/office/drawing/2014/main" id="{005C0717-E679-4CED-B331-B518F08604E4}"/>
                </a:ext>
              </a:extLst>
            </p:cNvPr>
            <p:cNvSpPr/>
            <p:nvPr/>
          </p:nvSpPr>
          <p:spPr>
            <a:xfrm>
              <a:off x="6357747" y="1965325"/>
              <a:ext cx="819150" cy="769874"/>
            </a:xfrm>
            <a:custGeom>
              <a:avLst/>
              <a:gdLst/>
              <a:ahLst/>
              <a:cxnLst/>
              <a:rect l="0" t="0" r="0" b="0"/>
              <a:pathLst>
                <a:path w="819150" h="769874">
                  <a:moveTo>
                    <a:pt x="0" y="0"/>
                  </a:moveTo>
                  <a:lnTo>
                    <a:pt x="819150" y="769874"/>
                  </a:lnTo>
                </a:path>
              </a:pathLst>
            </a:custGeom>
            <a:ln w="19050" cap="flat">
              <a:round/>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41" name="Rectangle 1417">
              <a:extLst>
                <a:ext uri="{FF2B5EF4-FFF2-40B4-BE49-F238E27FC236}">
                  <a16:creationId xmlns:a16="http://schemas.microsoft.com/office/drawing/2014/main" id="{1C49A400-E5B1-4785-A225-1FDDD92DE65F}"/>
                </a:ext>
              </a:extLst>
            </p:cNvPr>
            <p:cNvSpPr/>
            <p:nvPr/>
          </p:nvSpPr>
          <p:spPr>
            <a:xfrm>
              <a:off x="652526" y="3399490"/>
              <a:ext cx="216171" cy="296318"/>
            </a:xfrm>
            <a:prstGeom prst="rect">
              <a:avLst/>
            </a:prstGeom>
            <a:ln>
              <a:noFill/>
            </a:ln>
          </p:spPr>
          <p:txBody>
            <a:bodyPr vert="horz" lIns="0" tIns="0" rIns="0" bIns="0" rtlCol="0">
              <a:noAutofit/>
            </a:bodyPr>
            <a:lstStyle/>
            <a:p>
              <a:pPr>
                <a:lnSpc>
                  <a:spcPct val="107000"/>
                </a:lnSpc>
                <a:spcAft>
                  <a:spcPts val="800"/>
                </a:spcAft>
              </a:pPr>
              <a:r>
                <a:rPr lang="en-US" sz="1800" b="1" kern="100">
                  <a:solidFill>
                    <a:srgbClr val="000000"/>
                  </a:solidFill>
                  <a:effectLst/>
                  <a:latin typeface="Verdana" panose="020B0604030504040204" pitchFamily="34" charset="0"/>
                  <a:ea typeface="Verdana" panose="020B0604030504040204" pitchFamily="34" charset="0"/>
                  <a:cs typeface="Verdana" panose="020B0604030504040204" pitchFamily="34" charset="0"/>
                </a:rPr>
                <a:t>3</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42" name="Rectangle 1418">
              <a:extLst>
                <a:ext uri="{FF2B5EF4-FFF2-40B4-BE49-F238E27FC236}">
                  <a16:creationId xmlns:a16="http://schemas.microsoft.com/office/drawing/2014/main" id="{8C4BEE15-E0A9-4AEB-8184-BD1EAE9D70C9}"/>
                </a:ext>
              </a:extLst>
            </p:cNvPr>
            <p:cNvSpPr/>
            <p:nvPr/>
          </p:nvSpPr>
          <p:spPr>
            <a:xfrm>
              <a:off x="815594" y="3399490"/>
              <a:ext cx="103981" cy="296318"/>
            </a:xfrm>
            <a:prstGeom prst="rect">
              <a:avLst/>
            </a:prstGeom>
            <a:ln>
              <a:noFill/>
            </a:ln>
          </p:spPr>
          <p:txBody>
            <a:bodyPr vert="horz" lIns="0" tIns="0" rIns="0" bIns="0" rtlCol="0">
              <a:noAutofit/>
            </a:bodyPr>
            <a:lstStyle/>
            <a:p>
              <a:pPr>
                <a:lnSpc>
                  <a:spcPct val="107000"/>
                </a:lnSpc>
                <a:spcAft>
                  <a:spcPts val="800"/>
                </a:spcAft>
              </a:pPr>
              <a:r>
                <a:rPr lang="zh-CN" sz="1800" b="1" kern="100">
                  <a:solidFill>
                    <a:srgbClr val="000000"/>
                  </a:solidFill>
                  <a:effectLst/>
                  <a:latin typeface="Calibri" panose="020F0502020204030204" pitchFamily="34" charset="0"/>
                  <a:ea typeface="Verdana" panose="020B0604030504040204" pitchFamily="34" charset="0"/>
                  <a:cs typeface="Verdana" panose="020B0604030504040204" pitchFamily="34" charset="0"/>
                </a:rPr>
                <a:t> </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43" name="Rectangle 1419">
              <a:extLst>
                <a:ext uri="{FF2B5EF4-FFF2-40B4-BE49-F238E27FC236}">
                  <a16:creationId xmlns:a16="http://schemas.microsoft.com/office/drawing/2014/main" id="{6CFA9278-5BE1-4E3B-81F5-A11A437C7221}"/>
                </a:ext>
              </a:extLst>
            </p:cNvPr>
            <p:cNvSpPr/>
            <p:nvPr/>
          </p:nvSpPr>
          <p:spPr>
            <a:xfrm>
              <a:off x="1392682" y="3399490"/>
              <a:ext cx="433051" cy="296318"/>
            </a:xfrm>
            <a:prstGeom prst="rect">
              <a:avLst/>
            </a:prstGeom>
            <a:ln>
              <a:noFill/>
            </a:ln>
          </p:spPr>
          <p:txBody>
            <a:bodyPr vert="horz" lIns="0" tIns="0" rIns="0" bIns="0" rtlCol="0">
              <a:noAutofit/>
            </a:bodyPr>
            <a:lstStyle/>
            <a:p>
              <a:pPr>
                <a:lnSpc>
                  <a:spcPct val="107000"/>
                </a:lnSpc>
                <a:spcAft>
                  <a:spcPts val="800"/>
                </a:spcAft>
              </a:pPr>
              <a:r>
                <a:rPr lang="en-US" sz="1800" b="1" kern="100">
                  <a:solidFill>
                    <a:srgbClr val="000000"/>
                  </a:solidFill>
                  <a:effectLst/>
                  <a:latin typeface="Verdana" panose="020B0604030504040204" pitchFamily="34" charset="0"/>
                  <a:ea typeface="Verdana" panose="020B0604030504040204" pitchFamily="34" charset="0"/>
                  <a:cs typeface="Verdana" panose="020B0604030504040204" pitchFamily="34" charset="0"/>
                </a:rPr>
                <a:t>12</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44" name="Rectangle 1420">
              <a:extLst>
                <a:ext uri="{FF2B5EF4-FFF2-40B4-BE49-F238E27FC236}">
                  <a16:creationId xmlns:a16="http://schemas.microsoft.com/office/drawing/2014/main" id="{3EE05631-26F7-4EAA-A0B7-E15194FDF43A}"/>
                </a:ext>
              </a:extLst>
            </p:cNvPr>
            <p:cNvSpPr/>
            <p:nvPr/>
          </p:nvSpPr>
          <p:spPr>
            <a:xfrm>
              <a:off x="1719072" y="3399490"/>
              <a:ext cx="103981" cy="296318"/>
            </a:xfrm>
            <a:prstGeom prst="rect">
              <a:avLst/>
            </a:prstGeom>
            <a:ln>
              <a:noFill/>
            </a:ln>
          </p:spPr>
          <p:txBody>
            <a:bodyPr vert="horz" lIns="0" tIns="0" rIns="0" bIns="0" rtlCol="0">
              <a:noAutofit/>
            </a:bodyPr>
            <a:lstStyle/>
            <a:p>
              <a:pPr>
                <a:lnSpc>
                  <a:spcPct val="107000"/>
                </a:lnSpc>
                <a:spcAft>
                  <a:spcPts val="800"/>
                </a:spcAft>
              </a:pPr>
              <a:r>
                <a:rPr lang="zh-CN" sz="1800" b="1" kern="100">
                  <a:solidFill>
                    <a:srgbClr val="000000"/>
                  </a:solidFill>
                  <a:effectLst/>
                  <a:latin typeface="Calibri" panose="020F0502020204030204" pitchFamily="34" charset="0"/>
                  <a:ea typeface="Verdana" panose="020B0604030504040204" pitchFamily="34" charset="0"/>
                  <a:cs typeface="Verdana" panose="020B0604030504040204" pitchFamily="34" charset="0"/>
                </a:rPr>
                <a:t> </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45" name="Rectangle 1421">
              <a:extLst>
                <a:ext uri="{FF2B5EF4-FFF2-40B4-BE49-F238E27FC236}">
                  <a16:creationId xmlns:a16="http://schemas.microsoft.com/office/drawing/2014/main" id="{7CE5F6DB-E983-45AA-99A3-6D32460541D6}"/>
                </a:ext>
              </a:extLst>
            </p:cNvPr>
            <p:cNvSpPr/>
            <p:nvPr/>
          </p:nvSpPr>
          <p:spPr>
            <a:xfrm>
              <a:off x="2290826" y="3399490"/>
              <a:ext cx="216171" cy="296318"/>
            </a:xfrm>
            <a:prstGeom prst="rect">
              <a:avLst/>
            </a:prstGeom>
            <a:ln>
              <a:noFill/>
            </a:ln>
          </p:spPr>
          <p:txBody>
            <a:bodyPr vert="horz" lIns="0" tIns="0" rIns="0" bIns="0" rtlCol="0">
              <a:noAutofit/>
            </a:bodyPr>
            <a:lstStyle/>
            <a:p>
              <a:pPr>
                <a:lnSpc>
                  <a:spcPct val="107000"/>
                </a:lnSpc>
                <a:spcAft>
                  <a:spcPts val="800"/>
                </a:spcAft>
              </a:pPr>
              <a:r>
                <a:rPr lang="en-US" sz="1800" b="1" kern="100">
                  <a:solidFill>
                    <a:srgbClr val="000000"/>
                  </a:solidFill>
                  <a:effectLst/>
                  <a:latin typeface="Verdana" panose="020B0604030504040204" pitchFamily="34" charset="0"/>
                  <a:ea typeface="Verdana" panose="020B0604030504040204" pitchFamily="34" charset="0"/>
                  <a:cs typeface="Verdana" panose="020B0604030504040204" pitchFamily="34" charset="0"/>
                </a:rPr>
                <a:t>8</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46" name="Rectangle 1422">
              <a:extLst>
                <a:ext uri="{FF2B5EF4-FFF2-40B4-BE49-F238E27FC236}">
                  <a16:creationId xmlns:a16="http://schemas.microsoft.com/office/drawing/2014/main" id="{6665FEAB-F857-43A8-8F80-66954346C991}"/>
                </a:ext>
              </a:extLst>
            </p:cNvPr>
            <p:cNvSpPr/>
            <p:nvPr/>
          </p:nvSpPr>
          <p:spPr>
            <a:xfrm>
              <a:off x="2453894" y="3399490"/>
              <a:ext cx="103981" cy="296318"/>
            </a:xfrm>
            <a:prstGeom prst="rect">
              <a:avLst/>
            </a:prstGeom>
            <a:ln>
              <a:noFill/>
            </a:ln>
          </p:spPr>
          <p:txBody>
            <a:bodyPr vert="horz" lIns="0" tIns="0" rIns="0" bIns="0" rtlCol="0">
              <a:noAutofit/>
            </a:bodyPr>
            <a:lstStyle/>
            <a:p>
              <a:pPr>
                <a:lnSpc>
                  <a:spcPct val="107000"/>
                </a:lnSpc>
                <a:spcAft>
                  <a:spcPts val="800"/>
                </a:spcAft>
              </a:pPr>
              <a:r>
                <a:rPr lang="zh-CN" sz="1800" b="1" kern="100">
                  <a:solidFill>
                    <a:srgbClr val="000000"/>
                  </a:solidFill>
                  <a:effectLst/>
                  <a:latin typeface="Calibri" panose="020F0502020204030204" pitchFamily="34" charset="0"/>
                  <a:ea typeface="Verdana" panose="020B0604030504040204" pitchFamily="34" charset="0"/>
                  <a:cs typeface="Verdana" panose="020B0604030504040204" pitchFamily="34" charset="0"/>
                </a:rPr>
                <a:t> </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47" name="Rectangle 1423">
              <a:extLst>
                <a:ext uri="{FF2B5EF4-FFF2-40B4-BE49-F238E27FC236}">
                  <a16:creationId xmlns:a16="http://schemas.microsoft.com/office/drawing/2014/main" id="{F227FB23-4345-4765-B9A0-77502D5F9EF2}"/>
                </a:ext>
              </a:extLst>
            </p:cNvPr>
            <p:cNvSpPr/>
            <p:nvPr/>
          </p:nvSpPr>
          <p:spPr>
            <a:xfrm>
              <a:off x="3100705" y="3399490"/>
              <a:ext cx="216171" cy="296318"/>
            </a:xfrm>
            <a:prstGeom prst="rect">
              <a:avLst/>
            </a:prstGeom>
            <a:ln>
              <a:noFill/>
            </a:ln>
          </p:spPr>
          <p:txBody>
            <a:bodyPr vert="horz" lIns="0" tIns="0" rIns="0" bIns="0" rtlCol="0">
              <a:noAutofit/>
            </a:bodyPr>
            <a:lstStyle/>
            <a:p>
              <a:pPr>
                <a:lnSpc>
                  <a:spcPct val="107000"/>
                </a:lnSpc>
                <a:spcAft>
                  <a:spcPts val="800"/>
                </a:spcAft>
              </a:pPr>
              <a:r>
                <a:rPr lang="en-US" sz="1800" b="1" kern="100">
                  <a:solidFill>
                    <a:srgbClr val="000000"/>
                  </a:solidFill>
                  <a:effectLst/>
                  <a:latin typeface="Verdana" panose="020B0604030504040204" pitchFamily="34" charset="0"/>
                  <a:ea typeface="Verdana" panose="020B0604030504040204" pitchFamily="34" charset="0"/>
                  <a:cs typeface="Verdana" panose="020B0604030504040204" pitchFamily="34" charset="0"/>
                </a:rPr>
                <a:t>2</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48" name="Rectangle 1424">
              <a:extLst>
                <a:ext uri="{FF2B5EF4-FFF2-40B4-BE49-F238E27FC236}">
                  <a16:creationId xmlns:a16="http://schemas.microsoft.com/office/drawing/2014/main" id="{6FA6841A-3C32-4467-A702-B9C0B2DE48F1}"/>
                </a:ext>
              </a:extLst>
            </p:cNvPr>
            <p:cNvSpPr/>
            <p:nvPr/>
          </p:nvSpPr>
          <p:spPr>
            <a:xfrm>
              <a:off x="3263773" y="3399490"/>
              <a:ext cx="103981" cy="296318"/>
            </a:xfrm>
            <a:prstGeom prst="rect">
              <a:avLst/>
            </a:prstGeom>
            <a:ln>
              <a:noFill/>
            </a:ln>
          </p:spPr>
          <p:txBody>
            <a:bodyPr vert="horz" lIns="0" tIns="0" rIns="0" bIns="0" rtlCol="0">
              <a:noAutofit/>
            </a:bodyPr>
            <a:lstStyle/>
            <a:p>
              <a:pPr>
                <a:lnSpc>
                  <a:spcPct val="107000"/>
                </a:lnSpc>
                <a:spcAft>
                  <a:spcPts val="800"/>
                </a:spcAft>
              </a:pPr>
              <a:r>
                <a:rPr lang="zh-CN" sz="1800" b="1" kern="100">
                  <a:solidFill>
                    <a:srgbClr val="000000"/>
                  </a:solidFill>
                  <a:effectLst/>
                  <a:latin typeface="Calibri" panose="020F0502020204030204" pitchFamily="34" charset="0"/>
                  <a:ea typeface="Verdana" panose="020B0604030504040204" pitchFamily="34" charset="0"/>
                  <a:cs typeface="Verdana" panose="020B0604030504040204" pitchFamily="34" charset="0"/>
                </a:rPr>
                <a:t> </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49" name="Rectangle 1425">
              <a:extLst>
                <a:ext uri="{FF2B5EF4-FFF2-40B4-BE49-F238E27FC236}">
                  <a16:creationId xmlns:a16="http://schemas.microsoft.com/office/drawing/2014/main" id="{5FF8D848-0B8F-40BA-A139-51B38812C637}"/>
                </a:ext>
              </a:extLst>
            </p:cNvPr>
            <p:cNvSpPr/>
            <p:nvPr/>
          </p:nvSpPr>
          <p:spPr>
            <a:xfrm>
              <a:off x="3902329" y="3399490"/>
              <a:ext cx="216171" cy="296318"/>
            </a:xfrm>
            <a:prstGeom prst="rect">
              <a:avLst/>
            </a:prstGeom>
            <a:ln>
              <a:noFill/>
            </a:ln>
          </p:spPr>
          <p:txBody>
            <a:bodyPr vert="horz" lIns="0" tIns="0" rIns="0" bIns="0" rtlCol="0">
              <a:noAutofit/>
            </a:bodyPr>
            <a:lstStyle/>
            <a:p>
              <a:pPr>
                <a:lnSpc>
                  <a:spcPct val="107000"/>
                </a:lnSpc>
                <a:spcAft>
                  <a:spcPts val="800"/>
                </a:spcAft>
              </a:pPr>
              <a:r>
                <a:rPr lang="en-US" sz="1800" b="1" kern="100">
                  <a:solidFill>
                    <a:srgbClr val="000000"/>
                  </a:solidFill>
                  <a:effectLst/>
                  <a:latin typeface="Verdana" panose="020B0604030504040204" pitchFamily="34" charset="0"/>
                  <a:ea typeface="Verdana" panose="020B0604030504040204" pitchFamily="34" charset="0"/>
                  <a:cs typeface="Verdana" panose="020B0604030504040204" pitchFamily="34" charset="0"/>
                </a:rPr>
                <a:t>4</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50" name="Rectangle 1426">
              <a:extLst>
                <a:ext uri="{FF2B5EF4-FFF2-40B4-BE49-F238E27FC236}">
                  <a16:creationId xmlns:a16="http://schemas.microsoft.com/office/drawing/2014/main" id="{617A4406-2650-4417-B73D-404AD790F779}"/>
                </a:ext>
              </a:extLst>
            </p:cNvPr>
            <p:cNvSpPr/>
            <p:nvPr/>
          </p:nvSpPr>
          <p:spPr>
            <a:xfrm>
              <a:off x="4065397" y="3399490"/>
              <a:ext cx="103981" cy="296318"/>
            </a:xfrm>
            <a:prstGeom prst="rect">
              <a:avLst/>
            </a:prstGeom>
            <a:ln>
              <a:noFill/>
            </a:ln>
          </p:spPr>
          <p:txBody>
            <a:bodyPr vert="horz" lIns="0" tIns="0" rIns="0" bIns="0" rtlCol="0">
              <a:noAutofit/>
            </a:bodyPr>
            <a:lstStyle/>
            <a:p>
              <a:pPr>
                <a:lnSpc>
                  <a:spcPct val="107000"/>
                </a:lnSpc>
                <a:spcAft>
                  <a:spcPts val="800"/>
                </a:spcAft>
              </a:pPr>
              <a:r>
                <a:rPr lang="zh-CN" sz="1800" b="1" kern="100">
                  <a:solidFill>
                    <a:srgbClr val="000000"/>
                  </a:solidFill>
                  <a:effectLst/>
                  <a:latin typeface="Calibri" panose="020F0502020204030204" pitchFamily="34" charset="0"/>
                  <a:ea typeface="Verdana" panose="020B0604030504040204" pitchFamily="34" charset="0"/>
                  <a:cs typeface="Verdana" panose="020B0604030504040204" pitchFamily="34" charset="0"/>
                </a:rPr>
                <a:t> </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51" name="Rectangle 1427">
              <a:extLst>
                <a:ext uri="{FF2B5EF4-FFF2-40B4-BE49-F238E27FC236}">
                  <a16:creationId xmlns:a16="http://schemas.microsoft.com/office/drawing/2014/main" id="{6243E969-2D56-424C-ADA4-AAB1BA6F7764}"/>
                </a:ext>
              </a:extLst>
            </p:cNvPr>
            <p:cNvSpPr/>
            <p:nvPr/>
          </p:nvSpPr>
          <p:spPr>
            <a:xfrm>
              <a:off x="4693285" y="3399490"/>
              <a:ext cx="216171" cy="296318"/>
            </a:xfrm>
            <a:prstGeom prst="rect">
              <a:avLst/>
            </a:prstGeom>
            <a:ln>
              <a:noFill/>
            </a:ln>
          </p:spPr>
          <p:txBody>
            <a:bodyPr vert="horz" lIns="0" tIns="0" rIns="0" bIns="0" rtlCol="0">
              <a:noAutofit/>
            </a:bodyPr>
            <a:lstStyle/>
            <a:p>
              <a:pPr>
                <a:lnSpc>
                  <a:spcPct val="107000"/>
                </a:lnSpc>
                <a:spcAft>
                  <a:spcPts val="800"/>
                </a:spcAft>
              </a:pPr>
              <a:r>
                <a:rPr lang="en-US" sz="1800" b="1" kern="100">
                  <a:solidFill>
                    <a:srgbClr val="000000"/>
                  </a:solidFill>
                  <a:effectLst/>
                  <a:latin typeface="Verdana" panose="020B0604030504040204" pitchFamily="34" charset="0"/>
                  <a:ea typeface="Verdana" panose="020B0604030504040204" pitchFamily="34" charset="0"/>
                  <a:cs typeface="Verdana" panose="020B0604030504040204" pitchFamily="34" charset="0"/>
                </a:rPr>
                <a:t>6</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52" name="Rectangle 1428">
              <a:extLst>
                <a:ext uri="{FF2B5EF4-FFF2-40B4-BE49-F238E27FC236}">
                  <a16:creationId xmlns:a16="http://schemas.microsoft.com/office/drawing/2014/main" id="{4D1921A9-2C46-45C1-8000-637CC1597F41}"/>
                </a:ext>
              </a:extLst>
            </p:cNvPr>
            <p:cNvSpPr/>
            <p:nvPr/>
          </p:nvSpPr>
          <p:spPr>
            <a:xfrm>
              <a:off x="4856353" y="3399490"/>
              <a:ext cx="103981" cy="296318"/>
            </a:xfrm>
            <a:prstGeom prst="rect">
              <a:avLst/>
            </a:prstGeom>
            <a:ln>
              <a:noFill/>
            </a:ln>
          </p:spPr>
          <p:txBody>
            <a:bodyPr vert="horz" lIns="0" tIns="0" rIns="0" bIns="0" rtlCol="0">
              <a:noAutofit/>
            </a:bodyPr>
            <a:lstStyle/>
            <a:p>
              <a:pPr>
                <a:lnSpc>
                  <a:spcPct val="107000"/>
                </a:lnSpc>
                <a:spcAft>
                  <a:spcPts val="800"/>
                </a:spcAft>
              </a:pPr>
              <a:r>
                <a:rPr lang="zh-CN" sz="1800" b="1" kern="100">
                  <a:solidFill>
                    <a:srgbClr val="000000"/>
                  </a:solidFill>
                  <a:effectLst/>
                  <a:latin typeface="Calibri" panose="020F0502020204030204" pitchFamily="34" charset="0"/>
                  <a:ea typeface="Verdana" panose="020B0604030504040204" pitchFamily="34" charset="0"/>
                  <a:cs typeface="Verdana" panose="020B0604030504040204" pitchFamily="34" charset="0"/>
                </a:rPr>
                <a:t> </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53" name="Rectangle 1429">
              <a:extLst>
                <a:ext uri="{FF2B5EF4-FFF2-40B4-BE49-F238E27FC236}">
                  <a16:creationId xmlns:a16="http://schemas.microsoft.com/office/drawing/2014/main" id="{0FE06DA2-947A-4B60-8A7C-432039CD47ED}"/>
                </a:ext>
              </a:extLst>
            </p:cNvPr>
            <p:cNvSpPr/>
            <p:nvPr/>
          </p:nvSpPr>
          <p:spPr>
            <a:xfrm>
              <a:off x="5464429" y="3399490"/>
              <a:ext cx="433051" cy="296318"/>
            </a:xfrm>
            <a:prstGeom prst="rect">
              <a:avLst/>
            </a:prstGeom>
            <a:ln>
              <a:noFill/>
            </a:ln>
          </p:spPr>
          <p:txBody>
            <a:bodyPr vert="horz" lIns="0" tIns="0" rIns="0" bIns="0" rtlCol="0">
              <a:noAutofit/>
            </a:bodyPr>
            <a:lstStyle/>
            <a:p>
              <a:pPr>
                <a:lnSpc>
                  <a:spcPct val="107000"/>
                </a:lnSpc>
                <a:spcAft>
                  <a:spcPts val="800"/>
                </a:spcAft>
              </a:pPr>
              <a:r>
                <a:rPr lang="en-US" sz="1800" b="1" kern="100">
                  <a:solidFill>
                    <a:srgbClr val="000000"/>
                  </a:solidFill>
                  <a:effectLst/>
                  <a:latin typeface="Verdana" panose="020B0604030504040204" pitchFamily="34" charset="0"/>
                  <a:ea typeface="Verdana" panose="020B0604030504040204" pitchFamily="34" charset="0"/>
                  <a:cs typeface="Verdana" panose="020B0604030504040204" pitchFamily="34" charset="0"/>
                </a:rPr>
                <a:t>14</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54" name="Rectangle 1430">
              <a:extLst>
                <a:ext uri="{FF2B5EF4-FFF2-40B4-BE49-F238E27FC236}">
                  <a16:creationId xmlns:a16="http://schemas.microsoft.com/office/drawing/2014/main" id="{D587C3CF-4646-4FF6-9B23-76865F63679D}"/>
                </a:ext>
              </a:extLst>
            </p:cNvPr>
            <p:cNvSpPr/>
            <p:nvPr/>
          </p:nvSpPr>
          <p:spPr>
            <a:xfrm>
              <a:off x="5790565" y="3399490"/>
              <a:ext cx="103981" cy="296318"/>
            </a:xfrm>
            <a:prstGeom prst="rect">
              <a:avLst/>
            </a:prstGeom>
            <a:ln>
              <a:noFill/>
            </a:ln>
          </p:spPr>
          <p:txBody>
            <a:bodyPr vert="horz" lIns="0" tIns="0" rIns="0" bIns="0" rtlCol="0">
              <a:noAutofit/>
            </a:bodyPr>
            <a:lstStyle/>
            <a:p>
              <a:pPr>
                <a:lnSpc>
                  <a:spcPct val="107000"/>
                </a:lnSpc>
                <a:spcAft>
                  <a:spcPts val="800"/>
                </a:spcAft>
              </a:pPr>
              <a:r>
                <a:rPr lang="zh-CN" sz="1800" b="1" kern="100">
                  <a:solidFill>
                    <a:srgbClr val="000000"/>
                  </a:solidFill>
                  <a:effectLst/>
                  <a:latin typeface="Calibri" panose="020F0502020204030204" pitchFamily="34" charset="0"/>
                  <a:ea typeface="Verdana" panose="020B0604030504040204" pitchFamily="34" charset="0"/>
                  <a:cs typeface="Verdana" panose="020B0604030504040204" pitchFamily="34" charset="0"/>
                </a:rPr>
                <a:t> </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55" name="Rectangle 1431">
              <a:extLst>
                <a:ext uri="{FF2B5EF4-FFF2-40B4-BE49-F238E27FC236}">
                  <a16:creationId xmlns:a16="http://schemas.microsoft.com/office/drawing/2014/main" id="{E4FFD736-F4DB-49F3-9345-76EF66A4C46D}"/>
                </a:ext>
              </a:extLst>
            </p:cNvPr>
            <p:cNvSpPr/>
            <p:nvPr/>
          </p:nvSpPr>
          <p:spPr>
            <a:xfrm>
              <a:off x="6282564" y="3399490"/>
              <a:ext cx="216171" cy="296318"/>
            </a:xfrm>
            <a:prstGeom prst="rect">
              <a:avLst/>
            </a:prstGeom>
            <a:ln>
              <a:noFill/>
            </a:ln>
          </p:spPr>
          <p:txBody>
            <a:bodyPr vert="horz" lIns="0" tIns="0" rIns="0" bIns="0" rtlCol="0">
              <a:noAutofit/>
            </a:bodyPr>
            <a:lstStyle/>
            <a:p>
              <a:pPr>
                <a:lnSpc>
                  <a:spcPct val="107000"/>
                </a:lnSpc>
                <a:spcAft>
                  <a:spcPts val="800"/>
                </a:spcAft>
              </a:pPr>
              <a:r>
                <a:rPr lang="en-US" sz="1800" b="1" kern="100">
                  <a:solidFill>
                    <a:srgbClr val="000000"/>
                  </a:solidFill>
                  <a:effectLst/>
                  <a:latin typeface="Verdana" panose="020B0604030504040204" pitchFamily="34" charset="0"/>
                  <a:ea typeface="Verdana" panose="020B0604030504040204" pitchFamily="34" charset="0"/>
                  <a:cs typeface="Verdana" panose="020B0604030504040204" pitchFamily="34" charset="0"/>
                </a:rPr>
                <a:t>5</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56" name="Rectangle 1432">
              <a:extLst>
                <a:ext uri="{FF2B5EF4-FFF2-40B4-BE49-F238E27FC236}">
                  <a16:creationId xmlns:a16="http://schemas.microsoft.com/office/drawing/2014/main" id="{41846EFE-41E4-486D-9E73-F025B3F4E734}"/>
                </a:ext>
              </a:extLst>
            </p:cNvPr>
            <p:cNvSpPr/>
            <p:nvPr/>
          </p:nvSpPr>
          <p:spPr>
            <a:xfrm>
              <a:off x="6445631" y="3399490"/>
              <a:ext cx="103981" cy="296318"/>
            </a:xfrm>
            <a:prstGeom prst="rect">
              <a:avLst/>
            </a:prstGeom>
            <a:ln>
              <a:noFill/>
            </a:ln>
          </p:spPr>
          <p:txBody>
            <a:bodyPr vert="horz" lIns="0" tIns="0" rIns="0" bIns="0" rtlCol="0">
              <a:noAutofit/>
            </a:bodyPr>
            <a:lstStyle/>
            <a:p>
              <a:pPr>
                <a:lnSpc>
                  <a:spcPct val="107000"/>
                </a:lnSpc>
                <a:spcAft>
                  <a:spcPts val="800"/>
                </a:spcAft>
              </a:pPr>
              <a:r>
                <a:rPr lang="zh-CN" sz="1800" b="1" kern="100">
                  <a:solidFill>
                    <a:srgbClr val="000000"/>
                  </a:solidFill>
                  <a:effectLst/>
                  <a:latin typeface="Calibri" panose="020F0502020204030204" pitchFamily="34" charset="0"/>
                  <a:ea typeface="Verdana" panose="020B0604030504040204" pitchFamily="34" charset="0"/>
                  <a:cs typeface="Verdana" panose="020B0604030504040204" pitchFamily="34" charset="0"/>
                </a:rPr>
                <a:t> </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57" name="Rectangle 1433">
              <a:extLst>
                <a:ext uri="{FF2B5EF4-FFF2-40B4-BE49-F238E27FC236}">
                  <a16:creationId xmlns:a16="http://schemas.microsoft.com/office/drawing/2014/main" id="{6B74F895-ECA9-41D3-B6E0-3B078070033F}"/>
                </a:ext>
              </a:extLst>
            </p:cNvPr>
            <p:cNvSpPr/>
            <p:nvPr/>
          </p:nvSpPr>
          <p:spPr>
            <a:xfrm>
              <a:off x="7059168" y="3399490"/>
              <a:ext cx="216171" cy="296318"/>
            </a:xfrm>
            <a:prstGeom prst="rect">
              <a:avLst/>
            </a:prstGeom>
            <a:ln>
              <a:noFill/>
            </a:ln>
          </p:spPr>
          <p:txBody>
            <a:bodyPr vert="horz" lIns="0" tIns="0" rIns="0" bIns="0" rtlCol="0">
              <a:noAutofit/>
            </a:bodyPr>
            <a:lstStyle/>
            <a:p>
              <a:pPr>
                <a:lnSpc>
                  <a:spcPct val="107000"/>
                </a:lnSpc>
                <a:spcAft>
                  <a:spcPts val="800"/>
                </a:spcAft>
              </a:pPr>
              <a:r>
                <a:rPr lang="en-US" sz="1800" b="1" kern="100">
                  <a:solidFill>
                    <a:srgbClr val="000000"/>
                  </a:solidFill>
                  <a:effectLst/>
                  <a:latin typeface="Verdana" panose="020B0604030504040204" pitchFamily="34" charset="0"/>
                  <a:ea typeface="Verdana" panose="020B0604030504040204" pitchFamily="34" charset="0"/>
                  <a:cs typeface="Verdana" panose="020B0604030504040204" pitchFamily="34" charset="0"/>
                </a:rPr>
                <a:t>2</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58" name="Rectangle 1434">
              <a:extLst>
                <a:ext uri="{FF2B5EF4-FFF2-40B4-BE49-F238E27FC236}">
                  <a16:creationId xmlns:a16="http://schemas.microsoft.com/office/drawing/2014/main" id="{C2570C49-A150-415D-BB0C-13723FD38616}"/>
                </a:ext>
              </a:extLst>
            </p:cNvPr>
            <p:cNvSpPr/>
            <p:nvPr/>
          </p:nvSpPr>
          <p:spPr>
            <a:xfrm>
              <a:off x="7222236" y="3399490"/>
              <a:ext cx="103981" cy="296318"/>
            </a:xfrm>
            <a:prstGeom prst="rect">
              <a:avLst/>
            </a:prstGeom>
            <a:ln>
              <a:noFill/>
            </a:ln>
          </p:spPr>
          <p:txBody>
            <a:bodyPr vert="horz" lIns="0" tIns="0" rIns="0" bIns="0" rtlCol="0">
              <a:noAutofit/>
            </a:bodyPr>
            <a:lstStyle/>
            <a:p>
              <a:pPr>
                <a:lnSpc>
                  <a:spcPct val="107000"/>
                </a:lnSpc>
                <a:spcAft>
                  <a:spcPts val="800"/>
                </a:spcAft>
              </a:pPr>
              <a:r>
                <a:rPr lang="zh-CN" sz="1800" b="1" kern="100">
                  <a:solidFill>
                    <a:srgbClr val="000000"/>
                  </a:solidFill>
                  <a:effectLst/>
                  <a:latin typeface="Calibri" panose="020F0502020204030204" pitchFamily="34" charset="0"/>
                  <a:ea typeface="Verdana" panose="020B0604030504040204" pitchFamily="34" charset="0"/>
                  <a:cs typeface="Verdana" panose="020B0604030504040204" pitchFamily="34" charset="0"/>
                </a:rPr>
                <a:t> </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59" name="Rectangle 1435">
              <a:extLst>
                <a:ext uri="{FF2B5EF4-FFF2-40B4-BE49-F238E27FC236}">
                  <a16:creationId xmlns:a16="http://schemas.microsoft.com/office/drawing/2014/main" id="{D18DAB96-96B7-47DA-B7AA-A81F5F6A84C1}"/>
                </a:ext>
              </a:extLst>
            </p:cNvPr>
            <p:cNvSpPr/>
            <p:nvPr/>
          </p:nvSpPr>
          <p:spPr>
            <a:xfrm>
              <a:off x="976249" y="1589358"/>
              <a:ext cx="216171" cy="296318"/>
            </a:xfrm>
            <a:prstGeom prst="rect">
              <a:avLst/>
            </a:prstGeom>
            <a:ln>
              <a:noFill/>
            </a:ln>
          </p:spPr>
          <p:txBody>
            <a:bodyPr vert="horz" lIns="0" tIns="0" rIns="0" bIns="0" rtlCol="0">
              <a:noAutofit/>
            </a:bodyPr>
            <a:lstStyle/>
            <a:p>
              <a:pPr>
                <a:lnSpc>
                  <a:spcPct val="107000"/>
                </a:lnSpc>
                <a:spcAft>
                  <a:spcPts val="800"/>
                </a:spcAft>
              </a:pPr>
              <a:r>
                <a:rPr lang="en-US" sz="1800" b="1" kern="100">
                  <a:solidFill>
                    <a:srgbClr val="000000"/>
                  </a:solidFill>
                  <a:effectLst/>
                  <a:latin typeface="Verdana" panose="020B0604030504040204" pitchFamily="34" charset="0"/>
                  <a:ea typeface="Verdana" panose="020B0604030504040204" pitchFamily="34" charset="0"/>
                  <a:cs typeface="Verdana" panose="020B0604030504040204" pitchFamily="34" charset="0"/>
                </a:rPr>
                <a:t>3</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60" name="Rectangle 1436">
              <a:extLst>
                <a:ext uri="{FF2B5EF4-FFF2-40B4-BE49-F238E27FC236}">
                  <a16:creationId xmlns:a16="http://schemas.microsoft.com/office/drawing/2014/main" id="{99D3DDD1-AC38-45DF-90EE-6A542CD01128}"/>
                </a:ext>
              </a:extLst>
            </p:cNvPr>
            <p:cNvSpPr/>
            <p:nvPr/>
          </p:nvSpPr>
          <p:spPr>
            <a:xfrm>
              <a:off x="1139317" y="1589358"/>
              <a:ext cx="103981" cy="296318"/>
            </a:xfrm>
            <a:prstGeom prst="rect">
              <a:avLst/>
            </a:prstGeom>
            <a:ln>
              <a:noFill/>
            </a:ln>
          </p:spPr>
          <p:txBody>
            <a:bodyPr vert="horz" lIns="0" tIns="0" rIns="0" bIns="0" rtlCol="0">
              <a:noAutofit/>
            </a:bodyPr>
            <a:lstStyle/>
            <a:p>
              <a:pPr>
                <a:lnSpc>
                  <a:spcPct val="107000"/>
                </a:lnSpc>
                <a:spcAft>
                  <a:spcPts val="800"/>
                </a:spcAft>
              </a:pPr>
              <a:r>
                <a:rPr lang="zh-CN" sz="1800" b="1" kern="100">
                  <a:solidFill>
                    <a:srgbClr val="000000"/>
                  </a:solidFill>
                  <a:effectLst/>
                  <a:latin typeface="Calibri" panose="020F0502020204030204" pitchFamily="34" charset="0"/>
                  <a:ea typeface="Verdana" panose="020B0604030504040204" pitchFamily="34" charset="0"/>
                  <a:cs typeface="Verdana" panose="020B0604030504040204" pitchFamily="34" charset="0"/>
                </a:rPr>
                <a:t> </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61" name="Rectangle 1437">
              <a:extLst>
                <a:ext uri="{FF2B5EF4-FFF2-40B4-BE49-F238E27FC236}">
                  <a16:creationId xmlns:a16="http://schemas.microsoft.com/office/drawing/2014/main" id="{9EC33F55-92E7-4118-8DC7-D75626C206B7}"/>
                </a:ext>
              </a:extLst>
            </p:cNvPr>
            <p:cNvSpPr/>
            <p:nvPr/>
          </p:nvSpPr>
          <p:spPr>
            <a:xfrm>
              <a:off x="3478403" y="1589358"/>
              <a:ext cx="216171" cy="296318"/>
            </a:xfrm>
            <a:prstGeom prst="rect">
              <a:avLst/>
            </a:prstGeom>
            <a:ln>
              <a:noFill/>
            </a:ln>
          </p:spPr>
          <p:txBody>
            <a:bodyPr vert="horz" lIns="0" tIns="0" rIns="0" bIns="0" rtlCol="0">
              <a:noAutofit/>
            </a:bodyPr>
            <a:lstStyle/>
            <a:p>
              <a:pPr>
                <a:lnSpc>
                  <a:spcPct val="107000"/>
                </a:lnSpc>
                <a:spcAft>
                  <a:spcPts val="800"/>
                </a:spcAft>
              </a:pPr>
              <a:r>
                <a:rPr lang="en-US" sz="1800" b="1" kern="100">
                  <a:solidFill>
                    <a:srgbClr val="000000"/>
                  </a:solidFill>
                  <a:effectLst/>
                  <a:latin typeface="Verdana" panose="020B0604030504040204" pitchFamily="34" charset="0"/>
                  <a:ea typeface="Verdana" panose="020B0604030504040204" pitchFamily="34" charset="0"/>
                  <a:cs typeface="Verdana" panose="020B0604030504040204" pitchFamily="34" charset="0"/>
                </a:rPr>
                <a:t>2</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62" name="Rectangle 1438">
              <a:extLst>
                <a:ext uri="{FF2B5EF4-FFF2-40B4-BE49-F238E27FC236}">
                  <a16:creationId xmlns:a16="http://schemas.microsoft.com/office/drawing/2014/main" id="{C34F2493-4143-4BA3-8808-B24AB8E21C5F}"/>
                </a:ext>
              </a:extLst>
            </p:cNvPr>
            <p:cNvSpPr/>
            <p:nvPr/>
          </p:nvSpPr>
          <p:spPr>
            <a:xfrm>
              <a:off x="3641725" y="1589358"/>
              <a:ext cx="103981" cy="296318"/>
            </a:xfrm>
            <a:prstGeom prst="rect">
              <a:avLst/>
            </a:prstGeom>
            <a:ln>
              <a:noFill/>
            </a:ln>
          </p:spPr>
          <p:txBody>
            <a:bodyPr vert="horz" lIns="0" tIns="0" rIns="0" bIns="0" rtlCol="0">
              <a:noAutofit/>
            </a:bodyPr>
            <a:lstStyle/>
            <a:p>
              <a:pPr>
                <a:lnSpc>
                  <a:spcPct val="107000"/>
                </a:lnSpc>
                <a:spcAft>
                  <a:spcPts val="800"/>
                </a:spcAft>
              </a:pPr>
              <a:r>
                <a:rPr lang="zh-CN" sz="1800" b="1" kern="100">
                  <a:solidFill>
                    <a:srgbClr val="000000"/>
                  </a:solidFill>
                  <a:effectLst/>
                  <a:latin typeface="Calibri" panose="020F0502020204030204" pitchFamily="34" charset="0"/>
                  <a:ea typeface="Verdana" panose="020B0604030504040204" pitchFamily="34" charset="0"/>
                  <a:cs typeface="Verdana" panose="020B0604030504040204" pitchFamily="34" charset="0"/>
                </a:rPr>
                <a:t> </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63" name="Rectangle 1439">
              <a:extLst>
                <a:ext uri="{FF2B5EF4-FFF2-40B4-BE49-F238E27FC236}">
                  <a16:creationId xmlns:a16="http://schemas.microsoft.com/office/drawing/2014/main" id="{51403E24-C420-41F0-B21A-DF7482EB6D2C}"/>
                </a:ext>
              </a:extLst>
            </p:cNvPr>
            <p:cNvSpPr/>
            <p:nvPr/>
          </p:nvSpPr>
          <p:spPr>
            <a:xfrm>
              <a:off x="5885689" y="1589358"/>
              <a:ext cx="216171" cy="296318"/>
            </a:xfrm>
            <a:prstGeom prst="rect">
              <a:avLst/>
            </a:prstGeom>
            <a:ln>
              <a:noFill/>
            </a:ln>
          </p:spPr>
          <p:txBody>
            <a:bodyPr vert="horz" lIns="0" tIns="0" rIns="0" bIns="0" rtlCol="0">
              <a:noAutofit/>
            </a:bodyPr>
            <a:lstStyle/>
            <a:p>
              <a:pPr>
                <a:lnSpc>
                  <a:spcPct val="107000"/>
                </a:lnSpc>
                <a:spcAft>
                  <a:spcPts val="800"/>
                </a:spcAft>
              </a:pPr>
              <a:r>
                <a:rPr lang="en-US" sz="1800" b="1" kern="100">
                  <a:solidFill>
                    <a:srgbClr val="000000"/>
                  </a:solidFill>
                  <a:effectLst/>
                  <a:latin typeface="Verdana" panose="020B0604030504040204" pitchFamily="34" charset="0"/>
                  <a:ea typeface="Verdana" panose="020B0604030504040204" pitchFamily="34" charset="0"/>
                  <a:cs typeface="Verdana" panose="020B0604030504040204" pitchFamily="34" charset="0"/>
                </a:rPr>
                <a:t>2</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64" name="Rectangle 1440">
              <a:extLst>
                <a:ext uri="{FF2B5EF4-FFF2-40B4-BE49-F238E27FC236}">
                  <a16:creationId xmlns:a16="http://schemas.microsoft.com/office/drawing/2014/main" id="{875A0ACC-2DE0-4034-8D63-23CC112D1FE9}"/>
                </a:ext>
              </a:extLst>
            </p:cNvPr>
            <p:cNvSpPr/>
            <p:nvPr/>
          </p:nvSpPr>
          <p:spPr>
            <a:xfrm>
              <a:off x="6048756" y="1589358"/>
              <a:ext cx="103981" cy="296318"/>
            </a:xfrm>
            <a:prstGeom prst="rect">
              <a:avLst/>
            </a:prstGeom>
            <a:ln>
              <a:noFill/>
            </a:ln>
          </p:spPr>
          <p:txBody>
            <a:bodyPr vert="horz" lIns="0" tIns="0" rIns="0" bIns="0" rtlCol="0">
              <a:noAutofit/>
            </a:bodyPr>
            <a:lstStyle/>
            <a:p>
              <a:pPr>
                <a:lnSpc>
                  <a:spcPct val="107000"/>
                </a:lnSpc>
                <a:spcAft>
                  <a:spcPts val="800"/>
                </a:spcAft>
              </a:pPr>
              <a:r>
                <a:rPr lang="zh-CN" sz="1800" b="1" kern="100">
                  <a:solidFill>
                    <a:srgbClr val="000000"/>
                  </a:solidFill>
                  <a:effectLst/>
                  <a:latin typeface="Calibri" panose="020F0502020204030204" pitchFamily="34" charset="0"/>
                  <a:ea typeface="Verdana" panose="020B0604030504040204" pitchFamily="34" charset="0"/>
                  <a:cs typeface="Verdana" panose="020B0604030504040204" pitchFamily="34" charset="0"/>
                </a:rPr>
                <a:t> </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65" name="Rectangle 1441">
              <a:extLst>
                <a:ext uri="{FF2B5EF4-FFF2-40B4-BE49-F238E27FC236}">
                  <a16:creationId xmlns:a16="http://schemas.microsoft.com/office/drawing/2014/main" id="{C9B0B003-175C-4512-8A05-BBC48B03EFA3}"/>
                </a:ext>
              </a:extLst>
            </p:cNvPr>
            <p:cNvSpPr/>
            <p:nvPr/>
          </p:nvSpPr>
          <p:spPr>
            <a:xfrm>
              <a:off x="3478403" y="201502"/>
              <a:ext cx="216171" cy="296318"/>
            </a:xfrm>
            <a:prstGeom prst="rect">
              <a:avLst/>
            </a:prstGeom>
            <a:ln>
              <a:noFill/>
            </a:ln>
          </p:spPr>
          <p:txBody>
            <a:bodyPr vert="horz" lIns="0" tIns="0" rIns="0" bIns="0" rtlCol="0">
              <a:noAutofit/>
            </a:bodyPr>
            <a:lstStyle/>
            <a:p>
              <a:pPr>
                <a:lnSpc>
                  <a:spcPct val="107000"/>
                </a:lnSpc>
                <a:spcAft>
                  <a:spcPts val="800"/>
                </a:spcAft>
              </a:pPr>
              <a:r>
                <a:rPr lang="en-US" sz="1800" b="1" kern="100">
                  <a:solidFill>
                    <a:srgbClr val="000000"/>
                  </a:solidFill>
                  <a:effectLst/>
                  <a:latin typeface="Verdana" panose="020B0604030504040204" pitchFamily="34" charset="0"/>
                  <a:ea typeface="Verdana" panose="020B0604030504040204" pitchFamily="34" charset="0"/>
                  <a:cs typeface="Verdana" panose="020B0604030504040204" pitchFamily="34" charset="0"/>
                </a:rPr>
                <a:t>3</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66" name="Rectangle 1442">
              <a:extLst>
                <a:ext uri="{FF2B5EF4-FFF2-40B4-BE49-F238E27FC236}">
                  <a16:creationId xmlns:a16="http://schemas.microsoft.com/office/drawing/2014/main" id="{4B57D408-13B5-4155-B08A-79E9AE801AFE}"/>
                </a:ext>
              </a:extLst>
            </p:cNvPr>
            <p:cNvSpPr/>
            <p:nvPr/>
          </p:nvSpPr>
          <p:spPr>
            <a:xfrm>
              <a:off x="3641725" y="201502"/>
              <a:ext cx="103981" cy="296318"/>
            </a:xfrm>
            <a:prstGeom prst="rect">
              <a:avLst/>
            </a:prstGeom>
            <a:ln>
              <a:noFill/>
            </a:ln>
          </p:spPr>
          <p:txBody>
            <a:bodyPr vert="horz" lIns="0" tIns="0" rIns="0" bIns="0" rtlCol="0">
              <a:noAutofit/>
            </a:bodyPr>
            <a:lstStyle/>
            <a:p>
              <a:pPr>
                <a:lnSpc>
                  <a:spcPct val="107000"/>
                </a:lnSpc>
                <a:spcAft>
                  <a:spcPts val="800"/>
                </a:spcAft>
              </a:pPr>
              <a:r>
                <a:rPr lang="zh-CN" sz="1800" b="1" kern="100">
                  <a:solidFill>
                    <a:srgbClr val="000000"/>
                  </a:solidFill>
                  <a:effectLst/>
                  <a:latin typeface="Calibri" panose="020F0502020204030204" pitchFamily="34" charset="0"/>
                  <a:ea typeface="Verdana" panose="020B0604030504040204" pitchFamily="34" charset="0"/>
                  <a:cs typeface="Verdana" panose="020B0604030504040204" pitchFamily="34" charset="0"/>
                </a:rPr>
                <a:t> </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67" name="Rectangle 1443">
              <a:extLst>
                <a:ext uri="{FF2B5EF4-FFF2-40B4-BE49-F238E27FC236}">
                  <a16:creationId xmlns:a16="http://schemas.microsoft.com/office/drawing/2014/main" id="{39BD32EE-4BA5-497C-B52B-5F24E77D3DFA}"/>
                </a:ext>
              </a:extLst>
            </p:cNvPr>
            <p:cNvSpPr/>
            <p:nvPr/>
          </p:nvSpPr>
          <p:spPr>
            <a:xfrm>
              <a:off x="0" y="201502"/>
              <a:ext cx="755230" cy="296318"/>
            </a:xfrm>
            <a:prstGeom prst="rect">
              <a:avLst/>
            </a:prstGeom>
            <a:ln>
              <a:noFill/>
            </a:ln>
          </p:spPr>
          <p:txBody>
            <a:bodyPr vert="horz" lIns="0" tIns="0" rIns="0" bIns="0" rtlCol="0">
              <a:noAutofit/>
            </a:bodyPr>
            <a:lstStyle/>
            <a:p>
              <a:pPr>
                <a:lnSpc>
                  <a:spcPct val="107000"/>
                </a:lnSpc>
                <a:spcAft>
                  <a:spcPts val="800"/>
                </a:spcAft>
              </a:pPr>
              <a:r>
                <a:rPr lang="en-US" sz="1800" b="1" kern="100">
                  <a:solidFill>
                    <a:srgbClr val="000000"/>
                  </a:solidFill>
                  <a:effectLst/>
                  <a:latin typeface="Verdana" panose="020B0604030504040204" pitchFamily="34" charset="0"/>
                  <a:ea typeface="Verdana" panose="020B0604030504040204" pitchFamily="34" charset="0"/>
                  <a:cs typeface="Verdana" panose="020B0604030504040204" pitchFamily="34" charset="0"/>
                </a:rPr>
                <a:t>MAX</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68" name="Rectangle 1444">
              <a:extLst>
                <a:ext uri="{FF2B5EF4-FFF2-40B4-BE49-F238E27FC236}">
                  <a16:creationId xmlns:a16="http://schemas.microsoft.com/office/drawing/2014/main" id="{E05EB77E-148D-4A49-B250-E23B5841D5E5}"/>
                </a:ext>
              </a:extLst>
            </p:cNvPr>
            <p:cNvSpPr/>
            <p:nvPr/>
          </p:nvSpPr>
          <p:spPr>
            <a:xfrm>
              <a:off x="568452" y="201502"/>
              <a:ext cx="103981" cy="296318"/>
            </a:xfrm>
            <a:prstGeom prst="rect">
              <a:avLst/>
            </a:prstGeom>
            <a:ln>
              <a:noFill/>
            </a:ln>
          </p:spPr>
          <p:txBody>
            <a:bodyPr vert="horz" lIns="0" tIns="0" rIns="0" bIns="0" rtlCol="0">
              <a:noAutofit/>
            </a:bodyPr>
            <a:lstStyle/>
            <a:p>
              <a:pPr>
                <a:lnSpc>
                  <a:spcPct val="107000"/>
                </a:lnSpc>
                <a:spcAft>
                  <a:spcPts val="800"/>
                </a:spcAft>
              </a:pPr>
              <a:r>
                <a:rPr lang="zh-CN" sz="1800" b="1" kern="100">
                  <a:solidFill>
                    <a:srgbClr val="000000"/>
                  </a:solidFill>
                  <a:effectLst/>
                  <a:latin typeface="Calibri" panose="020F0502020204030204" pitchFamily="34" charset="0"/>
                  <a:ea typeface="Verdana" panose="020B0604030504040204" pitchFamily="34" charset="0"/>
                  <a:cs typeface="Verdana" panose="020B0604030504040204" pitchFamily="34" charset="0"/>
                </a:rPr>
                <a:t> </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69" name="Rectangle 1445">
              <a:extLst>
                <a:ext uri="{FF2B5EF4-FFF2-40B4-BE49-F238E27FC236}">
                  <a16:creationId xmlns:a16="http://schemas.microsoft.com/office/drawing/2014/main" id="{4C1811F4-665E-4C6F-8F9D-48F075EBD9A0}"/>
                </a:ext>
              </a:extLst>
            </p:cNvPr>
            <p:cNvSpPr/>
            <p:nvPr/>
          </p:nvSpPr>
          <p:spPr>
            <a:xfrm>
              <a:off x="16764" y="1405208"/>
              <a:ext cx="711753" cy="296318"/>
            </a:xfrm>
            <a:prstGeom prst="rect">
              <a:avLst/>
            </a:prstGeom>
            <a:ln>
              <a:noFill/>
            </a:ln>
          </p:spPr>
          <p:txBody>
            <a:bodyPr vert="horz" lIns="0" tIns="0" rIns="0" bIns="0" rtlCol="0">
              <a:noAutofit/>
            </a:bodyPr>
            <a:lstStyle/>
            <a:p>
              <a:pPr>
                <a:lnSpc>
                  <a:spcPct val="107000"/>
                </a:lnSpc>
                <a:spcAft>
                  <a:spcPts val="800"/>
                </a:spcAft>
              </a:pPr>
              <a:r>
                <a:rPr lang="en-US" sz="1800" b="1" kern="100">
                  <a:solidFill>
                    <a:srgbClr val="000000"/>
                  </a:solidFill>
                  <a:effectLst/>
                  <a:latin typeface="Verdana" panose="020B0604030504040204" pitchFamily="34" charset="0"/>
                  <a:ea typeface="Verdana" panose="020B0604030504040204" pitchFamily="34" charset="0"/>
                  <a:cs typeface="Verdana" panose="020B0604030504040204" pitchFamily="34" charset="0"/>
                </a:rPr>
                <a:t>MIN</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70" name="Rectangle 1446">
              <a:extLst>
                <a:ext uri="{FF2B5EF4-FFF2-40B4-BE49-F238E27FC236}">
                  <a16:creationId xmlns:a16="http://schemas.microsoft.com/office/drawing/2014/main" id="{5EF192F5-CCB5-4DFF-B296-412CD85807B4}"/>
                </a:ext>
              </a:extLst>
            </p:cNvPr>
            <p:cNvSpPr/>
            <p:nvPr/>
          </p:nvSpPr>
          <p:spPr>
            <a:xfrm>
              <a:off x="551688" y="1405208"/>
              <a:ext cx="103981" cy="296318"/>
            </a:xfrm>
            <a:prstGeom prst="rect">
              <a:avLst/>
            </a:prstGeom>
            <a:ln>
              <a:noFill/>
            </a:ln>
          </p:spPr>
          <p:txBody>
            <a:bodyPr vert="horz" lIns="0" tIns="0" rIns="0" bIns="0" rtlCol="0">
              <a:noAutofit/>
            </a:bodyPr>
            <a:lstStyle/>
            <a:p>
              <a:pPr>
                <a:lnSpc>
                  <a:spcPct val="107000"/>
                </a:lnSpc>
                <a:spcAft>
                  <a:spcPts val="800"/>
                </a:spcAft>
              </a:pPr>
              <a:r>
                <a:rPr lang="zh-CN" sz="1800" b="1" kern="100">
                  <a:solidFill>
                    <a:srgbClr val="000000"/>
                  </a:solidFill>
                  <a:effectLst/>
                  <a:latin typeface="Calibri" panose="020F0502020204030204" pitchFamily="34" charset="0"/>
                  <a:ea typeface="Verdana" panose="020B0604030504040204" pitchFamily="34" charset="0"/>
                  <a:cs typeface="Verdana" panose="020B0604030504040204" pitchFamily="34" charset="0"/>
                </a:rPr>
                <a:t> </a:t>
              </a:r>
              <a:endParaRPr lang="zh-CN" sz="1100" kern="100">
                <a:solidFill>
                  <a:srgbClr val="000000"/>
                </a:solidFill>
                <a:effectLst/>
                <a:latin typeface="Calibri" panose="020F0502020204030204" pitchFamily="34" charset="0"/>
                <a:ea typeface="Calibri" panose="020F0502020204030204" pitchFamily="34" charset="0"/>
              </a:endParaRPr>
            </a:p>
          </p:txBody>
        </p:sp>
      </p:grpSp>
      <p:sp>
        <p:nvSpPr>
          <p:cNvPr id="71" name="矩形 70">
            <a:extLst>
              <a:ext uri="{FF2B5EF4-FFF2-40B4-BE49-F238E27FC236}">
                <a16:creationId xmlns:a16="http://schemas.microsoft.com/office/drawing/2014/main" id="{647A7239-AB19-48A0-8E7C-9B078116825A}"/>
              </a:ext>
            </a:extLst>
          </p:cNvPr>
          <p:cNvSpPr/>
          <p:nvPr/>
        </p:nvSpPr>
        <p:spPr>
          <a:xfrm>
            <a:off x="2127238" y="5007066"/>
            <a:ext cx="8698536" cy="1245982"/>
          </a:xfrm>
          <a:prstGeom prst="rect">
            <a:avLst/>
          </a:prstGeom>
        </p:spPr>
        <p:txBody>
          <a:bodyPr wrap="square">
            <a:spAutoFit/>
          </a:bodyPr>
          <a:lstStyle/>
          <a:p>
            <a:pPr marR="134620" indent="-6350">
              <a:lnSpc>
                <a:spcPct val="106000"/>
              </a:lnSpc>
              <a:spcAft>
                <a:spcPts val="30"/>
              </a:spcAft>
            </a:pPr>
            <a:r>
              <a:rPr lang="en-US" altLang="zh-CN" kern="100" dirty="0">
                <a:solidFill>
                  <a:srgbClr val="000000"/>
                </a:solidFill>
                <a:latin typeface="Arial" panose="020B0604020202020204" pitchFamily="34" charset="0"/>
                <a:ea typeface="Times New Roman" panose="02020603050405020304" pitchFamily="18" charset="0"/>
                <a:cs typeface="Arial" panose="020B0604020202020204" pitchFamily="34" charset="0"/>
              </a:rPr>
              <a:t>MINIMAX(</a:t>
            </a:r>
            <a:r>
              <a:rPr lang="en-US" altLang="zh-CN" i="1" kern="100" dirty="0">
                <a:solidFill>
                  <a:srgbClr val="000000"/>
                </a:solidFill>
                <a:latin typeface="Arial" panose="020B0604020202020204" pitchFamily="34" charset="0"/>
                <a:ea typeface="Times New Roman" panose="02020603050405020304" pitchFamily="18" charset="0"/>
                <a:cs typeface="Arial" panose="020B0604020202020204" pitchFamily="34" charset="0"/>
              </a:rPr>
              <a:t>root</a:t>
            </a:r>
            <a:r>
              <a:rPr lang="en-US" altLang="zh-CN" kern="100" dirty="0">
                <a:solidFill>
                  <a:srgbClr val="000000"/>
                </a:solidFill>
                <a:latin typeface="Arial" panose="020B0604020202020204" pitchFamily="34" charset="0"/>
                <a:ea typeface="Times New Roman" panose="02020603050405020304" pitchFamily="18" charset="0"/>
                <a:cs typeface="Arial" panose="020B0604020202020204" pitchFamily="34" charset="0"/>
              </a:rPr>
              <a:t>)    =  max(min(3, 12, 8), min(2, </a:t>
            </a:r>
            <a:r>
              <a:rPr lang="en-US" altLang="zh-CN" b="1" i="1" kern="100" dirty="0">
                <a:solidFill>
                  <a:srgbClr val="FF0000"/>
                </a:solidFill>
                <a:latin typeface="Arial" panose="020B0604020202020204" pitchFamily="34" charset="0"/>
                <a:ea typeface="Times New Roman" panose="02020603050405020304" pitchFamily="18" charset="0"/>
                <a:cs typeface="Arial" panose="020B0604020202020204" pitchFamily="34" charset="0"/>
              </a:rPr>
              <a:t>x</a:t>
            </a:r>
            <a:r>
              <a:rPr lang="en-US" altLang="zh-CN" kern="100" dirty="0">
                <a:solidFill>
                  <a:srgbClr val="FF0000"/>
                </a:solidFill>
                <a:latin typeface="Arial" panose="020B0604020202020204" pitchFamily="34" charset="0"/>
                <a:ea typeface="Times New Roman" panose="02020603050405020304" pitchFamily="18" charset="0"/>
                <a:cs typeface="Arial" panose="020B0604020202020204" pitchFamily="34" charset="0"/>
              </a:rPr>
              <a:t>, </a:t>
            </a:r>
            <a:r>
              <a:rPr lang="en-US" altLang="zh-CN" b="1" i="1" kern="100" dirty="0">
                <a:solidFill>
                  <a:srgbClr val="FF0000"/>
                </a:solidFill>
                <a:latin typeface="Arial" panose="020B0604020202020204" pitchFamily="34" charset="0"/>
                <a:ea typeface="Times New Roman" panose="02020603050405020304" pitchFamily="18" charset="0"/>
                <a:cs typeface="Arial" panose="020B0604020202020204" pitchFamily="34" charset="0"/>
              </a:rPr>
              <a:t>y</a:t>
            </a:r>
            <a:r>
              <a:rPr lang="en-US" altLang="zh-CN" kern="100" dirty="0">
                <a:solidFill>
                  <a:srgbClr val="000000"/>
                </a:solidFill>
                <a:latin typeface="Arial" panose="020B0604020202020204" pitchFamily="34" charset="0"/>
                <a:ea typeface="Times New Roman" panose="02020603050405020304" pitchFamily="18" charset="0"/>
                <a:cs typeface="Arial" panose="020B0604020202020204" pitchFamily="34" charset="0"/>
              </a:rPr>
              <a:t>), min(14, 5, 2)) </a:t>
            </a:r>
            <a:endParaRPr lang="zh-CN" altLang="zh-CN" sz="1000" kern="100" dirty="0">
              <a:solidFill>
                <a:srgbClr val="000000"/>
              </a:solidFill>
              <a:latin typeface="Arial" panose="020B0604020202020204" pitchFamily="34" charset="0"/>
              <a:ea typeface="Calibri" panose="020F0502020204030204" pitchFamily="34" charset="0"/>
              <a:cs typeface="Arial" panose="020B0604020202020204" pitchFamily="34" charset="0"/>
            </a:endParaRPr>
          </a:p>
          <a:p>
            <a:pPr>
              <a:lnSpc>
                <a:spcPct val="106000"/>
              </a:lnSpc>
              <a:spcAft>
                <a:spcPts val="30"/>
              </a:spcAft>
              <a:tabLst>
                <a:tab pos="3027680" algn="ctr"/>
              </a:tabLst>
            </a:pPr>
            <a:r>
              <a:rPr lang="en-US" altLang="zh-CN" kern="100" dirty="0">
                <a:solidFill>
                  <a:srgbClr val="000000"/>
                </a:solidFill>
                <a:latin typeface="Arial" panose="020B0604020202020204" pitchFamily="34" charset="0"/>
                <a:ea typeface="Times New Roman" panose="02020603050405020304" pitchFamily="18" charset="0"/>
                <a:cs typeface="Arial" panose="020B0604020202020204" pitchFamily="34" charset="0"/>
              </a:rPr>
              <a:t>	= max(3, min(2, </a:t>
            </a:r>
            <a:r>
              <a:rPr lang="en-US" altLang="zh-CN" b="1" i="1" kern="100" dirty="0">
                <a:solidFill>
                  <a:srgbClr val="FF0000"/>
                </a:solidFill>
                <a:latin typeface="Arial" panose="020B0604020202020204" pitchFamily="34" charset="0"/>
                <a:ea typeface="Times New Roman" panose="02020603050405020304" pitchFamily="18" charset="0"/>
                <a:cs typeface="Arial" panose="020B0604020202020204" pitchFamily="34" charset="0"/>
              </a:rPr>
              <a:t>x</a:t>
            </a:r>
            <a:r>
              <a:rPr lang="en-US" altLang="zh-CN" kern="100" dirty="0">
                <a:solidFill>
                  <a:srgbClr val="FF0000"/>
                </a:solidFill>
                <a:latin typeface="Arial" panose="020B0604020202020204" pitchFamily="34" charset="0"/>
                <a:ea typeface="Times New Roman" panose="02020603050405020304" pitchFamily="18" charset="0"/>
                <a:cs typeface="Arial" panose="020B0604020202020204" pitchFamily="34" charset="0"/>
              </a:rPr>
              <a:t>, </a:t>
            </a:r>
            <a:r>
              <a:rPr lang="en-US" altLang="zh-CN" b="1" i="1" kern="100" dirty="0">
                <a:solidFill>
                  <a:srgbClr val="FF0000"/>
                </a:solidFill>
                <a:latin typeface="Arial" panose="020B0604020202020204" pitchFamily="34" charset="0"/>
                <a:ea typeface="Times New Roman" panose="02020603050405020304" pitchFamily="18" charset="0"/>
                <a:cs typeface="Arial" panose="020B0604020202020204" pitchFamily="34" charset="0"/>
              </a:rPr>
              <a:t>y</a:t>
            </a:r>
            <a:r>
              <a:rPr lang="en-US" altLang="zh-CN" kern="100" dirty="0">
                <a:solidFill>
                  <a:srgbClr val="000000"/>
                </a:solidFill>
                <a:latin typeface="Arial" panose="020B0604020202020204" pitchFamily="34" charset="0"/>
                <a:ea typeface="Times New Roman" panose="02020603050405020304" pitchFamily="18" charset="0"/>
                <a:cs typeface="Arial" panose="020B0604020202020204" pitchFamily="34" charset="0"/>
              </a:rPr>
              <a:t>), 2)</a:t>
            </a:r>
          </a:p>
          <a:p>
            <a:pPr>
              <a:lnSpc>
                <a:spcPct val="106000"/>
              </a:lnSpc>
              <a:spcAft>
                <a:spcPts val="30"/>
              </a:spcAft>
              <a:tabLst>
                <a:tab pos="3027680" algn="ctr"/>
              </a:tabLst>
            </a:pPr>
            <a:r>
              <a:rPr lang="en-US" altLang="zh-CN" kern="100"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pl-PL" altLang="zh-CN" kern="100" dirty="0">
                <a:solidFill>
                  <a:srgbClr val="000000"/>
                </a:solidFill>
                <a:latin typeface="Arial" panose="020B0604020202020204" pitchFamily="34" charset="0"/>
                <a:ea typeface="Times New Roman" panose="02020603050405020304" pitchFamily="18" charset="0"/>
                <a:cs typeface="Arial" panose="020B0604020202020204" pitchFamily="34" charset="0"/>
              </a:rPr>
              <a:t>= max(3, z, 2) 	    where  z = min(2, x, y) ≤</a:t>
            </a:r>
            <a:r>
              <a:rPr lang="en-US" altLang="zh-CN" kern="100" dirty="0">
                <a:solidFill>
                  <a:srgbClr val="000000"/>
                </a:solidFill>
                <a:latin typeface="Arial" panose="020B0604020202020204" pitchFamily="34" charset="0"/>
                <a:ea typeface="Times New Roman" panose="02020603050405020304" pitchFamily="18" charset="0"/>
                <a:cs typeface="Arial" panose="020B0604020202020204" pitchFamily="34" charset="0"/>
              </a:rPr>
              <a:t> 2</a:t>
            </a:r>
          </a:p>
          <a:p>
            <a:pPr>
              <a:lnSpc>
                <a:spcPct val="106000"/>
              </a:lnSpc>
              <a:spcAft>
                <a:spcPts val="30"/>
              </a:spcAft>
              <a:tabLst>
                <a:tab pos="3027680" algn="ctr"/>
              </a:tabLst>
            </a:pPr>
            <a:r>
              <a:rPr lang="en-US" altLang="zh-CN" kern="100"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pl-PL" altLang="zh-CN" kern="100" dirty="0">
                <a:solidFill>
                  <a:srgbClr val="000000"/>
                </a:solidFill>
                <a:latin typeface="Arial" panose="020B0604020202020204" pitchFamily="34" charset="0"/>
                <a:ea typeface="Times New Roman" panose="02020603050405020304" pitchFamily="18" charset="0"/>
                <a:cs typeface="Arial" panose="020B0604020202020204" pitchFamily="34" charset="0"/>
              </a:rPr>
              <a:t>= 3 </a:t>
            </a:r>
            <a:endParaRPr lang="zh-CN" altLang="zh-CN" sz="1000" kern="100" dirty="0">
              <a:solidFill>
                <a:srgbClr val="000000"/>
              </a:solidFill>
              <a:effectLst/>
              <a:latin typeface="Arial" panose="020B060402020202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237205384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19041E-F607-4095-A136-5E73C24A78FF}"/>
              </a:ext>
            </a:extLst>
          </p:cNvPr>
          <p:cNvSpPr>
            <a:spLocks noGrp="1"/>
          </p:cNvSpPr>
          <p:nvPr>
            <p:ph type="title"/>
          </p:nvPr>
        </p:nvSpPr>
        <p:spPr/>
        <p:txBody>
          <a:bodyPr/>
          <a:lstStyle/>
          <a:p>
            <a:r>
              <a:rPr lang="en-US" altLang="zh-CN" dirty="0"/>
              <a:t>Alpha-Beta Pruning</a:t>
            </a:r>
            <a:endParaRPr lang="zh-CN" altLang="en-US" dirty="0"/>
          </a:p>
        </p:txBody>
      </p:sp>
      <p:sp>
        <p:nvSpPr>
          <p:cNvPr id="4" name="灯片编号占位符 3">
            <a:extLst>
              <a:ext uri="{FF2B5EF4-FFF2-40B4-BE49-F238E27FC236}">
                <a16:creationId xmlns:a16="http://schemas.microsoft.com/office/drawing/2014/main" id="{F1786867-CB83-44CE-997E-D09210F2F5B0}"/>
              </a:ext>
            </a:extLst>
          </p:cNvPr>
          <p:cNvSpPr>
            <a:spLocks noGrp="1"/>
          </p:cNvSpPr>
          <p:nvPr>
            <p:ph type="sldNum" sz="quarter" idx="12"/>
          </p:nvPr>
        </p:nvSpPr>
        <p:spPr/>
        <p:txBody>
          <a:bodyPr/>
          <a:lstStyle/>
          <a:p>
            <a:fld id="{893ACD7D-9A68-44C8-A49A-4B94202CE741}" type="slidenum">
              <a:rPr lang="zh-CN" altLang="en-US" smtClean="0"/>
              <a:t>36</a:t>
            </a:fld>
            <a:endParaRPr lang="zh-CN" altLang="en-US"/>
          </a:p>
        </p:txBody>
      </p:sp>
      <p:grpSp>
        <p:nvGrpSpPr>
          <p:cNvPr id="52" name="组合 51">
            <a:extLst>
              <a:ext uri="{FF2B5EF4-FFF2-40B4-BE49-F238E27FC236}">
                <a16:creationId xmlns:a16="http://schemas.microsoft.com/office/drawing/2014/main" id="{AAD98008-29D3-47AD-AE99-AA512E02FAB2}"/>
              </a:ext>
            </a:extLst>
          </p:cNvPr>
          <p:cNvGrpSpPr/>
          <p:nvPr/>
        </p:nvGrpSpPr>
        <p:grpSpPr>
          <a:xfrm>
            <a:off x="1354237" y="1146760"/>
            <a:ext cx="4533863" cy="2527169"/>
            <a:chOff x="1014694" y="1306827"/>
            <a:chExt cx="4326563" cy="2402857"/>
          </a:xfrm>
        </p:grpSpPr>
        <p:grpSp>
          <p:nvGrpSpPr>
            <p:cNvPr id="5" name="Group 28879">
              <a:extLst>
                <a:ext uri="{FF2B5EF4-FFF2-40B4-BE49-F238E27FC236}">
                  <a16:creationId xmlns:a16="http://schemas.microsoft.com/office/drawing/2014/main" id="{D53ECC27-5CEC-4313-9FE0-FC35742990B0}"/>
                </a:ext>
              </a:extLst>
            </p:cNvPr>
            <p:cNvGrpSpPr/>
            <p:nvPr/>
          </p:nvGrpSpPr>
          <p:grpSpPr>
            <a:xfrm>
              <a:off x="1014694" y="1306827"/>
              <a:ext cx="4213232" cy="2122173"/>
              <a:chOff x="0" y="0"/>
              <a:chExt cx="4213327" cy="2122424"/>
            </a:xfrm>
          </p:grpSpPr>
          <p:sp>
            <p:nvSpPr>
              <p:cNvPr id="6" name="Shape 1477">
                <a:extLst>
                  <a:ext uri="{FF2B5EF4-FFF2-40B4-BE49-F238E27FC236}">
                    <a16:creationId xmlns:a16="http://schemas.microsoft.com/office/drawing/2014/main" id="{11F35A6E-AA15-4D8E-B787-D7B884731E2E}"/>
                  </a:ext>
                </a:extLst>
              </p:cNvPr>
              <p:cNvSpPr/>
              <p:nvPr/>
            </p:nvSpPr>
            <p:spPr>
              <a:xfrm>
                <a:off x="2074901" y="0"/>
                <a:ext cx="350901" cy="368300"/>
              </a:xfrm>
              <a:custGeom>
                <a:avLst/>
                <a:gdLst/>
                <a:ahLst/>
                <a:cxnLst/>
                <a:rect l="0" t="0" r="0" b="0"/>
                <a:pathLst>
                  <a:path w="350901" h="368300">
                    <a:moveTo>
                      <a:pt x="0" y="368300"/>
                    </a:moveTo>
                    <a:lnTo>
                      <a:pt x="175387" y="0"/>
                    </a:lnTo>
                    <a:lnTo>
                      <a:pt x="350901" y="368300"/>
                    </a:lnTo>
                    <a:close/>
                  </a:path>
                </a:pathLst>
              </a:custGeom>
              <a:ln w="28575" cap="flat">
                <a:round/>
              </a:ln>
            </p:spPr>
            <p:style>
              <a:lnRef idx="1">
                <a:srgbClr val="FF0000"/>
              </a:lnRef>
              <a:fillRef idx="0">
                <a:srgbClr val="000000">
                  <a:alpha val="0"/>
                </a:srgbClr>
              </a:fillRef>
              <a:effectRef idx="0">
                <a:scrgbClr r="0" g="0" b="0"/>
              </a:effectRef>
              <a:fontRef idx="none"/>
            </p:style>
            <p:txBody>
              <a:bodyPr/>
              <a:lstStyle/>
              <a:p>
                <a:endParaRPr lang="zh-CN" altLang="en-US"/>
              </a:p>
            </p:txBody>
          </p:sp>
          <p:sp>
            <p:nvSpPr>
              <p:cNvPr id="7" name="Rectangle 1478">
                <a:extLst>
                  <a:ext uri="{FF2B5EF4-FFF2-40B4-BE49-F238E27FC236}">
                    <a16:creationId xmlns:a16="http://schemas.microsoft.com/office/drawing/2014/main" id="{B8B50E49-8A74-40FC-B8E1-91B9AFA8AC29}"/>
                  </a:ext>
                </a:extLst>
              </p:cNvPr>
              <p:cNvSpPr/>
              <p:nvPr/>
            </p:nvSpPr>
            <p:spPr>
              <a:xfrm>
                <a:off x="2172056" y="125301"/>
                <a:ext cx="209194" cy="262736"/>
              </a:xfrm>
              <a:prstGeom prst="rect">
                <a:avLst/>
              </a:prstGeom>
              <a:ln>
                <a:noFill/>
              </a:ln>
            </p:spPr>
            <p:txBody>
              <a:bodyPr vert="horz" lIns="0" tIns="0" rIns="0" bIns="0" rtlCol="0">
                <a:noAutofit/>
              </a:bodyPr>
              <a:lstStyle/>
              <a:p>
                <a:pPr>
                  <a:lnSpc>
                    <a:spcPct val="107000"/>
                  </a:lnSpc>
                  <a:spcAft>
                    <a:spcPts val="800"/>
                  </a:spcAft>
                </a:pPr>
                <a:r>
                  <a:rPr lang="en-US" sz="1600" b="1" kern="100">
                    <a:solidFill>
                      <a:srgbClr val="000000"/>
                    </a:solidFill>
                    <a:effectLst/>
                    <a:latin typeface="Verdana" panose="020B0604030504040204" pitchFamily="34" charset="0"/>
                    <a:ea typeface="Verdana" panose="020B0604030504040204" pitchFamily="34" charset="0"/>
                    <a:cs typeface="Verdana" panose="020B0604030504040204" pitchFamily="34" charset="0"/>
                  </a:rPr>
                  <a:t>A</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8" name="Rectangle 1479">
                <a:extLst>
                  <a:ext uri="{FF2B5EF4-FFF2-40B4-BE49-F238E27FC236}">
                    <a16:creationId xmlns:a16="http://schemas.microsoft.com/office/drawing/2014/main" id="{ECF74746-EF4D-4FBE-A145-0AD2EE772FB2}"/>
                  </a:ext>
                </a:extLst>
              </p:cNvPr>
              <p:cNvSpPr/>
              <p:nvPr/>
            </p:nvSpPr>
            <p:spPr>
              <a:xfrm>
                <a:off x="2329282" y="125301"/>
                <a:ext cx="92196" cy="262736"/>
              </a:xfrm>
              <a:prstGeom prst="rect">
                <a:avLst/>
              </a:prstGeom>
              <a:ln>
                <a:noFill/>
              </a:ln>
            </p:spPr>
            <p:txBody>
              <a:bodyPr vert="horz" lIns="0" tIns="0" rIns="0" bIns="0" rtlCol="0">
                <a:noAutofit/>
              </a:bodyPr>
              <a:lstStyle/>
              <a:p>
                <a:pPr>
                  <a:lnSpc>
                    <a:spcPct val="107000"/>
                  </a:lnSpc>
                  <a:spcAft>
                    <a:spcPts val="800"/>
                  </a:spcAft>
                </a:pPr>
                <a:r>
                  <a:rPr lang="zh-CN" sz="1600" b="1" kern="100">
                    <a:solidFill>
                      <a:srgbClr val="000000"/>
                    </a:solidFill>
                    <a:effectLst/>
                    <a:latin typeface="Calibri" panose="020F0502020204030204" pitchFamily="34" charset="0"/>
                    <a:ea typeface="Verdana" panose="020B0604030504040204" pitchFamily="34" charset="0"/>
                    <a:cs typeface="Verdana" panose="020B0604030504040204" pitchFamily="34" charset="0"/>
                  </a:rPr>
                  <a:t> </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9" name="Shape 1481">
                <a:extLst>
                  <a:ext uri="{FF2B5EF4-FFF2-40B4-BE49-F238E27FC236}">
                    <a16:creationId xmlns:a16="http://schemas.microsoft.com/office/drawing/2014/main" id="{A4ACA3B2-5448-4B3B-BDB3-B851940C6092}"/>
                  </a:ext>
                </a:extLst>
              </p:cNvPr>
              <p:cNvSpPr/>
              <p:nvPr/>
            </p:nvSpPr>
            <p:spPr>
              <a:xfrm>
                <a:off x="762038" y="887349"/>
                <a:ext cx="334963" cy="371475"/>
              </a:xfrm>
              <a:custGeom>
                <a:avLst/>
                <a:gdLst/>
                <a:ahLst/>
                <a:cxnLst/>
                <a:rect l="0" t="0" r="0" b="0"/>
                <a:pathLst>
                  <a:path w="334963" h="371475">
                    <a:moveTo>
                      <a:pt x="158179" y="371475"/>
                    </a:moveTo>
                    <a:lnTo>
                      <a:pt x="334963" y="0"/>
                    </a:lnTo>
                    <a:lnTo>
                      <a:pt x="0" y="0"/>
                    </a:lnTo>
                    <a:lnTo>
                      <a:pt x="158179" y="371475"/>
                    </a:lnTo>
                    <a:close/>
                  </a:path>
                </a:pathLst>
              </a:custGeom>
              <a:ln w="28575" cap="flat">
                <a:round/>
              </a:ln>
            </p:spPr>
            <p:style>
              <a:lnRef idx="1">
                <a:srgbClr val="FF0000"/>
              </a:lnRef>
              <a:fillRef idx="0">
                <a:srgbClr val="000000">
                  <a:alpha val="0"/>
                </a:srgbClr>
              </a:fillRef>
              <a:effectRef idx="0">
                <a:scrgbClr r="0" g="0" b="0"/>
              </a:effectRef>
              <a:fontRef idx="none"/>
            </p:style>
            <p:txBody>
              <a:bodyPr/>
              <a:lstStyle/>
              <a:p>
                <a:endParaRPr lang="zh-CN" altLang="en-US"/>
              </a:p>
            </p:txBody>
          </p:sp>
          <p:sp>
            <p:nvSpPr>
              <p:cNvPr id="10" name="Rectangle 1482">
                <a:extLst>
                  <a:ext uri="{FF2B5EF4-FFF2-40B4-BE49-F238E27FC236}">
                    <a16:creationId xmlns:a16="http://schemas.microsoft.com/office/drawing/2014/main" id="{77BAC2A4-F7B6-44A6-8BDF-5F29C11FA37F}"/>
                  </a:ext>
                </a:extLst>
              </p:cNvPr>
              <p:cNvSpPr/>
              <p:nvPr/>
            </p:nvSpPr>
            <p:spPr>
              <a:xfrm>
                <a:off x="851916" y="979778"/>
                <a:ext cx="205729" cy="263131"/>
              </a:xfrm>
              <a:prstGeom prst="rect">
                <a:avLst/>
              </a:prstGeom>
              <a:ln>
                <a:noFill/>
              </a:ln>
            </p:spPr>
            <p:txBody>
              <a:bodyPr vert="horz" lIns="0" tIns="0" rIns="0" bIns="0" rtlCol="0">
                <a:noAutofit/>
              </a:bodyPr>
              <a:lstStyle/>
              <a:p>
                <a:pPr>
                  <a:lnSpc>
                    <a:spcPct val="107000"/>
                  </a:lnSpc>
                  <a:spcAft>
                    <a:spcPts val="800"/>
                  </a:spcAft>
                </a:pPr>
                <a:r>
                  <a:rPr lang="en-US" sz="1600" b="1" kern="100">
                    <a:solidFill>
                      <a:srgbClr val="000000"/>
                    </a:solidFill>
                    <a:effectLst/>
                    <a:latin typeface="Verdana" panose="020B0604030504040204" pitchFamily="34" charset="0"/>
                    <a:ea typeface="Verdana" panose="020B0604030504040204" pitchFamily="34" charset="0"/>
                    <a:cs typeface="Verdana" panose="020B0604030504040204" pitchFamily="34" charset="0"/>
                  </a:rPr>
                  <a:t>B</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11" name="Rectangle 1483">
                <a:extLst>
                  <a:ext uri="{FF2B5EF4-FFF2-40B4-BE49-F238E27FC236}">
                    <a16:creationId xmlns:a16="http://schemas.microsoft.com/office/drawing/2014/main" id="{431F981A-D106-460E-8EBA-DF716B1B6BC7}"/>
                  </a:ext>
                </a:extLst>
              </p:cNvPr>
              <p:cNvSpPr/>
              <p:nvPr/>
            </p:nvSpPr>
            <p:spPr>
              <a:xfrm>
                <a:off x="1005840" y="979778"/>
                <a:ext cx="92335" cy="263131"/>
              </a:xfrm>
              <a:prstGeom prst="rect">
                <a:avLst/>
              </a:prstGeom>
              <a:ln>
                <a:noFill/>
              </a:ln>
            </p:spPr>
            <p:txBody>
              <a:bodyPr vert="horz" lIns="0" tIns="0" rIns="0" bIns="0" rtlCol="0">
                <a:noAutofit/>
              </a:bodyPr>
              <a:lstStyle/>
              <a:p>
                <a:pPr>
                  <a:lnSpc>
                    <a:spcPct val="107000"/>
                  </a:lnSpc>
                  <a:spcAft>
                    <a:spcPts val="800"/>
                  </a:spcAft>
                </a:pPr>
                <a:r>
                  <a:rPr lang="zh-CN" sz="1600" b="1" kern="100">
                    <a:solidFill>
                      <a:srgbClr val="000000"/>
                    </a:solidFill>
                    <a:effectLst/>
                    <a:latin typeface="Calibri" panose="020F0502020204030204" pitchFamily="34" charset="0"/>
                    <a:ea typeface="Verdana" panose="020B0604030504040204" pitchFamily="34" charset="0"/>
                    <a:cs typeface="Verdana" panose="020B0604030504040204" pitchFamily="34" charset="0"/>
                  </a:rPr>
                  <a:t> </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12" name="Shape 1485">
                <a:extLst>
                  <a:ext uri="{FF2B5EF4-FFF2-40B4-BE49-F238E27FC236}">
                    <a16:creationId xmlns:a16="http://schemas.microsoft.com/office/drawing/2014/main" id="{F396E701-F1FD-4680-B162-826E8B5617B3}"/>
                  </a:ext>
                </a:extLst>
              </p:cNvPr>
              <p:cNvSpPr/>
              <p:nvPr/>
            </p:nvSpPr>
            <p:spPr>
              <a:xfrm>
                <a:off x="2093951" y="887349"/>
                <a:ext cx="335026" cy="371475"/>
              </a:xfrm>
              <a:custGeom>
                <a:avLst/>
                <a:gdLst/>
                <a:ahLst/>
                <a:cxnLst/>
                <a:rect l="0" t="0" r="0" b="0"/>
                <a:pathLst>
                  <a:path w="335026" h="371475">
                    <a:moveTo>
                      <a:pt x="158115" y="371475"/>
                    </a:moveTo>
                    <a:lnTo>
                      <a:pt x="335026" y="0"/>
                    </a:lnTo>
                    <a:lnTo>
                      <a:pt x="0" y="0"/>
                    </a:lnTo>
                    <a:lnTo>
                      <a:pt x="158115" y="371475"/>
                    </a:lnTo>
                    <a:close/>
                  </a:path>
                </a:pathLst>
              </a:custGeom>
              <a:ln w="28575" cap="flat">
                <a:round/>
              </a:ln>
            </p:spPr>
            <p:style>
              <a:lnRef idx="1">
                <a:srgbClr val="A6A6A6"/>
              </a:lnRef>
              <a:fillRef idx="0">
                <a:srgbClr val="000000">
                  <a:alpha val="0"/>
                </a:srgbClr>
              </a:fillRef>
              <a:effectRef idx="0">
                <a:scrgbClr r="0" g="0" b="0"/>
              </a:effectRef>
              <a:fontRef idx="none"/>
            </p:style>
            <p:txBody>
              <a:bodyPr/>
              <a:lstStyle/>
              <a:p>
                <a:endParaRPr lang="zh-CN" altLang="en-US"/>
              </a:p>
            </p:txBody>
          </p:sp>
          <p:sp>
            <p:nvSpPr>
              <p:cNvPr id="13" name="Rectangle 1486">
                <a:extLst>
                  <a:ext uri="{FF2B5EF4-FFF2-40B4-BE49-F238E27FC236}">
                    <a16:creationId xmlns:a16="http://schemas.microsoft.com/office/drawing/2014/main" id="{E11624C0-D384-47FA-BAA1-BE9F52EC88E5}"/>
                  </a:ext>
                </a:extLst>
              </p:cNvPr>
              <p:cNvSpPr/>
              <p:nvPr/>
            </p:nvSpPr>
            <p:spPr>
              <a:xfrm>
                <a:off x="2187804" y="979778"/>
                <a:ext cx="195470" cy="263131"/>
              </a:xfrm>
              <a:prstGeom prst="rect">
                <a:avLst/>
              </a:prstGeom>
              <a:ln>
                <a:noFill/>
              </a:ln>
            </p:spPr>
            <p:txBody>
              <a:bodyPr vert="horz" lIns="0" tIns="0" rIns="0" bIns="0" rtlCol="0">
                <a:noAutofit/>
              </a:bodyPr>
              <a:lstStyle/>
              <a:p>
                <a:pPr>
                  <a:lnSpc>
                    <a:spcPct val="107000"/>
                  </a:lnSpc>
                  <a:spcAft>
                    <a:spcPts val="800"/>
                  </a:spcAft>
                </a:pPr>
                <a:r>
                  <a:rPr lang="en-US" sz="1600" b="1" kern="100">
                    <a:solidFill>
                      <a:srgbClr val="000000"/>
                    </a:solidFill>
                    <a:effectLst/>
                    <a:latin typeface="Verdana" panose="020B0604030504040204" pitchFamily="34" charset="0"/>
                    <a:ea typeface="Verdana" panose="020B0604030504040204" pitchFamily="34" charset="0"/>
                    <a:cs typeface="Verdana" panose="020B0604030504040204" pitchFamily="34" charset="0"/>
                  </a:rPr>
                  <a:t>C</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14" name="Rectangle 1487">
                <a:extLst>
                  <a:ext uri="{FF2B5EF4-FFF2-40B4-BE49-F238E27FC236}">
                    <a16:creationId xmlns:a16="http://schemas.microsoft.com/office/drawing/2014/main" id="{452E8470-D788-4CB2-BE57-0D023326FCA5}"/>
                  </a:ext>
                </a:extLst>
              </p:cNvPr>
              <p:cNvSpPr/>
              <p:nvPr/>
            </p:nvSpPr>
            <p:spPr>
              <a:xfrm>
                <a:off x="2334108" y="979778"/>
                <a:ext cx="92335" cy="263131"/>
              </a:xfrm>
              <a:prstGeom prst="rect">
                <a:avLst/>
              </a:prstGeom>
              <a:ln>
                <a:noFill/>
              </a:ln>
            </p:spPr>
            <p:txBody>
              <a:bodyPr vert="horz" lIns="0" tIns="0" rIns="0" bIns="0" rtlCol="0">
                <a:noAutofit/>
              </a:bodyPr>
              <a:lstStyle/>
              <a:p>
                <a:pPr>
                  <a:lnSpc>
                    <a:spcPct val="107000"/>
                  </a:lnSpc>
                  <a:spcAft>
                    <a:spcPts val="800"/>
                  </a:spcAft>
                </a:pPr>
                <a:r>
                  <a:rPr lang="zh-CN" sz="1600" b="1" kern="100">
                    <a:solidFill>
                      <a:srgbClr val="000000"/>
                    </a:solidFill>
                    <a:effectLst/>
                    <a:latin typeface="Calibri" panose="020F0502020204030204" pitchFamily="34" charset="0"/>
                    <a:ea typeface="Verdana" panose="020B0604030504040204" pitchFamily="34" charset="0"/>
                    <a:cs typeface="Verdana" panose="020B0604030504040204" pitchFamily="34" charset="0"/>
                  </a:rPr>
                  <a:t> </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15" name="Shape 1489">
                <a:extLst>
                  <a:ext uri="{FF2B5EF4-FFF2-40B4-BE49-F238E27FC236}">
                    <a16:creationId xmlns:a16="http://schemas.microsoft.com/office/drawing/2014/main" id="{434B4A10-8377-4461-9CD0-4E4ADDA2DDA8}"/>
                  </a:ext>
                </a:extLst>
              </p:cNvPr>
              <p:cNvSpPr/>
              <p:nvPr/>
            </p:nvSpPr>
            <p:spPr>
              <a:xfrm>
                <a:off x="3425927" y="887349"/>
                <a:ext cx="334899" cy="371475"/>
              </a:xfrm>
              <a:custGeom>
                <a:avLst/>
                <a:gdLst/>
                <a:ahLst/>
                <a:cxnLst/>
                <a:rect l="0" t="0" r="0" b="0"/>
                <a:pathLst>
                  <a:path w="334899" h="371475">
                    <a:moveTo>
                      <a:pt x="158115" y="371475"/>
                    </a:moveTo>
                    <a:lnTo>
                      <a:pt x="334899" y="0"/>
                    </a:lnTo>
                    <a:lnTo>
                      <a:pt x="0" y="0"/>
                    </a:lnTo>
                    <a:lnTo>
                      <a:pt x="158115" y="371475"/>
                    </a:lnTo>
                    <a:close/>
                  </a:path>
                </a:pathLst>
              </a:custGeom>
              <a:ln w="28575" cap="flat">
                <a:round/>
              </a:ln>
            </p:spPr>
            <p:style>
              <a:lnRef idx="1">
                <a:srgbClr val="A6A6A6"/>
              </a:lnRef>
              <a:fillRef idx="0">
                <a:srgbClr val="000000">
                  <a:alpha val="0"/>
                </a:srgbClr>
              </a:fillRef>
              <a:effectRef idx="0">
                <a:scrgbClr r="0" g="0" b="0"/>
              </a:effectRef>
              <a:fontRef idx="none"/>
            </p:style>
            <p:txBody>
              <a:bodyPr/>
              <a:lstStyle/>
              <a:p>
                <a:endParaRPr lang="zh-CN" altLang="en-US"/>
              </a:p>
            </p:txBody>
          </p:sp>
          <p:sp>
            <p:nvSpPr>
              <p:cNvPr id="16" name="Rectangle 1490">
                <a:extLst>
                  <a:ext uri="{FF2B5EF4-FFF2-40B4-BE49-F238E27FC236}">
                    <a16:creationId xmlns:a16="http://schemas.microsoft.com/office/drawing/2014/main" id="{8466AA3E-1AF2-4638-8515-E41F9109B737}"/>
                  </a:ext>
                </a:extLst>
              </p:cNvPr>
              <p:cNvSpPr/>
              <p:nvPr/>
            </p:nvSpPr>
            <p:spPr>
              <a:xfrm>
                <a:off x="3509747" y="979778"/>
                <a:ext cx="224088" cy="263131"/>
              </a:xfrm>
              <a:prstGeom prst="rect">
                <a:avLst/>
              </a:prstGeom>
              <a:ln>
                <a:noFill/>
              </a:ln>
            </p:spPr>
            <p:txBody>
              <a:bodyPr vert="horz" lIns="0" tIns="0" rIns="0" bIns="0" rtlCol="0">
                <a:noAutofit/>
              </a:bodyPr>
              <a:lstStyle/>
              <a:p>
                <a:pPr>
                  <a:lnSpc>
                    <a:spcPct val="107000"/>
                  </a:lnSpc>
                  <a:spcAft>
                    <a:spcPts val="800"/>
                  </a:spcAft>
                </a:pPr>
                <a:r>
                  <a:rPr lang="en-US" sz="1600" b="1" kern="100">
                    <a:solidFill>
                      <a:srgbClr val="000000"/>
                    </a:solidFill>
                    <a:effectLst/>
                    <a:latin typeface="Verdana" panose="020B0604030504040204" pitchFamily="34" charset="0"/>
                    <a:ea typeface="Verdana" panose="020B0604030504040204" pitchFamily="34" charset="0"/>
                    <a:cs typeface="Verdana" panose="020B0604030504040204" pitchFamily="34" charset="0"/>
                  </a:rPr>
                  <a:t>D</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17" name="Rectangle 1491">
                <a:extLst>
                  <a:ext uri="{FF2B5EF4-FFF2-40B4-BE49-F238E27FC236}">
                    <a16:creationId xmlns:a16="http://schemas.microsoft.com/office/drawing/2014/main" id="{5DA6D40C-E1BD-478C-843D-F8177942A119}"/>
                  </a:ext>
                </a:extLst>
              </p:cNvPr>
              <p:cNvSpPr/>
              <p:nvPr/>
            </p:nvSpPr>
            <p:spPr>
              <a:xfrm>
                <a:off x="3677387" y="979778"/>
                <a:ext cx="92335" cy="263131"/>
              </a:xfrm>
              <a:prstGeom prst="rect">
                <a:avLst/>
              </a:prstGeom>
              <a:ln>
                <a:noFill/>
              </a:ln>
            </p:spPr>
            <p:txBody>
              <a:bodyPr vert="horz" lIns="0" tIns="0" rIns="0" bIns="0" rtlCol="0">
                <a:noAutofit/>
              </a:bodyPr>
              <a:lstStyle/>
              <a:p>
                <a:pPr>
                  <a:lnSpc>
                    <a:spcPct val="107000"/>
                  </a:lnSpc>
                  <a:spcAft>
                    <a:spcPts val="800"/>
                  </a:spcAft>
                </a:pPr>
                <a:r>
                  <a:rPr lang="zh-CN" sz="1600" b="1" kern="100">
                    <a:solidFill>
                      <a:srgbClr val="000000"/>
                    </a:solidFill>
                    <a:effectLst/>
                    <a:latin typeface="Calibri" panose="020F0502020204030204" pitchFamily="34" charset="0"/>
                    <a:ea typeface="Verdana" panose="020B0604030504040204" pitchFamily="34" charset="0"/>
                    <a:cs typeface="Verdana" panose="020B0604030504040204" pitchFamily="34" charset="0"/>
                  </a:rPr>
                  <a:t> </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18" name="Shape 1493">
                <a:extLst>
                  <a:ext uri="{FF2B5EF4-FFF2-40B4-BE49-F238E27FC236}">
                    <a16:creationId xmlns:a16="http://schemas.microsoft.com/office/drawing/2014/main" id="{A177DB25-E45D-4710-AA86-6662E1E7C4A6}"/>
                  </a:ext>
                </a:extLst>
              </p:cNvPr>
              <p:cNvSpPr/>
              <p:nvPr/>
            </p:nvSpPr>
            <p:spPr>
              <a:xfrm>
                <a:off x="325476" y="1752600"/>
                <a:ext cx="352425" cy="369824"/>
              </a:xfrm>
              <a:custGeom>
                <a:avLst/>
                <a:gdLst/>
                <a:ahLst/>
                <a:cxnLst/>
                <a:rect l="0" t="0" r="0" b="0"/>
                <a:pathLst>
                  <a:path w="352425" h="369824">
                    <a:moveTo>
                      <a:pt x="0" y="369824"/>
                    </a:moveTo>
                    <a:lnTo>
                      <a:pt x="176213" y="0"/>
                    </a:lnTo>
                    <a:lnTo>
                      <a:pt x="352425" y="369824"/>
                    </a:lnTo>
                    <a:close/>
                  </a:path>
                </a:pathLst>
              </a:custGeom>
              <a:ln w="28575" cap="flat">
                <a:round/>
              </a:ln>
            </p:spPr>
            <p:style>
              <a:lnRef idx="1">
                <a:srgbClr val="0099CC"/>
              </a:lnRef>
              <a:fillRef idx="0">
                <a:srgbClr val="000000">
                  <a:alpha val="0"/>
                </a:srgbClr>
              </a:fillRef>
              <a:effectRef idx="0">
                <a:scrgbClr r="0" g="0" b="0"/>
              </a:effectRef>
              <a:fontRef idx="none"/>
            </p:style>
            <p:txBody>
              <a:bodyPr/>
              <a:lstStyle/>
              <a:p>
                <a:endParaRPr lang="zh-CN" altLang="en-US"/>
              </a:p>
            </p:txBody>
          </p:sp>
          <p:sp>
            <p:nvSpPr>
              <p:cNvPr id="19" name="Shape 1495">
                <a:extLst>
                  <a:ext uri="{FF2B5EF4-FFF2-40B4-BE49-F238E27FC236}">
                    <a16:creationId xmlns:a16="http://schemas.microsoft.com/office/drawing/2014/main" id="{D385480F-268A-4A6A-B39C-E18CF2B8774D}"/>
                  </a:ext>
                </a:extLst>
              </p:cNvPr>
              <p:cNvSpPr/>
              <p:nvPr/>
            </p:nvSpPr>
            <p:spPr>
              <a:xfrm>
                <a:off x="766801" y="1752600"/>
                <a:ext cx="352425" cy="369824"/>
              </a:xfrm>
              <a:custGeom>
                <a:avLst/>
                <a:gdLst/>
                <a:ahLst/>
                <a:cxnLst/>
                <a:rect l="0" t="0" r="0" b="0"/>
                <a:pathLst>
                  <a:path w="352425" h="369824">
                    <a:moveTo>
                      <a:pt x="0" y="369824"/>
                    </a:moveTo>
                    <a:lnTo>
                      <a:pt x="176213" y="0"/>
                    </a:lnTo>
                    <a:lnTo>
                      <a:pt x="352425" y="369824"/>
                    </a:lnTo>
                    <a:close/>
                  </a:path>
                </a:pathLst>
              </a:custGeom>
              <a:ln w="28575" cap="flat">
                <a:round/>
              </a:ln>
            </p:spPr>
            <p:style>
              <a:lnRef idx="1">
                <a:srgbClr val="A6A6A6"/>
              </a:lnRef>
              <a:fillRef idx="0">
                <a:srgbClr val="000000">
                  <a:alpha val="0"/>
                </a:srgbClr>
              </a:fillRef>
              <a:effectRef idx="0">
                <a:scrgbClr r="0" g="0" b="0"/>
              </a:effectRef>
              <a:fontRef idx="none"/>
            </p:style>
            <p:txBody>
              <a:bodyPr/>
              <a:lstStyle/>
              <a:p>
                <a:endParaRPr lang="zh-CN" altLang="en-US"/>
              </a:p>
            </p:txBody>
          </p:sp>
          <p:sp>
            <p:nvSpPr>
              <p:cNvPr id="20" name="Shape 1497">
                <a:extLst>
                  <a:ext uri="{FF2B5EF4-FFF2-40B4-BE49-F238E27FC236}">
                    <a16:creationId xmlns:a16="http://schemas.microsoft.com/office/drawing/2014/main" id="{6C173541-B683-44A7-9EE0-3DD992D59D71}"/>
                  </a:ext>
                </a:extLst>
              </p:cNvPr>
              <p:cNvSpPr/>
              <p:nvPr/>
            </p:nvSpPr>
            <p:spPr>
              <a:xfrm>
                <a:off x="1209777" y="1752600"/>
                <a:ext cx="350774" cy="369824"/>
              </a:xfrm>
              <a:custGeom>
                <a:avLst/>
                <a:gdLst/>
                <a:ahLst/>
                <a:cxnLst/>
                <a:rect l="0" t="0" r="0" b="0"/>
                <a:pathLst>
                  <a:path w="350774" h="369824">
                    <a:moveTo>
                      <a:pt x="0" y="369824"/>
                    </a:moveTo>
                    <a:lnTo>
                      <a:pt x="175387" y="0"/>
                    </a:lnTo>
                    <a:lnTo>
                      <a:pt x="350774" y="369824"/>
                    </a:lnTo>
                    <a:close/>
                  </a:path>
                </a:pathLst>
              </a:custGeom>
              <a:ln w="28575" cap="flat">
                <a:round/>
              </a:ln>
            </p:spPr>
            <p:style>
              <a:lnRef idx="1">
                <a:srgbClr val="A6A6A6"/>
              </a:lnRef>
              <a:fillRef idx="0">
                <a:srgbClr val="000000">
                  <a:alpha val="0"/>
                </a:srgbClr>
              </a:fillRef>
              <a:effectRef idx="0">
                <a:scrgbClr r="0" g="0" b="0"/>
              </a:effectRef>
              <a:fontRef idx="none"/>
            </p:style>
            <p:txBody>
              <a:bodyPr/>
              <a:lstStyle/>
              <a:p>
                <a:endParaRPr lang="zh-CN" altLang="en-US"/>
              </a:p>
            </p:txBody>
          </p:sp>
          <p:sp>
            <p:nvSpPr>
              <p:cNvPr id="21" name="Shape 1499">
                <a:extLst>
                  <a:ext uri="{FF2B5EF4-FFF2-40B4-BE49-F238E27FC236}">
                    <a16:creationId xmlns:a16="http://schemas.microsoft.com/office/drawing/2014/main" id="{6E00F866-DA4E-4230-B01A-B2D4496F6252}"/>
                  </a:ext>
                </a:extLst>
              </p:cNvPr>
              <p:cNvSpPr/>
              <p:nvPr/>
            </p:nvSpPr>
            <p:spPr>
              <a:xfrm>
                <a:off x="1651102" y="1752600"/>
                <a:ext cx="352425" cy="369824"/>
              </a:xfrm>
              <a:custGeom>
                <a:avLst/>
                <a:gdLst/>
                <a:ahLst/>
                <a:cxnLst/>
                <a:rect l="0" t="0" r="0" b="0"/>
                <a:pathLst>
                  <a:path w="352425" h="369824">
                    <a:moveTo>
                      <a:pt x="0" y="369824"/>
                    </a:moveTo>
                    <a:lnTo>
                      <a:pt x="176149" y="0"/>
                    </a:lnTo>
                    <a:lnTo>
                      <a:pt x="352425" y="369824"/>
                    </a:lnTo>
                    <a:close/>
                  </a:path>
                </a:pathLst>
              </a:custGeom>
              <a:ln w="28575" cap="flat">
                <a:round/>
              </a:ln>
            </p:spPr>
            <p:style>
              <a:lnRef idx="1">
                <a:srgbClr val="A6A6A6"/>
              </a:lnRef>
              <a:fillRef idx="0">
                <a:srgbClr val="000000">
                  <a:alpha val="0"/>
                </a:srgbClr>
              </a:fillRef>
              <a:effectRef idx="0">
                <a:scrgbClr r="0" g="0" b="0"/>
              </a:effectRef>
              <a:fontRef idx="none"/>
            </p:style>
            <p:txBody>
              <a:bodyPr/>
              <a:lstStyle/>
              <a:p>
                <a:endParaRPr lang="zh-CN" altLang="en-US"/>
              </a:p>
            </p:txBody>
          </p:sp>
          <p:sp>
            <p:nvSpPr>
              <p:cNvPr id="22" name="Shape 1501">
                <a:extLst>
                  <a:ext uri="{FF2B5EF4-FFF2-40B4-BE49-F238E27FC236}">
                    <a16:creationId xmlns:a16="http://schemas.microsoft.com/office/drawing/2014/main" id="{AC77EA1D-1C05-4BC3-A1CC-B257DC22113C}"/>
                  </a:ext>
                </a:extLst>
              </p:cNvPr>
              <p:cNvSpPr/>
              <p:nvPr/>
            </p:nvSpPr>
            <p:spPr>
              <a:xfrm>
                <a:off x="2093951" y="1752600"/>
                <a:ext cx="350901" cy="369824"/>
              </a:xfrm>
              <a:custGeom>
                <a:avLst/>
                <a:gdLst/>
                <a:ahLst/>
                <a:cxnLst/>
                <a:rect l="0" t="0" r="0" b="0"/>
                <a:pathLst>
                  <a:path w="350901" h="369824">
                    <a:moveTo>
                      <a:pt x="0" y="369824"/>
                    </a:moveTo>
                    <a:lnTo>
                      <a:pt x="175387" y="0"/>
                    </a:lnTo>
                    <a:lnTo>
                      <a:pt x="350901" y="369824"/>
                    </a:lnTo>
                    <a:close/>
                  </a:path>
                </a:pathLst>
              </a:custGeom>
              <a:ln w="28575" cap="flat">
                <a:round/>
              </a:ln>
            </p:spPr>
            <p:style>
              <a:lnRef idx="1">
                <a:srgbClr val="A6A6A6"/>
              </a:lnRef>
              <a:fillRef idx="0">
                <a:srgbClr val="000000">
                  <a:alpha val="0"/>
                </a:srgbClr>
              </a:fillRef>
              <a:effectRef idx="0">
                <a:scrgbClr r="0" g="0" b="0"/>
              </a:effectRef>
              <a:fontRef idx="none"/>
            </p:style>
            <p:txBody>
              <a:bodyPr/>
              <a:lstStyle/>
              <a:p>
                <a:endParaRPr lang="zh-CN" altLang="en-US"/>
              </a:p>
            </p:txBody>
          </p:sp>
          <p:sp>
            <p:nvSpPr>
              <p:cNvPr id="23" name="Shape 1503">
                <a:extLst>
                  <a:ext uri="{FF2B5EF4-FFF2-40B4-BE49-F238E27FC236}">
                    <a16:creationId xmlns:a16="http://schemas.microsoft.com/office/drawing/2014/main" id="{52D53A74-C3E6-483E-8D08-96C8A22939DE}"/>
                  </a:ext>
                </a:extLst>
              </p:cNvPr>
              <p:cNvSpPr/>
              <p:nvPr/>
            </p:nvSpPr>
            <p:spPr>
              <a:xfrm>
                <a:off x="2535276" y="1752600"/>
                <a:ext cx="352425" cy="369824"/>
              </a:xfrm>
              <a:custGeom>
                <a:avLst/>
                <a:gdLst/>
                <a:ahLst/>
                <a:cxnLst/>
                <a:rect l="0" t="0" r="0" b="0"/>
                <a:pathLst>
                  <a:path w="352425" h="369824">
                    <a:moveTo>
                      <a:pt x="0" y="369824"/>
                    </a:moveTo>
                    <a:lnTo>
                      <a:pt x="176276" y="0"/>
                    </a:lnTo>
                    <a:lnTo>
                      <a:pt x="352425" y="369824"/>
                    </a:lnTo>
                    <a:close/>
                  </a:path>
                </a:pathLst>
              </a:custGeom>
              <a:ln w="28575" cap="flat">
                <a:round/>
              </a:ln>
            </p:spPr>
            <p:style>
              <a:lnRef idx="1">
                <a:srgbClr val="A6A6A6"/>
              </a:lnRef>
              <a:fillRef idx="0">
                <a:srgbClr val="000000">
                  <a:alpha val="0"/>
                </a:srgbClr>
              </a:fillRef>
              <a:effectRef idx="0">
                <a:scrgbClr r="0" g="0" b="0"/>
              </a:effectRef>
              <a:fontRef idx="none"/>
            </p:style>
            <p:txBody>
              <a:bodyPr/>
              <a:lstStyle/>
              <a:p>
                <a:endParaRPr lang="zh-CN" altLang="en-US"/>
              </a:p>
            </p:txBody>
          </p:sp>
          <p:sp>
            <p:nvSpPr>
              <p:cNvPr id="24" name="Shape 1505">
                <a:extLst>
                  <a:ext uri="{FF2B5EF4-FFF2-40B4-BE49-F238E27FC236}">
                    <a16:creationId xmlns:a16="http://schemas.microsoft.com/office/drawing/2014/main" id="{5E83303A-17DD-4EC8-86FD-D70F6DFA9126}"/>
                  </a:ext>
                </a:extLst>
              </p:cNvPr>
              <p:cNvSpPr/>
              <p:nvPr/>
            </p:nvSpPr>
            <p:spPr>
              <a:xfrm>
                <a:off x="2976601" y="1752600"/>
                <a:ext cx="352425" cy="369824"/>
              </a:xfrm>
              <a:custGeom>
                <a:avLst/>
                <a:gdLst/>
                <a:ahLst/>
                <a:cxnLst/>
                <a:rect l="0" t="0" r="0" b="0"/>
                <a:pathLst>
                  <a:path w="352425" h="369824">
                    <a:moveTo>
                      <a:pt x="0" y="369824"/>
                    </a:moveTo>
                    <a:lnTo>
                      <a:pt x="176276" y="0"/>
                    </a:lnTo>
                    <a:lnTo>
                      <a:pt x="352425" y="369824"/>
                    </a:lnTo>
                    <a:close/>
                  </a:path>
                </a:pathLst>
              </a:custGeom>
              <a:ln w="28575" cap="flat">
                <a:round/>
              </a:ln>
            </p:spPr>
            <p:style>
              <a:lnRef idx="1">
                <a:srgbClr val="A6A6A6"/>
              </a:lnRef>
              <a:fillRef idx="0">
                <a:srgbClr val="000000">
                  <a:alpha val="0"/>
                </a:srgbClr>
              </a:fillRef>
              <a:effectRef idx="0">
                <a:scrgbClr r="0" g="0" b="0"/>
              </a:effectRef>
              <a:fontRef idx="none"/>
            </p:style>
            <p:txBody>
              <a:bodyPr/>
              <a:lstStyle/>
              <a:p>
                <a:endParaRPr lang="zh-CN" altLang="en-US"/>
              </a:p>
            </p:txBody>
          </p:sp>
          <p:sp>
            <p:nvSpPr>
              <p:cNvPr id="25" name="Shape 1507">
                <a:extLst>
                  <a:ext uri="{FF2B5EF4-FFF2-40B4-BE49-F238E27FC236}">
                    <a16:creationId xmlns:a16="http://schemas.microsoft.com/office/drawing/2014/main" id="{DF8FACDE-7DAD-46D0-AF0D-9C709D0DF5AC}"/>
                  </a:ext>
                </a:extLst>
              </p:cNvPr>
              <p:cNvSpPr/>
              <p:nvPr/>
            </p:nvSpPr>
            <p:spPr>
              <a:xfrm>
                <a:off x="3419577" y="1752600"/>
                <a:ext cx="352425" cy="369824"/>
              </a:xfrm>
              <a:custGeom>
                <a:avLst/>
                <a:gdLst/>
                <a:ahLst/>
                <a:cxnLst/>
                <a:rect l="0" t="0" r="0" b="0"/>
                <a:pathLst>
                  <a:path w="352425" h="369824">
                    <a:moveTo>
                      <a:pt x="0" y="369824"/>
                    </a:moveTo>
                    <a:lnTo>
                      <a:pt x="176149" y="0"/>
                    </a:lnTo>
                    <a:lnTo>
                      <a:pt x="352425" y="369824"/>
                    </a:lnTo>
                    <a:close/>
                  </a:path>
                </a:pathLst>
              </a:custGeom>
              <a:ln w="28575" cap="flat">
                <a:round/>
              </a:ln>
            </p:spPr>
            <p:style>
              <a:lnRef idx="1">
                <a:srgbClr val="A6A6A6"/>
              </a:lnRef>
              <a:fillRef idx="0">
                <a:srgbClr val="000000">
                  <a:alpha val="0"/>
                </a:srgbClr>
              </a:fillRef>
              <a:effectRef idx="0">
                <a:scrgbClr r="0" g="0" b="0"/>
              </a:effectRef>
              <a:fontRef idx="none"/>
            </p:style>
            <p:txBody>
              <a:bodyPr/>
              <a:lstStyle/>
              <a:p>
                <a:endParaRPr lang="zh-CN" altLang="en-US"/>
              </a:p>
            </p:txBody>
          </p:sp>
          <p:sp>
            <p:nvSpPr>
              <p:cNvPr id="26" name="Shape 1509">
                <a:extLst>
                  <a:ext uri="{FF2B5EF4-FFF2-40B4-BE49-F238E27FC236}">
                    <a16:creationId xmlns:a16="http://schemas.microsoft.com/office/drawing/2014/main" id="{9B113BFA-F712-43EA-8766-CD48BD155669}"/>
                  </a:ext>
                </a:extLst>
              </p:cNvPr>
              <p:cNvSpPr/>
              <p:nvPr/>
            </p:nvSpPr>
            <p:spPr>
              <a:xfrm>
                <a:off x="3860902" y="1752600"/>
                <a:ext cx="352425" cy="369824"/>
              </a:xfrm>
              <a:custGeom>
                <a:avLst/>
                <a:gdLst/>
                <a:ahLst/>
                <a:cxnLst/>
                <a:rect l="0" t="0" r="0" b="0"/>
                <a:pathLst>
                  <a:path w="352425" h="369824">
                    <a:moveTo>
                      <a:pt x="0" y="369824"/>
                    </a:moveTo>
                    <a:lnTo>
                      <a:pt x="176149" y="0"/>
                    </a:lnTo>
                    <a:lnTo>
                      <a:pt x="352425" y="369824"/>
                    </a:lnTo>
                    <a:close/>
                  </a:path>
                </a:pathLst>
              </a:custGeom>
              <a:ln w="28575" cap="flat">
                <a:round/>
              </a:ln>
            </p:spPr>
            <p:style>
              <a:lnRef idx="1">
                <a:srgbClr val="A6A6A6"/>
              </a:lnRef>
              <a:fillRef idx="0">
                <a:srgbClr val="000000">
                  <a:alpha val="0"/>
                </a:srgbClr>
              </a:fillRef>
              <a:effectRef idx="0">
                <a:scrgbClr r="0" g="0" b="0"/>
              </a:effectRef>
              <a:fontRef idx="none"/>
            </p:style>
            <p:txBody>
              <a:bodyPr/>
              <a:lstStyle/>
              <a:p>
                <a:endParaRPr lang="zh-CN" altLang="en-US"/>
              </a:p>
            </p:txBody>
          </p:sp>
          <p:sp>
            <p:nvSpPr>
              <p:cNvPr id="27" name="Shape 1510">
                <a:extLst>
                  <a:ext uri="{FF2B5EF4-FFF2-40B4-BE49-F238E27FC236}">
                    <a16:creationId xmlns:a16="http://schemas.microsoft.com/office/drawing/2014/main" id="{3B2706AB-64B9-4979-833F-FD73AE70BF90}"/>
                  </a:ext>
                </a:extLst>
              </p:cNvPr>
              <p:cNvSpPr/>
              <p:nvPr/>
            </p:nvSpPr>
            <p:spPr>
              <a:xfrm>
                <a:off x="914438" y="368300"/>
                <a:ext cx="1336739" cy="519049"/>
              </a:xfrm>
              <a:custGeom>
                <a:avLst/>
                <a:gdLst/>
                <a:ahLst/>
                <a:cxnLst/>
                <a:rect l="0" t="0" r="0" b="0"/>
                <a:pathLst>
                  <a:path w="1336739" h="519049">
                    <a:moveTo>
                      <a:pt x="1336739" y="0"/>
                    </a:moveTo>
                    <a:lnTo>
                      <a:pt x="0" y="519049"/>
                    </a:lnTo>
                  </a:path>
                </a:pathLst>
              </a:custGeom>
              <a:ln w="28575" cap="flat">
                <a:round/>
              </a:ln>
            </p:spPr>
            <p:style>
              <a:lnRef idx="1">
                <a:srgbClr val="FF0000"/>
              </a:lnRef>
              <a:fillRef idx="0">
                <a:srgbClr val="000000">
                  <a:alpha val="0"/>
                </a:srgbClr>
              </a:fillRef>
              <a:effectRef idx="0">
                <a:scrgbClr r="0" g="0" b="0"/>
              </a:effectRef>
              <a:fontRef idx="none"/>
            </p:style>
            <p:txBody>
              <a:bodyPr/>
              <a:lstStyle/>
              <a:p>
                <a:endParaRPr lang="zh-CN" altLang="en-US"/>
              </a:p>
            </p:txBody>
          </p:sp>
          <p:sp>
            <p:nvSpPr>
              <p:cNvPr id="28" name="Shape 1511">
                <a:extLst>
                  <a:ext uri="{FF2B5EF4-FFF2-40B4-BE49-F238E27FC236}">
                    <a16:creationId xmlns:a16="http://schemas.microsoft.com/office/drawing/2014/main" id="{6794109F-A822-4B40-9DF8-AC2C9A065E7F}"/>
                  </a:ext>
                </a:extLst>
              </p:cNvPr>
              <p:cNvSpPr/>
              <p:nvPr/>
            </p:nvSpPr>
            <p:spPr>
              <a:xfrm>
                <a:off x="2252701" y="368300"/>
                <a:ext cx="0" cy="519049"/>
              </a:xfrm>
              <a:custGeom>
                <a:avLst/>
                <a:gdLst/>
                <a:ahLst/>
                <a:cxnLst/>
                <a:rect l="0" t="0" r="0" b="0"/>
                <a:pathLst>
                  <a:path h="519049">
                    <a:moveTo>
                      <a:pt x="0" y="0"/>
                    </a:moveTo>
                    <a:lnTo>
                      <a:pt x="0" y="519049"/>
                    </a:lnTo>
                  </a:path>
                </a:pathLst>
              </a:custGeom>
              <a:ln w="28575" cap="flat">
                <a:round/>
              </a:ln>
            </p:spPr>
            <p:style>
              <a:lnRef idx="1">
                <a:srgbClr val="A6A6A6"/>
              </a:lnRef>
              <a:fillRef idx="0">
                <a:srgbClr val="000000">
                  <a:alpha val="0"/>
                </a:srgbClr>
              </a:fillRef>
              <a:effectRef idx="0">
                <a:scrgbClr r="0" g="0" b="0"/>
              </a:effectRef>
              <a:fontRef idx="none"/>
            </p:style>
            <p:txBody>
              <a:bodyPr/>
              <a:lstStyle/>
              <a:p>
                <a:endParaRPr lang="zh-CN" altLang="en-US"/>
              </a:p>
            </p:txBody>
          </p:sp>
          <p:sp>
            <p:nvSpPr>
              <p:cNvPr id="29" name="Shape 1512">
                <a:extLst>
                  <a:ext uri="{FF2B5EF4-FFF2-40B4-BE49-F238E27FC236}">
                    <a16:creationId xmlns:a16="http://schemas.microsoft.com/office/drawing/2014/main" id="{CE0792D7-7424-4B60-830F-CFCDC6D8B538}"/>
                  </a:ext>
                </a:extLst>
              </p:cNvPr>
              <p:cNvSpPr/>
              <p:nvPr/>
            </p:nvSpPr>
            <p:spPr>
              <a:xfrm>
                <a:off x="2252701" y="368300"/>
                <a:ext cx="1466850" cy="519049"/>
              </a:xfrm>
              <a:custGeom>
                <a:avLst/>
                <a:gdLst/>
                <a:ahLst/>
                <a:cxnLst/>
                <a:rect l="0" t="0" r="0" b="0"/>
                <a:pathLst>
                  <a:path w="1466850" h="519049">
                    <a:moveTo>
                      <a:pt x="0" y="0"/>
                    </a:moveTo>
                    <a:lnTo>
                      <a:pt x="1466850" y="519049"/>
                    </a:lnTo>
                  </a:path>
                </a:pathLst>
              </a:custGeom>
              <a:ln w="28575" cap="flat">
                <a:round/>
              </a:ln>
            </p:spPr>
            <p:style>
              <a:lnRef idx="1">
                <a:srgbClr val="A6A6A6"/>
              </a:lnRef>
              <a:fillRef idx="0">
                <a:srgbClr val="000000">
                  <a:alpha val="0"/>
                </a:srgbClr>
              </a:fillRef>
              <a:effectRef idx="0">
                <a:scrgbClr r="0" g="0" b="0"/>
              </a:effectRef>
              <a:fontRef idx="none"/>
            </p:style>
            <p:txBody>
              <a:bodyPr/>
              <a:lstStyle/>
              <a:p>
                <a:endParaRPr lang="zh-CN" altLang="en-US"/>
              </a:p>
            </p:txBody>
          </p:sp>
          <p:sp>
            <p:nvSpPr>
              <p:cNvPr id="30" name="Shape 1513">
                <a:extLst>
                  <a:ext uri="{FF2B5EF4-FFF2-40B4-BE49-F238E27FC236}">
                    <a16:creationId xmlns:a16="http://schemas.microsoft.com/office/drawing/2014/main" id="{3FF8FB4F-B01F-4245-A0A1-97EBBD3E5678}"/>
                  </a:ext>
                </a:extLst>
              </p:cNvPr>
              <p:cNvSpPr/>
              <p:nvPr/>
            </p:nvSpPr>
            <p:spPr>
              <a:xfrm>
                <a:off x="501688" y="1258824"/>
                <a:ext cx="412750" cy="493649"/>
              </a:xfrm>
              <a:custGeom>
                <a:avLst/>
                <a:gdLst/>
                <a:ahLst/>
                <a:cxnLst/>
                <a:rect l="0" t="0" r="0" b="0"/>
                <a:pathLst>
                  <a:path w="412750" h="493649">
                    <a:moveTo>
                      <a:pt x="412750" y="0"/>
                    </a:moveTo>
                    <a:lnTo>
                      <a:pt x="0" y="493649"/>
                    </a:lnTo>
                  </a:path>
                </a:pathLst>
              </a:custGeom>
              <a:ln w="28575" cap="flat">
                <a:round/>
              </a:ln>
            </p:spPr>
            <p:style>
              <a:lnRef idx="1">
                <a:srgbClr val="0099CC"/>
              </a:lnRef>
              <a:fillRef idx="0">
                <a:srgbClr val="000000">
                  <a:alpha val="0"/>
                </a:srgbClr>
              </a:fillRef>
              <a:effectRef idx="0">
                <a:scrgbClr r="0" g="0" b="0"/>
              </a:effectRef>
              <a:fontRef idx="none"/>
            </p:style>
            <p:txBody>
              <a:bodyPr/>
              <a:lstStyle/>
              <a:p>
                <a:endParaRPr lang="zh-CN" altLang="en-US"/>
              </a:p>
            </p:txBody>
          </p:sp>
          <p:sp>
            <p:nvSpPr>
              <p:cNvPr id="31" name="Shape 1514">
                <a:extLst>
                  <a:ext uri="{FF2B5EF4-FFF2-40B4-BE49-F238E27FC236}">
                    <a16:creationId xmlns:a16="http://schemas.microsoft.com/office/drawing/2014/main" id="{5739DC0A-D65F-4328-A1CE-34E1533A65BA}"/>
                  </a:ext>
                </a:extLst>
              </p:cNvPr>
              <p:cNvSpPr/>
              <p:nvPr/>
            </p:nvSpPr>
            <p:spPr>
              <a:xfrm>
                <a:off x="920788" y="1258824"/>
                <a:ext cx="22225" cy="493649"/>
              </a:xfrm>
              <a:custGeom>
                <a:avLst/>
                <a:gdLst/>
                <a:ahLst/>
                <a:cxnLst/>
                <a:rect l="0" t="0" r="0" b="0"/>
                <a:pathLst>
                  <a:path w="22225" h="493649">
                    <a:moveTo>
                      <a:pt x="0" y="0"/>
                    </a:moveTo>
                    <a:lnTo>
                      <a:pt x="22225" y="493649"/>
                    </a:lnTo>
                  </a:path>
                </a:pathLst>
              </a:custGeom>
              <a:ln w="28575" cap="flat">
                <a:round/>
              </a:ln>
            </p:spPr>
            <p:style>
              <a:lnRef idx="1">
                <a:srgbClr val="A6A6A6"/>
              </a:lnRef>
              <a:fillRef idx="0">
                <a:srgbClr val="000000">
                  <a:alpha val="0"/>
                </a:srgbClr>
              </a:fillRef>
              <a:effectRef idx="0">
                <a:scrgbClr r="0" g="0" b="0"/>
              </a:effectRef>
              <a:fontRef idx="none"/>
            </p:style>
            <p:txBody>
              <a:bodyPr/>
              <a:lstStyle/>
              <a:p>
                <a:endParaRPr lang="zh-CN" altLang="en-US"/>
              </a:p>
            </p:txBody>
          </p:sp>
          <p:sp>
            <p:nvSpPr>
              <p:cNvPr id="32" name="Shape 1515">
                <a:extLst>
                  <a:ext uri="{FF2B5EF4-FFF2-40B4-BE49-F238E27FC236}">
                    <a16:creationId xmlns:a16="http://schemas.microsoft.com/office/drawing/2014/main" id="{9A852EEF-09A6-4E56-9831-72BC5BD41CD8}"/>
                  </a:ext>
                </a:extLst>
              </p:cNvPr>
              <p:cNvSpPr/>
              <p:nvPr/>
            </p:nvSpPr>
            <p:spPr>
              <a:xfrm>
                <a:off x="920788" y="1258824"/>
                <a:ext cx="465138" cy="493649"/>
              </a:xfrm>
              <a:custGeom>
                <a:avLst/>
                <a:gdLst/>
                <a:ahLst/>
                <a:cxnLst/>
                <a:rect l="0" t="0" r="0" b="0"/>
                <a:pathLst>
                  <a:path w="465138" h="493649">
                    <a:moveTo>
                      <a:pt x="0" y="0"/>
                    </a:moveTo>
                    <a:lnTo>
                      <a:pt x="465138" y="493649"/>
                    </a:lnTo>
                  </a:path>
                </a:pathLst>
              </a:custGeom>
              <a:ln w="28575" cap="flat">
                <a:round/>
              </a:ln>
            </p:spPr>
            <p:style>
              <a:lnRef idx="1">
                <a:srgbClr val="A6A6A6"/>
              </a:lnRef>
              <a:fillRef idx="0">
                <a:srgbClr val="000000">
                  <a:alpha val="0"/>
                </a:srgbClr>
              </a:fillRef>
              <a:effectRef idx="0">
                <a:scrgbClr r="0" g="0" b="0"/>
              </a:effectRef>
              <a:fontRef idx="none"/>
            </p:style>
            <p:txBody>
              <a:bodyPr/>
              <a:lstStyle/>
              <a:p>
                <a:endParaRPr lang="zh-CN" altLang="en-US"/>
              </a:p>
            </p:txBody>
          </p:sp>
          <p:sp>
            <p:nvSpPr>
              <p:cNvPr id="33" name="Shape 1516">
                <a:extLst>
                  <a:ext uri="{FF2B5EF4-FFF2-40B4-BE49-F238E27FC236}">
                    <a16:creationId xmlns:a16="http://schemas.microsoft.com/office/drawing/2014/main" id="{DA0E1B5D-34C3-4963-BDFF-97E2D6F828F5}"/>
                  </a:ext>
                </a:extLst>
              </p:cNvPr>
              <p:cNvSpPr/>
              <p:nvPr/>
            </p:nvSpPr>
            <p:spPr>
              <a:xfrm>
                <a:off x="1827251" y="1258824"/>
                <a:ext cx="425450" cy="493649"/>
              </a:xfrm>
              <a:custGeom>
                <a:avLst/>
                <a:gdLst/>
                <a:ahLst/>
                <a:cxnLst/>
                <a:rect l="0" t="0" r="0" b="0"/>
                <a:pathLst>
                  <a:path w="425450" h="493649">
                    <a:moveTo>
                      <a:pt x="425450" y="0"/>
                    </a:moveTo>
                    <a:lnTo>
                      <a:pt x="0" y="493649"/>
                    </a:lnTo>
                  </a:path>
                </a:pathLst>
              </a:custGeom>
              <a:ln w="28575" cap="flat">
                <a:round/>
              </a:ln>
            </p:spPr>
            <p:style>
              <a:lnRef idx="1">
                <a:srgbClr val="A6A6A6"/>
              </a:lnRef>
              <a:fillRef idx="0">
                <a:srgbClr val="000000">
                  <a:alpha val="0"/>
                </a:srgbClr>
              </a:fillRef>
              <a:effectRef idx="0">
                <a:scrgbClr r="0" g="0" b="0"/>
              </a:effectRef>
              <a:fontRef idx="none"/>
            </p:style>
            <p:txBody>
              <a:bodyPr/>
              <a:lstStyle/>
              <a:p>
                <a:endParaRPr lang="zh-CN" altLang="en-US"/>
              </a:p>
            </p:txBody>
          </p:sp>
          <p:sp>
            <p:nvSpPr>
              <p:cNvPr id="34" name="Shape 1517">
                <a:extLst>
                  <a:ext uri="{FF2B5EF4-FFF2-40B4-BE49-F238E27FC236}">
                    <a16:creationId xmlns:a16="http://schemas.microsoft.com/office/drawing/2014/main" id="{8EAA3CB2-3763-4774-9322-DF029594DDB0}"/>
                  </a:ext>
                </a:extLst>
              </p:cNvPr>
              <p:cNvSpPr/>
              <p:nvPr/>
            </p:nvSpPr>
            <p:spPr>
              <a:xfrm>
                <a:off x="2236826" y="1258824"/>
                <a:ext cx="31750" cy="493649"/>
              </a:xfrm>
              <a:custGeom>
                <a:avLst/>
                <a:gdLst/>
                <a:ahLst/>
                <a:cxnLst/>
                <a:rect l="0" t="0" r="0" b="0"/>
                <a:pathLst>
                  <a:path w="31750" h="493649">
                    <a:moveTo>
                      <a:pt x="0" y="0"/>
                    </a:moveTo>
                    <a:lnTo>
                      <a:pt x="31750" y="493649"/>
                    </a:lnTo>
                  </a:path>
                </a:pathLst>
              </a:custGeom>
              <a:ln w="28575" cap="flat">
                <a:round/>
              </a:ln>
            </p:spPr>
            <p:style>
              <a:lnRef idx="1">
                <a:srgbClr val="A6A6A6"/>
              </a:lnRef>
              <a:fillRef idx="0">
                <a:srgbClr val="000000">
                  <a:alpha val="0"/>
                </a:srgbClr>
              </a:fillRef>
              <a:effectRef idx="0">
                <a:scrgbClr r="0" g="0" b="0"/>
              </a:effectRef>
              <a:fontRef idx="none"/>
            </p:style>
            <p:txBody>
              <a:bodyPr/>
              <a:lstStyle/>
              <a:p>
                <a:endParaRPr lang="zh-CN" altLang="en-US"/>
              </a:p>
            </p:txBody>
          </p:sp>
          <p:sp>
            <p:nvSpPr>
              <p:cNvPr id="35" name="Shape 1518">
                <a:extLst>
                  <a:ext uri="{FF2B5EF4-FFF2-40B4-BE49-F238E27FC236}">
                    <a16:creationId xmlns:a16="http://schemas.microsoft.com/office/drawing/2014/main" id="{D16B218D-6BB8-4AAE-950C-FEFFC67B4EFC}"/>
                  </a:ext>
                </a:extLst>
              </p:cNvPr>
              <p:cNvSpPr/>
              <p:nvPr/>
            </p:nvSpPr>
            <p:spPr>
              <a:xfrm>
                <a:off x="2252701" y="1258824"/>
                <a:ext cx="458851" cy="493649"/>
              </a:xfrm>
              <a:custGeom>
                <a:avLst/>
                <a:gdLst/>
                <a:ahLst/>
                <a:cxnLst/>
                <a:rect l="0" t="0" r="0" b="0"/>
                <a:pathLst>
                  <a:path w="458851" h="493649">
                    <a:moveTo>
                      <a:pt x="0" y="0"/>
                    </a:moveTo>
                    <a:lnTo>
                      <a:pt x="458851" y="493649"/>
                    </a:lnTo>
                  </a:path>
                </a:pathLst>
              </a:custGeom>
              <a:ln w="28575" cap="flat">
                <a:round/>
              </a:ln>
            </p:spPr>
            <p:style>
              <a:lnRef idx="1">
                <a:srgbClr val="A6A6A6"/>
              </a:lnRef>
              <a:fillRef idx="0">
                <a:srgbClr val="000000">
                  <a:alpha val="0"/>
                </a:srgbClr>
              </a:fillRef>
              <a:effectRef idx="0">
                <a:scrgbClr r="0" g="0" b="0"/>
              </a:effectRef>
              <a:fontRef idx="none"/>
            </p:style>
            <p:txBody>
              <a:bodyPr/>
              <a:lstStyle/>
              <a:p>
                <a:endParaRPr lang="zh-CN" altLang="en-US"/>
              </a:p>
            </p:txBody>
          </p:sp>
          <p:sp>
            <p:nvSpPr>
              <p:cNvPr id="36" name="Shape 1519">
                <a:extLst>
                  <a:ext uri="{FF2B5EF4-FFF2-40B4-BE49-F238E27FC236}">
                    <a16:creationId xmlns:a16="http://schemas.microsoft.com/office/drawing/2014/main" id="{907FA78D-7088-4BB1-9F64-4028FA22BBAD}"/>
                  </a:ext>
                </a:extLst>
              </p:cNvPr>
              <p:cNvSpPr/>
              <p:nvPr/>
            </p:nvSpPr>
            <p:spPr>
              <a:xfrm>
                <a:off x="3152877" y="1258824"/>
                <a:ext cx="431800" cy="493649"/>
              </a:xfrm>
              <a:custGeom>
                <a:avLst/>
                <a:gdLst/>
                <a:ahLst/>
                <a:cxnLst/>
                <a:rect l="0" t="0" r="0" b="0"/>
                <a:pathLst>
                  <a:path w="431800" h="493649">
                    <a:moveTo>
                      <a:pt x="431800" y="0"/>
                    </a:moveTo>
                    <a:lnTo>
                      <a:pt x="0" y="493649"/>
                    </a:lnTo>
                  </a:path>
                </a:pathLst>
              </a:custGeom>
              <a:ln w="28575" cap="flat">
                <a:round/>
              </a:ln>
            </p:spPr>
            <p:style>
              <a:lnRef idx="1">
                <a:srgbClr val="A6A6A6"/>
              </a:lnRef>
              <a:fillRef idx="0">
                <a:srgbClr val="000000">
                  <a:alpha val="0"/>
                </a:srgbClr>
              </a:fillRef>
              <a:effectRef idx="0">
                <a:scrgbClr r="0" g="0" b="0"/>
              </a:effectRef>
              <a:fontRef idx="none"/>
            </p:style>
            <p:txBody>
              <a:bodyPr/>
              <a:lstStyle/>
              <a:p>
                <a:endParaRPr lang="zh-CN" altLang="en-US"/>
              </a:p>
            </p:txBody>
          </p:sp>
          <p:sp>
            <p:nvSpPr>
              <p:cNvPr id="37" name="Shape 1520">
                <a:extLst>
                  <a:ext uri="{FF2B5EF4-FFF2-40B4-BE49-F238E27FC236}">
                    <a16:creationId xmlns:a16="http://schemas.microsoft.com/office/drawing/2014/main" id="{F0E9C4B5-11D4-4CF0-B5A6-BDD7F09647E9}"/>
                  </a:ext>
                </a:extLst>
              </p:cNvPr>
              <p:cNvSpPr/>
              <p:nvPr/>
            </p:nvSpPr>
            <p:spPr>
              <a:xfrm>
                <a:off x="3584677" y="1258824"/>
                <a:ext cx="11049" cy="493649"/>
              </a:xfrm>
              <a:custGeom>
                <a:avLst/>
                <a:gdLst/>
                <a:ahLst/>
                <a:cxnLst/>
                <a:rect l="0" t="0" r="0" b="0"/>
                <a:pathLst>
                  <a:path w="11049" h="493649">
                    <a:moveTo>
                      <a:pt x="0" y="0"/>
                    </a:moveTo>
                    <a:lnTo>
                      <a:pt x="11049" y="493649"/>
                    </a:lnTo>
                  </a:path>
                </a:pathLst>
              </a:custGeom>
              <a:ln w="28575" cap="flat">
                <a:round/>
              </a:ln>
            </p:spPr>
            <p:style>
              <a:lnRef idx="1">
                <a:srgbClr val="A6A6A6"/>
              </a:lnRef>
              <a:fillRef idx="0">
                <a:srgbClr val="000000">
                  <a:alpha val="0"/>
                </a:srgbClr>
              </a:fillRef>
              <a:effectRef idx="0">
                <a:scrgbClr r="0" g="0" b="0"/>
              </a:effectRef>
              <a:fontRef idx="none"/>
            </p:style>
            <p:txBody>
              <a:bodyPr/>
              <a:lstStyle/>
              <a:p>
                <a:endParaRPr lang="zh-CN" altLang="en-US"/>
              </a:p>
            </p:txBody>
          </p:sp>
          <p:sp>
            <p:nvSpPr>
              <p:cNvPr id="38" name="Shape 1521">
                <a:extLst>
                  <a:ext uri="{FF2B5EF4-FFF2-40B4-BE49-F238E27FC236}">
                    <a16:creationId xmlns:a16="http://schemas.microsoft.com/office/drawing/2014/main" id="{3C5D447F-0D66-4D42-90D4-A8CAC0B5B86E}"/>
                  </a:ext>
                </a:extLst>
              </p:cNvPr>
              <p:cNvSpPr/>
              <p:nvPr/>
            </p:nvSpPr>
            <p:spPr>
              <a:xfrm>
                <a:off x="3584677" y="1258824"/>
                <a:ext cx="452374" cy="493649"/>
              </a:xfrm>
              <a:custGeom>
                <a:avLst/>
                <a:gdLst/>
                <a:ahLst/>
                <a:cxnLst/>
                <a:rect l="0" t="0" r="0" b="0"/>
                <a:pathLst>
                  <a:path w="452374" h="493649">
                    <a:moveTo>
                      <a:pt x="0" y="0"/>
                    </a:moveTo>
                    <a:lnTo>
                      <a:pt x="452374" y="493649"/>
                    </a:lnTo>
                  </a:path>
                </a:pathLst>
              </a:custGeom>
              <a:ln w="28575" cap="flat">
                <a:round/>
              </a:ln>
            </p:spPr>
            <p:style>
              <a:lnRef idx="1">
                <a:srgbClr val="A6A6A6"/>
              </a:lnRef>
              <a:fillRef idx="0">
                <a:srgbClr val="000000">
                  <a:alpha val="0"/>
                </a:srgbClr>
              </a:fillRef>
              <a:effectRef idx="0">
                <a:scrgbClr r="0" g="0" b="0"/>
              </a:effectRef>
              <a:fontRef idx="none"/>
            </p:style>
            <p:txBody>
              <a:bodyPr/>
              <a:lstStyle/>
              <a:p>
                <a:endParaRPr lang="zh-CN" altLang="en-US"/>
              </a:p>
            </p:txBody>
          </p:sp>
          <p:sp>
            <p:nvSpPr>
              <p:cNvPr id="39" name="Rectangle 1540">
                <a:extLst>
                  <a:ext uri="{FF2B5EF4-FFF2-40B4-BE49-F238E27FC236}">
                    <a16:creationId xmlns:a16="http://schemas.microsoft.com/office/drawing/2014/main" id="{2DE043EE-A9E5-47AD-9824-BAC3E838A8B2}"/>
                  </a:ext>
                </a:extLst>
              </p:cNvPr>
              <p:cNvSpPr/>
              <p:nvPr/>
            </p:nvSpPr>
            <p:spPr>
              <a:xfrm>
                <a:off x="1069823" y="73842"/>
                <a:ext cx="128772" cy="231128"/>
              </a:xfrm>
              <a:prstGeom prst="rect">
                <a:avLst/>
              </a:prstGeom>
              <a:ln>
                <a:noFill/>
              </a:ln>
            </p:spPr>
            <p:txBody>
              <a:bodyPr vert="horz" lIns="0" tIns="0" rIns="0" bIns="0" rtlCol="0">
                <a:noAutofit/>
              </a:bodyPr>
              <a:lstStyle/>
              <a:p>
                <a:pPr>
                  <a:lnSpc>
                    <a:spcPct val="107000"/>
                  </a:lnSpc>
                  <a:spcAft>
                    <a:spcPts val="800"/>
                  </a:spcAft>
                </a:pPr>
                <a:r>
                  <a:rPr lang="en-US" sz="1400" b="1" kern="100">
                    <a:solidFill>
                      <a:srgbClr val="000000"/>
                    </a:solidFill>
                    <a:effectLst/>
                    <a:latin typeface="Verdana" panose="020B0604030504040204" pitchFamily="34" charset="0"/>
                    <a:ea typeface="Verdana" panose="020B0604030504040204" pitchFamily="34" charset="0"/>
                    <a:cs typeface="Verdana" panose="020B0604030504040204" pitchFamily="34" charset="0"/>
                  </a:rPr>
                  <a:t>[</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40" name="Rectangle 1541">
                <a:extLst>
                  <a:ext uri="{FF2B5EF4-FFF2-40B4-BE49-F238E27FC236}">
                    <a16:creationId xmlns:a16="http://schemas.microsoft.com/office/drawing/2014/main" id="{6A317E55-A6D2-4138-A5BD-E9C12998920E}"/>
                  </a:ext>
                </a:extLst>
              </p:cNvPr>
              <p:cNvSpPr/>
              <p:nvPr/>
            </p:nvSpPr>
            <p:spPr>
              <a:xfrm>
                <a:off x="1167359" y="73842"/>
                <a:ext cx="113832" cy="231128"/>
              </a:xfrm>
              <a:prstGeom prst="rect">
                <a:avLst/>
              </a:prstGeom>
              <a:ln>
                <a:noFill/>
              </a:ln>
            </p:spPr>
            <p:txBody>
              <a:bodyPr vert="horz" lIns="0" tIns="0" rIns="0" bIns="0" rtlCol="0">
                <a:noAutofit/>
              </a:bodyPr>
              <a:lstStyle/>
              <a:p>
                <a:pPr>
                  <a:lnSpc>
                    <a:spcPct val="107000"/>
                  </a:lnSpc>
                  <a:spcAft>
                    <a:spcPts val="800"/>
                  </a:spcAft>
                </a:pPr>
                <a:r>
                  <a:rPr lang="en-US" sz="1400" b="1" kern="100">
                    <a:solidFill>
                      <a:srgbClr val="000000"/>
                    </a:solidFill>
                    <a:effectLst/>
                    <a:latin typeface="Verdana" panose="020B0604030504040204" pitchFamily="34" charset="0"/>
                    <a:ea typeface="Verdana" panose="020B0604030504040204" pitchFamily="34" charset="0"/>
                    <a:cs typeface="Verdana" panose="020B0604030504040204" pitchFamily="34" charset="0"/>
                  </a:rPr>
                  <a:t>-</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41" name="Rectangle 1542">
                <a:extLst>
                  <a:ext uri="{FF2B5EF4-FFF2-40B4-BE49-F238E27FC236}">
                    <a16:creationId xmlns:a16="http://schemas.microsoft.com/office/drawing/2014/main" id="{FADDF6E1-0D80-4D60-83D8-CD341DC742ED}"/>
                  </a:ext>
                </a:extLst>
              </p:cNvPr>
              <p:cNvSpPr/>
              <p:nvPr/>
            </p:nvSpPr>
            <p:spPr>
              <a:xfrm>
                <a:off x="1252703" y="73842"/>
                <a:ext cx="237150" cy="231128"/>
              </a:xfrm>
              <a:prstGeom prst="rect">
                <a:avLst/>
              </a:prstGeom>
              <a:ln>
                <a:noFill/>
              </a:ln>
            </p:spPr>
            <p:txBody>
              <a:bodyPr vert="horz" lIns="0" tIns="0" rIns="0" bIns="0" rtlCol="0">
                <a:noAutofit/>
              </a:bodyPr>
              <a:lstStyle/>
              <a:p>
                <a:pPr>
                  <a:lnSpc>
                    <a:spcPct val="107000"/>
                  </a:lnSpc>
                  <a:spcAft>
                    <a:spcPts val="800"/>
                  </a:spcAft>
                </a:pPr>
                <a:r>
                  <a:rPr lang="en-US" sz="1400" kern="100">
                    <a:solidFill>
                      <a:srgbClr val="000000"/>
                    </a:solidFill>
                    <a:effectLst/>
                    <a:latin typeface="Verdana" panose="020B0604030504040204" pitchFamily="34" charset="0"/>
                    <a:ea typeface="Verdana" panose="020B0604030504040204" pitchFamily="34" charset="0"/>
                    <a:cs typeface="Verdana" panose="020B0604030504040204" pitchFamily="34" charset="0"/>
                  </a:rPr>
                  <a:t>∞</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42" name="Rectangle 1543">
                <a:extLst>
                  <a:ext uri="{FF2B5EF4-FFF2-40B4-BE49-F238E27FC236}">
                    <a16:creationId xmlns:a16="http://schemas.microsoft.com/office/drawing/2014/main" id="{23AF9FBA-2870-469F-AC88-6A0434B91562}"/>
                  </a:ext>
                </a:extLst>
              </p:cNvPr>
              <p:cNvSpPr/>
              <p:nvPr/>
            </p:nvSpPr>
            <p:spPr>
              <a:xfrm>
                <a:off x="1431392" y="73842"/>
                <a:ext cx="290740" cy="231128"/>
              </a:xfrm>
              <a:prstGeom prst="rect">
                <a:avLst/>
              </a:prstGeom>
              <a:ln>
                <a:noFill/>
              </a:ln>
            </p:spPr>
            <p:txBody>
              <a:bodyPr vert="horz" lIns="0" tIns="0" rIns="0" bIns="0" rtlCol="0">
                <a:noAutofit/>
              </a:bodyPr>
              <a:lstStyle/>
              <a:p>
                <a:pPr>
                  <a:lnSpc>
                    <a:spcPct val="107000"/>
                  </a:lnSpc>
                  <a:spcAft>
                    <a:spcPts val="800"/>
                  </a:spcAft>
                </a:pPr>
                <a:r>
                  <a:rPr lang="en-US" sz="1400" b="1" kern="100">
                    <a:solidFill>
                      <a:srgbClr val="000000"/>
                    </a:solidFill>
                    <a:effectLst/>
                    <a:latin typeface="Verdana" panose="020B0604030504040204" pitchFamily="34" charset="0"/>
                    <a:ea typeface="Verdana" panose="020B0604030504040204" pitchFamily="34" charset="0"/>
                    <a:cs typeface="Verdana" panose="020B0604030504040204" pitchFamily="34" charset="0"/>
                  </a:rPr>
                  <a:t>,+</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43" name="Rectangle 1544">
                <a:extLst>
                  <a:ext uri="{FF2B5EF4-FFF2-40B4-BE49-F238E27FC236}">
                    <a16:creationId xmlns:a16="http://schemas.microsoft.com/office/drawing/2014/main" id="{5AB4044E-7EA4-481C-B0C4-A7BF8C59EB69}"/>
                  </a:ext>
                </a:extLst>
              </p:cNvPr>
              <p:cNvSpPr/>
              <p:nvPr/>
            </p:nvSpPr>
            <p:spPr>
              <a:xfrm>
                <a:off x="1649324" y="73842"/>
                <a:ext cx="237150" cy="231128"/>
              </a:xfrm>
              <a:prstGeom prst="rect">
                <a:avLst/>
              </a:prstGeom>
              <a:ln>
                <a:noFill/>
              </a:ln>
            </p:spPr>
            <p:txBody>
              <a:bodyPr vert="horz" lIns="0" tIns="0" rIns="0" bIns="0" rtlCol="0">
                <a:noAutofit/>
              </a:bodyPr>
              <a:lstStyle/>
              <a:p>
                <a:pPr>
                  <a:lnSpc>
                    <a:spcPct val="107000"/>
                  </a:lnSpc>
                  <a:spcAft>
                    <a:spcPts val="800"/>
                  </a:spcAft>
                </a:pPr>
                <a:r>
                  <a:rPr lang="en-US" sz="1400" kern="100"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a:t>
                </a:r>
                <a:endParaRPr lang="zh-CN" sz="1100" kern="100" dirty="0">
                  <a:solidFill>
                    <a:srgbClr val="000000"/>
                  </a:solidFill>
                  <a:effectLst/>
                  <a:latin typeface="Calibri" panose="020F0502020204030204" pitchFamily="34" charset="0"/>
                  <a:ea typeface="Calibri" panose="020F0502020204030204" pitchFamily="34" charset="0"/>
                </a:endParaRPr>
              </a:p>
            </p:txBody>
          </p:sp>
          <p:sp>
            <p:nvSpPr>
              <p:cNvPr id="44" name="Rectangle 1545">
                <a:extLst>
                  <a:ext uri="{FF2B5EF4-FFF2-40B4-BE49-F238E27FC236}">
                    <a16:creationId xmlns:a16="http://schemas.microsoft.com/office/drawing/2014/main" id="{B674FAB3-1821-43B7-9167-F0955E24BF83}"/>
                  </a:ext>
                </a:extLst>
              </p:cNvPr>
              <p:cNvSpPr/>
              <p:nvPr/>
            </p:nvSpPr>
            <p:spPr>
              <a:xfrm>
                <a:off x="1826108" y="73842"/>
                <a:ext cx="128772" cy="231128"/>
              </a:xfrm>
              <a:prstGeom prst="rect">
                <a:avLst/>
              </a:prstGeom>
              <a:ln>
                <a:noFill/>
              </a:ln>
            </p:spPr>
            <p:txBody>
              <a:bodyPr vert="horz" lIns="0" tIns="0" rIns="0" bIns="0" rtlCol="0">
                <a:noAutofit/>
              </a:bodyPr>
              <a:lstStyle/>
              <a:p>
                <a:pPr>
                  <a:lnSpc>
                    <a:spcPct val="107000"/>
                  </a:lnSpc>
                  <a:spcAft>
                    <a:spcPts val="800"/>
                  </a:spcAft>
                </a:pPr>
                <a:r>
                  <a:rPr lang="en-US" sz="1400" b="1" kern="100">
                    <a:solidFill>
                      <a:srgbClr val="000000"/>
                    </a:solidFill>
                    <a:effectLst/>
                    <a:latin typeface="Verdana" panose="020B0604030504040204" pitchFamily="34" charset="0"/>
                    <a:ea typeface="Verdana" panose="020B0604030504040204" pitchFamily="34" charset="0"/>
                    <a:cs typeface="Verdana" panose="020B0604030504040204" pitchFamily="34" charset="0"/>
                  </a:rPr>
                  <a:t>]</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45" name="Rectangle 1546">
                <a:extLst>
                  <a:ext uri="{FF2B5EF4-FFF2-40B4-BE49-F238E27FC236}">
                    <a16:creationId xmlns:a16="http://schemas.microsoft.com/office/drawing/2014/main" id="{69303DD2-EB96-4818-8501-8DD70A7CACA3}"/>
                  </a:ext>
                </a:extLst>
              </p:cNvPr>
              <p:cNvSpPr/>
              <p:nvPr/>
            </p:nvSpPr>
            <p:spPr>
              <a:xfrm>
                <a:off x="1922120" y="73842"/>
                <a:ext cx="81105" cy="231128"/>
              </a:xfrm>
              <a:prstGeom prst="rect">
                <a:avLst/>
              </a:prstGeom>
              <a:ln>
                <a:noFill/>
              </a:ln>
            </p:spPr>
            <p:txBody>
              <a:bodyPr vert="horz" lIns="0" tIns="0" rIns="0" bIns="0" rtlCol="0">
                <a:noAutofit/>
              </a:bodyPr>
              <a:lstStyle/>
              <a:p>
                <a:pPr>
                  <a:lnSpc>
                    <a:spcPct val="107000"/>
                  </a:lnSpc>
                  <a:spcAft>
                    <a:spcPts val="800"/>
                  </a:spcAft>
                </a:pPr>
                <a:r>
                  <a:rPr lang="zh-CN" sz="1400" b="1" kern="100">
                    <a:solidFill>
                      <a:srgbClr val="000000"/>
                    </a:solidFill>
                    <a:effectLst/>
                    <a:latin typeface="Calibri" panose="020F0502020204030204" pitchFamily="34" charset="0"/>
                    <a:ea typeface="Verdana" panose="020B0604030504040204" pitchFamily="34" charset="0"/>
                    <a:cs typeface="Verdana" panose="020B0604030504040204" pitchFamily="34" charset="0"/>
                  </a:rPr>
                  <a:t> </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46" name="Rectangle 1547">
                <a:extLst>
                  <a:ext uri="{FF2B5EF4-FFF2-40B4-BE49-F238E27FC236}">
                    <a16:creationId xmlns:a16="http://schemas.microsoft.com/office/drawing/2014/main" id="{D82C4D17-65B8-4047-A945-A17B2E2A5003}"/>
                  </a:ext>
                </a:extLst>
              </p:cNvPr>
              <p:cNvSpPr/>
              <p:nvPr/>
            </p:nvSpPr>
            <p:spPr>
              <a:xfrm>
                <a:off x="0" y="994719"/>
                <a:ext cx="128772" cy="231128"/>
              </a:xfrm>
              <a:prstGeom prst="rect">
                <a:avLst/>
              </a:prstGeom>
              <a:ln>
                <a:noFill/>
              </a:ln>
            </p:spPr>
            <p:txBody>
              <a:bodyPr vert="horz" lIns="0" tIns="0" rIns="0" bIns="0" rtlCol="0">
                <a:noAutofit/>
              </a:bodyPr>
              <a:lstStyle/>
              <a:p>
                <a:pPr>
                  <a:lnSpc>
                    <a:spcPct val="107000"/>
                  </a:lnSpc>
                  <a:spcAft>
                    <a:spcPts val="800"/>
                  </a:spcAft>
                </a:pPr>
                <a:r>
                  <a:rPr lang="en-US" sz="1400" b="1" kern="100">
                    <a:solidFill>
                      <a:srgbClr val="0070C0"/>
                    </a:solidFill>
                    <a:effectLst/>
                    <a:latin typeface="Verdana" panose="020B0604030504040204" pitchFamily="34" charset="0"/>
                    <a:ea typeface="Verdana" panose="020B0604030504040204" pitchFamily="34" charset="0"/>
                    <a:cs typeface="Verdana" panose="020B0604030504040204" pitchFamily="34" charset="0"/>
                  </a:rPr>
                  <a:t>[</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47" name="Rectangle 1548">
                <a:extLst>
                  <a:ext uri="{FF2B5EF4-FFF2-40B4-BE49-F238E27FC236}">
                    <a16:creationId xmlns:a16="http://schemas.microsoft.com/office/drawing/2014/main" id="{EF1A4EF9-AF2C-47D0-B6B0-2CBA621028CD}"/>
                  </a:ext>
                </a:extLst>
              </p:cNvPr>
              <p:cNvSpPr/>
              <p:nvPr/>
            </p:nvSpPr>
            <p:spPr>
              <a:xfrm>
                <a:off x="97536" y="994719"/>
                <a:ext cx="113832" cy="231128"/>
              </a:xfrm>
              <a:prstGeom prst="rect">
                <a:avLst/>
              </a:prstGeom>
              <a:ln>
                <a:noFill/>
              </a:ln>
            </p:spPr>
            <p:txBody>
              <a:bodyPr vert="horz" lIns="0" tIns="0" rIns="0" bIns="0" rtlCol="0">
                <a:noAutofit/>
              </a:bodyPr>
              <a:lstStyle/>
              <a:p>
                <a:pPr>
                  <a:lnSpc>
                    <a:spcPct val="107000"/>
                  </a:lnSpc>
                  <a:spcAft>
                    <a:spcPts val="800"/>
                  </a:spcAft>
                </a:pPr>
                <a:r>
                  <a:rPr lang="en-US" sz="1400" b="1" kern="100">
                    <a:solidFill>
                      <a:srgbClr val="0070C0"/>
                    </a:solidFill>
                    <a:effectLst/>
                    <a:latin typeface="Verdana" panose="020B0604030504040204" pitchFamily="34" charset="0"/>
                    <a:ea typeface="Verdana" panose="020B0604030504040204" pitchFamily="34" charset="0"/>
                    <a:cs typeface="Verdana" panose="020B0604030504040204" pitchFamily="34" charset="0"/>
                  </a:rPr>
                  <a:t>-</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48" name="Rectangle 1549">
                <a:extLst>
                  <a:ext uri="{FF2B5EF4-FFF2-40B4-BE49-F238E27FC236}">
                    <a16:creationId xmlns:a16="http://schemas.microsoft.com/office/drawing/2014/main" id="{E68968B4-FF18-4AD0-881E-EAF662BBC609}"/>
                  </a:ext>
                </a:extLst>
              </p:cNvPr>
              <p:cNvSpPr/>
              <p:nvPr/>
            </p:nvSpPr>
            <p:spPr>
              <a:xfrm>
                <a:off x="183185" y="994719"/>
                <a:ext cx="237150" cy="231128"/>
              </a:xfrm>
              <a:prstGeom prst="rect">
                <a:avLst/>
              </a:prstGeom>
              <a:ln>
                <a:noFill/>
              </a:ln>
            </p:spPr>
            <p:txBody>
              <a:bodyPr vert="horz" lIns="0" tIns="0" rIns="0" bIns="0" rtlCol="0">
                <a:noAutofit/>
              </a:bodyPr>
              <a:lstStyle/>
              <a:p>
                <a:pPr>
                  <a:lnSpc>
                    <a:spcPct val="107000"/>
                  </a:lnSpc>
                  <a:spcAft>
                    <a:spcPts val="800"/>
                  </a:spcAft>
                </a:pPr>
                <a:r>
                  <a:rPr lang="en-US" sz="1400" kern="100">
                    <a:solidFill>
                      <a:srgbClr val="0070C0"/>
                    </a:solidFill>
                    <a:effectLst/>
                    <a:latin typeface="Verdana" panose="020B0604030504040204" pitchFamily="34" charset="0"/>
                    <a:ea typeface="Verdana" panose="020B0604030504040204" pitchFamily="34" charset="0"/>
                    <a:cs typeface="Verdana" panose="020B0604030504040204" pitchFamily="34" charset="0"/>
                  </a:rPr>
                  <a:t>∞</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49" name="Rectangle 1550">
                <a:extLst>
                  <a:ext uri="{FF2B5EF4-FFF2-40B4-BE49-F238E27FC236}">
                    <a16:creationId xmlns:a16="http://schemas.microsoft.com/office/drawing/2014/main" id="{8D92A0F1-8ADC-4070-8892-38AE0282F076}"/>
                  </a:ext>
                </a:extLst>
              </p:cNvPr>
              <p:cNvSpPr/>
              <p:nvPr/>
            </p:nvSpPr>
            <p:spPr>
              <a:xfrm>
                <a:off x="361493" y="994719"/>
                <a:ext cx="382037" cy="231128"/>
              </a:xfrm>
              <a:prstGeom prst="rect">
                <a:avLst/>
              </a:prstGeom>
              <a:ln>
                <a:noFill/>
              </a:ln>
            </p:spPr>
            <p:txBody>
              <a:bodyPr vert="horz" lIns="0" tIns="0" rIns="0" bIns="0" rtlCol="0">
                <a:noAutofit/>
              </a:bodyPr>
              <a:lstStyle/>
              <a:p>
                <a:pPr>
                  <a:lnSpc>
                    <a:spcPct val="107000"/>
                  </a:lnSpc>
                  <a:spcAft>
                    <a:spcPts val="800"/>
                  </a:spcAft>
                </a:pPr>
                <a:r>
                  <a:rPr lang="en-US" sz="1400" b="1" kern="100">
                    <a:solidFill>
                      <a:srgbClr val="0070C0"/>
                    </a:solidFill>
                    <a:effectLst/>
                    <a:latin typeface="Verdana" panose="020B0604030504040204" pitchFamily="34" charset="0"/>
                    <a:ea typeface="Verdana" panose="020B0604030504040204" pitchFamily="34" charset="0"/>
                    <a:cs typeface="Verdana" panose="020B0604030504040204" pitchFamily="34" charset="0"/>
                  </a:rPr>
                  <a:t>,3]</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50" name="Rectangle 1551">
                <a:extLst>
                  <a:ext uri="{FF2B5EF4-FFF2-40B4-BE49-F238E27FC236}">
                    <a16:creationId xmlns:a16="http://schemas.microsoft.com/office/drawing/2014/main" id="{796ED72A-8279-498E-93C5-680A180DAA09}"/>
                  </a:ext>
                </a:extLst>
              </p:cNvPr>
              <p:cNvSpPr/>
              <p:nvPr/>
            </p:nvSpPr>
            <p:spPr>
              <a:xfrm>
                <a:off x="649529" y="994719"/>
                <a:ext cx="81105" cy="231128"/>
              </a:xfrm>
              <a:prstGeom prst="rect">
                <a:avLst/>
              </a:prstGeom>
              <a:ln>
                <a:noFill/>
              </a:ln>
            </p:spPr>
            <p:txBody>
              <a:bodyPr vert="horz" lIns="0" tIns="0" rIns="0" bIns="0" rtlCol="0">
                <a:noAutofit/>
              </a:bodyPr>
              <a:lstStyle/>
              <a:p>
                <a:pPr>
                  <a:lnSpc>
                    <a:spcPct val="107000"/>
                  </a:lnSpc>
                  <a:spcAft>
                    <a:spcPts val="800"/>
                  </a:spcAft>
                </a:pPr>
                <a:r>
                  <a:rPr lang="zh-CN" sz="1400" b="1" kern="100">
                    <a:solidFill>
                      <a:srgbClr val="0070C0"/>
                    </a:solidFill>
                    <a:effectLst/>
                    <a:latin typeface="Calibri" panose="020F0502020204030204" pitchFamily="34" charset="0"/>
                    <a:ea typeface="Verdana" panose="020B0604030504040204" pitchFamily="34" charset="0"/>
                    <a:cs typeface="Verdana" panose="020B0604030504040204" pitchFamily="34" charset="0"/>
                  </a:rPr>
                  <a:t> </a:t>
                </a:r>
                <a:endParaRPr lang="zh-CN" sz="1100" kern="100">
                  <a:solidFill>
                    <a:srgbClr val="000000"/>
                  </a:solidFill>
                  <a:effectLst/>
                  <a:latin typeface="Calibri" panose="020F0502020204030204" pitchFamily="34" charset="0"/>
                  <a:ea typeface="Calibri" panose="020F0502020204030204" pitchFamily="34" charset="0"/>
                </a:endParaRPr>
              </a:p>
            </p:txBody>
          </p:sp>
        </p:grpSp>
        <p:sp>
          <p:nvSpPr>
            <p:cNvPr id="51" name="矩形 50">
              <a:extLst>
                <a:ext uri="{FF2B5EF4-FFF2-40B4-BE49-F238E27FC236}">
                  <a16:creationId xmlns:a16="http://schemas.microsoft.com/office/drawing/2014/main" id="{CCA104BB-C159-4C1D-9FA4-38D2A6FEFC4F}"/>
                </a:ext>
              </a:extLst>
            </p:cNvPr>
            <p:cNvSpPr/>
            <p:nvPr/>
          </p:nvSpPr>
          <p:spPr>
            <a:xfrm>
              <a:off x="1316447" y="3401907"/>
              <a:ext cx="4024810" cy="307777"/>
            </a:xfrm>
            <a:prstGeom prst="rect">
              <a:avLst/>
            </a:prstGeom>
          </p:spPr>
          <p:txBody>
            <a:bodyPr wrap="square">
              <a:spAutoFit/>
            </a:bodyPr>
            <a:lstStyle/>
            <a:p>
              <a:r>
                <a:rPr lang="en-US" altLang="zh-CN" sz="1400" b="1" dirty="0">
                  <a:solidFill>
                    <a:srgbClr val="000000"/>
                  </a:solidFill>
                  <a:latin typeface="Verdana" panose="020B0604030504040204" pitchFamily="34" charset="0"/>
                  <a:ea typeface="Verdana" panose="020B0604030504040204" pitchFamily="34" charset="0"/>
                  <a:cs typeface="Verdana" panose="020B0604030504040204" pitchFamily="34" charset="0"/>
                </a:rPr>
                <a:t>3     12 	8     2 	4     6    14     5 	2</a:t>
              </a:r>
              <a:endParaRPr lang="zh-CN" altLang="en-US" sz="1400" dirty="0"/>
            </a:p>
          </p:txBody>
        </p:sp>
      </p:grpSp>
      <p:grpSp>
        <p:nvGrpSpPr>
          <p:cNvPr id="100" name="组合 99">
            <a:extLst>
              <a:ext uri="{FF2B5EF4-FFF2-40B4-BE49-F238E27FC236}">
                <a16:creationId xmlns:a16="http://schemas.microsoft.com/office/drawing/2014/main" id="{96723FD8-779C-43BE-B11D-A7FC30F391FE}"/>
              </a:ext>
            </a:extLst>
          </p:cNvPr>
          <p:cNvGrpSpPr/>
          <p:nvPr/>
        </p:nvGrpSpPr>
        <p:grpSpPr>
          <a:xfrm>
            <a:off x="6203711" y="1156470"/>
            <a:ext cx="4526018" cy="2537622"/>
            <a:chOff x="6784876" y="1279739"/>
            <a:chExt cx="4319076" cy="2412796"/>
          </a:xfrm>
        </p:grpSpPr>
        <p:grpSp>
          <p:nvGrpSpPr>
            <p:cNvPr id="53" name="Group 28882">
              <a:extLst>
                <a:ext uri="{FF2B5EF4-FFF2-40B4-BE49-F238E27FC236}">
                  <a16:creationId xmlns:a16="http://schemas.microsoft.com/office/drawing/2014/main" id="{1789C5AB-E8D4-4FE6-AFA1-C05E7A100F31}"/>
                </a:ext>
              </a:extLst>
            </p:cNvPr>
            <p:cNvGrpSpPr/>
            <p:nvPr/>
          </p:nvGrpSpPr>
          <p:grpSpPr>
            <a:xfrm>
              <a:off x="6784876" y="1279739"/>
              <a:ext cx="4211960" cy="2122168"/>
              <a:chOff x="0" y="0"/>
              <a:chExt cx="4212463" cy="2122551"/>
            </a:xfrm>
          </p:grpSpPr>
          <p:sp>
            <p:nvSpPr>
              <p:cNvPr id="54" name="Shape 1553">
                <a:extLst>
                  <a:ext uri="{FF2B5EF4-FFF2-40B4-BE49-F238E27FC236}">
                    <a16:creationId xmlns:a16="http://schemas.microsoft.com/office/drawing/2014/main" id="{4B592A6B-F7F5-4F37-BCD8-4868F98700EF}"/>
                  </a:ext>
                </a:extLst>
              </p:cNvPr>
              <p:cNvSpPr/>
              <p:nvPr/>
            </p:nvSpPr>
            <p:spPr>
              <a:xfrm>
                <a:off x="2074037" y="0"/>
                <a:ext cx="350901" cy="368300"/>
              </a:xfrm>
              <a:custGeom>
                <a:avLst/>
                <a:gdLst/>
                <a:ahLst/>
                <a:cxnLst/>
                <a:rect l="0" t="0" r="0" b="0"/>
                <a:pathLst>
                  <a:path w="350901" h="368300">
                    <a:moveTo>
                      <a:pt x="0" y="368300"/>
                    </a:moveTo>
                    <a:lnTo>
                      <a:pt x="175387" y="0"/>
                    </a:lnTo>
                    <a:lnTo>
                      <a:pt x="350901" y="368300"/>
                    </a:lnTo>
                    <a:close/>
                  </a:path>
                </a:pathLst>
              </a:custGeom>
              <a:ln w="28575" cap="flat">
                <a:round/>
              </a:ln>
            </p:spPr>
            <p:style>
              <a:lnRef idx="1">
                <a:srgbClr val="FF0000"/>
              </a:lnRef>
              <a:fillRef idx="0">
                <a:srgbClr val="000000">
                  <a:alpha val="0"/>
                </a:srgbClr>
              </a:fillRef>
              <a:effectRef idx="0">
                <a:scrgbClr r="0" g="0" b="0"/>
              </a:effectRef>
              <a:fontRef idx="none"/>
            </p:style>
            <p:txBody>
              <a:bodyPr/>
              <a:lstStyle/>
              <a:p>
                <a:endParaRPr lang="zh-CN" altLang="en-US"/>
              </a:p>
            </p:txBody>
          </p:sp>
          <p:sp>
            <p:nvSpPr>
              <p:cNvPr id="55" name="Rectangle 1554">
                <a:extLst>
                  <a:ext uri="{FF2B5EF4-FFF2-40B4-BE49-F238E27FC236}">
                    <a16:creationId xmlns:a16="http://schemas.microsoft.com/office/drawing/2014/main" id="{F0EB45CC-B6B0-41AB-8519-597094DCBCA9}"/>
                  </a:ext>
                </a:extLst>
              </p:cNvPr>
              <p:cNvSpPr/>
              <p:nvPr/>
            </p:nvSpPr>
            <p:spPr>
              <a:xfrm>
                <a:off x="2172081" y="125301"/>
                <a:ext cx="209194" cy="262736"/>
              </a:xfrm>
              <a:prstGeom prst="rect">
                <a:avLst/>
              </a:prstGeom>
              <a:ln>
                <a:noFill/>
              </a:ln>
            </p:spPr>
            <p:txBody>
              <a:bodyPr vert="horz" lIns="0" tIns="0" rIns="0" bIns="0" rtlCol="0">
                <a:noAutofit/>
              </a:bodyPr>
              <a:lstStyle/>
              <a:p>
                <a:pPr>
                  <a:lnSpc>
                    <a:spcPct val="107000"/>
                  </a:lnSpc>
                  <a:spcAft>
                    <a:spcPts val="800"/>
                  </a:spcAft>
                </a:pPr>
                <a:r>
                  <a:rPr lang="en-US" sz="1600" b="1" kern="100">
                    <a:solidFill>
                      <a:srgbClr val="000000"/>
                    </a:solidFill>
                    <a:effectLst/>
                    <a:latin typeface="Verdana" panose="020B0604030504040204" pitchFamily="34" charset="0"/>
                    <a:ea typeface="Verdana" panose="020B0604030504040204" pitchFamily="34" charset="0"/>
                    <a:cs typeface="Verdana" panose="020B0604030504040204" pitchFamily="34" charset="0"/>
                  </a:rPr>
                  <a:t>A</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56" name="Rectangle 1555">
                <a:extLst>
                  <a:ext uri="{FF2B5EF4-FFF2-40B4-BE49-F238E27FC236}">
                    <a16:creationId xmlns:a16="http://schemas.microsoft.com/office/drawing/2014/main" id="{5CCDB341-ECFB-491D-B8FD-AAF1A5BFD9AA}"/>
                  </a:ext>
                </a:extLst>
              </p:cNvPr>
              <p:cNvSpPr/>
              <p:nvPr/>
            </p:nvSpPr>
            <p:spPr>
              <a:xfrm>
                <a:off x="2329053" y="125301"/>
                <a:ext cx="92196" cy="262736"/>
              </a:xfrm>
              <a:prstGeom prst="rect">
                <a:avLst/>
              </a:prstGeom>
              <a:ln>
                <a:noFill/>
              </a:ln>
            </p:spPr>
            <p:txBody>
              <a:bodyPr vert="horz" lIns="0" tIns="0" rIns="0" bIns="0" rtlCol="0">
                <a:noAutofit/>
              </a:bodyPr>
              <a:lstStyle/>
              <a:p>
                <a:pPr>
                  <a:lnSpc>
                    <a:spcPct val="107000"/>
                  </a:lnSpc>
                  <a:spcAft>
                    <a:spcPts val="800"/>
                  </a:spcAft>
                </a:pPr>
                <a:r>
                  <a:rPr lang="zh-CN" sz="1600" b="1" kern="100">
                    <a:solidFill>
                      <a:srgbClr val="000000"/>
                    </a:solidFill>
                    <a:effectLst/>
                    <a:latin typeface="Calibri" panose="020F0502020204030204" pitchFamily="34" charset="0"/>
                    <a:ea typeface="Verdana" panose="020B0604030504040204" pitchFamily="34" charset="0"/>
                    <a:cs typeface="Verdana" panose="020B0604030504040204" pitchFamily="34" charset="0"/>
                  </a:rPr>
                  <a:t> </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57" name="Shape 1557">
                <a:extLst>
                  <a:ext uri="{FF2B5EF4-FFF2-40B4-BE49-F238E27FC236}">
                    <a16:creationId xmlns:a16="http://schemas.microsoft.com/office/drawing/2014/main" id="{9D68E32C-9F8D-4BB5-90FC-94207B801C3B}"/>
                  </a:ext>
                </a:extLst>
              </p:cNvPr>
              <p:cNvSpPr/>
              <p:nvPr/>
            </p:nvSpPr>
            <p:spPr>
              <a:xfrm>
                <a:off x="761238" y="887476"/>
                <a:ext cx="334899" cy="371475"/>
              </a:xfrm>
              <a:custGeom>
                <a:avLst/>
                <a:gdLst/>
                <a:ahLst/>
                <a:cxnLst/>
                <a:rect l="0" t="0" r="0" b="0"/>
                <a:pathLst>
                  <a:path w="334899" h="371475">
                    <a:moveTo>
                      <a:pt x="158115" y="371475"/>
                    </a:moveTo>
                    <a:lnTo>
                      <a:pt x="334899" y="0"/>
                    </a:lnTo>
                    <a:lnTo>
                      <a:pt x="0" y="0"/>
                    </a:lnTo>
                    <a:lnTo>
                      <a:pt x="158115" y="371475"/>
                    </a:lnTo>
                    <a:close/>
                  </a:path>
                </a:pathLst>
              </a:custGeom>
              <a:ln w="28575" cap="flat">
                <a:round/>
              </a:ln>
            </p:spPr>
            <p:style>
              <a:lnRef idx="1">
                <a:srgbClr val="FF0000"/>
              </a:lnRef>
              <a:fillRef idx="0">
                <a:srgbClr val="000000">
                  <a:alpha val="0"/>
                </a:srgbClr>
              </a:fillRef>
              <a:effectRef idx="0">
                <a:scrgbClr r="0" g="0" b="0"/>
              </a:effectRef>
              <a:fontRef idx="none"/>
            </p:style>
            <p:txBody>
              <a:bodyPr/>
              <a:lstStyle/>
              <a:p>
                <a:endParaRPr lang="zh-CN" altLang="en-US"/>
              </a:p>
            </p:txBody>
          </p:sp>
          <p:sp>
            <p:nvSpPr>
              <p:cNvPr id="58" name="Rectangle 1558">
                <a:extLst>
                  <a:ext uri="{FF2B5EF4-FFF2-40B4-BE49-F238E27FC236}">
                    <a16:creationId xmlns:a16="http://schemas.microsoft.com/office/drawing/2014/main" id="{B93AD82F-0B61-4875-AF04-76CB4AF1C10C}"/>
                  </a:ext>
                </a:extLst>
              </p:cNvPr>
              <p:cNvSpPr/>
              <p:nvPr/>
            </p:nvSpPr>
            <p:spPr>
              <a:xfrm>
                <a:off x="851916" y="979884"/>
                <a:ext cx="205420" cy="262736"/>
              </a:xfrm>
              <a:prstGeom prst="rect">
                <a:avLst/>
              </a:prstGeom>
              <a:ln>
                <a:noFill/>
              </a:ln>
            </p:spPr>
            <p:txBody>
              <a:bodyPr vert="horz" lIns="0" tIns="0" rIns="0" bIns="0" rtlCol="0">
                <a:noAutofit/>
              </a:bodyPr>
              <a:lstStyle/>
              <a:p>
                <a:pPr>
                  <a:lnSpc>
                    <a:spcPct val="107000"/>
                  </a:lnSpc>
                  <a:spcAft>
                    <a:spcPts val="800"/>
                  </a:spcAft>
                </a:pPr>
                <a:r>
                  <a:rPr lang="en-US" sz="1600" b="1" kern="100">
                    <a:solidFill>
                      <a:srgbClr val="000000"/>
                    </a:solidFill>
                    <a:effectLst/>
                    <a:latin typeface="Verdana" panose="020B0604030504040204" pitchFamily="34" charset="0"/>
                    <a:ea typeface="Verdana" panose="020B0604030504040204" pitchFamily="34" charset="0"/>
                    <a:cs typeface="Verdana" panose="020B0604030504040204" pitchFamily="34" charset="0"/>
                  </a:rPr>
                  <a:t>B</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59" name="Rectangle 1559">
                <a:extLst>
                  <a:ext uri="{FF2B5EF4-FFF2-40B4-BE49-F238E27FC236}">
                    <a16:creationId xmlns:a16="http://schemas.microsoft.com/office/drawing/2014/main" id="{177B1D28-2458-4FDD-BDC1-8624D59ED241}"/>
                  </a:ext>
                </a:extLst>
              </p:cNvPr>
              <p:cNvSpPr/>
              <p:nvPr/>
            </p:nvSpPr>
            <p:spPr>
              <a:xfrm>
                <a:off x="1005840" y="979884"/>
                <a:ext cx="92196" cy="262736"/>
              </a:xfrm>
              <a:prstGeom prst="rect">
                <a:avLst/>
              </a:prstGeom>
              <a:ln>
                <a:noFill/>
              </a:ln>
            </p:spPr>
            <p:txBody>
              <a:bodyPr vert="horz" lIns="0" tIns="0" rIns="0" bIns="0" rtlCol="0">
                <a:noAutofit/>
              </a:bodyPr>
              <a:lstStyle/>
              <a:p>
                <a:pPr>
                  <a:lnSpc>
                    <a:spcPct val="107000"/>
                  </a:lnSpc>
                  <a:spcAft>
                    <a:spcPts val="800"/>
                  </a:spcAft>
                </a:pPr>
                <a:r>
                  <a:rPr lang="zh-CN" sz="1600" b="1" kern="100">
                    <a:solidFill>
                      <a:srgbClr val="000000"/>
                    </a:solidFill>
                    <a:effectLst/>
                    <a:latin typeface="Calibri" panose="020F0502020204030204" pitchFamily="34" charset="0"/>
                    <a:ea typeface="Verdana" panose="020B0604030504040204" pitchFamily="34" charset="0"/>
                    <a:cs typeface="Verdana" panose="020B0604030504040204" pitchFamily="34" charset="0"/>
                  </a:rPr>
                  <a:t> </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60" name="Shape 1561">
                <a:extLst>
                  <a:ext uri="{FF2B5EF4-FFF2-40B4-BE49-F238E27FC236}">
                    <a16:creationId xmlns:a16="http://schemas.microsoft.com/office/drawing/2014/main" id="{EDAA7CD3-EC21-4916-94B7-8559482AC07A}"/>
                  </a:ext>
                </a:extLst>
              </p:cNvPr>
              <p:cNvSpPr/>
              <p:nvPr/>
            </p:nvSpPr>
            <p:spPr>
              <a:xfrm>
                <a:off x="2093087" y="887476"/>
                <a:ext cx="335026" cy="371475"/>
              </a:xfrm>
              <a:custGeom>
                <a:avLst/>
                <a:gdLst/>
                <a:ahLst/>
                <a:cxnLst/>
                <a:rect l="0" t="0" r="0" b="0"/>
                <a:pathLst>
                  <a:path w="335026" h="371475">
                    <a:moveTo>
                      <a:pt x="158115" y="371475"/>
                    </a:moveTo>
                    <a:lnTo>
                      <a:pt x="335026" y="0"/>
                    </a:lnTo>
                    <a:lnTo>
                      <a:pt x="0" y="0"/>
                    </a:lnTo>
                    <a:lnTo>
                      <a:pt x="158115" y="371475"/>
                    </a:lnTo>
                    <a:close/>
                  </a:path>
                </a:pathLst>
              </a:custGeom>
              <a:ln w="28575" cap="flat">
                <a:round/>
              </a:ln>
            </p:spPr>
            <p:style>
              <a:lnRef idx="1">
                <a:srgbClr val="A6A6A6"/>
              </a:lnRef>
              <a:fillRef idx="0">
                <a:srgbClr val="000000">
                  <a:alpha val="0"/>
                </a:srgbClr>
              </a:fillRef>
              <a:effectRef idx="0">
                <a:scrgbClr r="0" g="0" b="0"/>
              </a:effectRef>
              <a:fontRef idx="none"/>
            </p:style>
            <p:txBody>
              <a:bodyPr/>
              <a:lstStyle/>
              <a:p>
                <a:endParaRPr lang="zh-CN" altLang="en-US"/>
              </a:p>
            </p:txBody>
          </p:sp>
          <p:sp>
            <p:nvSpPr>
              <p:cNvPr id="61" name="Rectangle 1562">
                <a:extLst>
                  <a:ext uri="{FF2B5EF4-FFF2-40B4-BE49-F238E27FC236}">
                    <a16:creationId xmlns:a16="http://schemas.microsoft.com/office/drawing/2014/main" id="{631B228A-A972-4713-9E44-C918B55CEA64}"/>
                  </a:ext>
                </a:extLst>
              </p:cNvPr>
              <p:cNvSpPr/>
              <p:nvPr/>
            </p:nvSpPr>
            <p:spPr>
              <a:xfrm>
                <a:off x="2187829" y="979884"/>
                <a:ext cx="195176" cy="262736"/>
              </a:xfrm>
              <a:prstGeom prst="rect">
                <a:avLst/>
              </a:prstGeom>
              <a:ln>
                <a:noFill/>
              </a:ln>
            </p:spPr>
            <p:txBody>
              <a:bodyPr vert="horz" lIns="0" tIns="0" rIns="0" bIns="0" rtlCol="0">
                <a:noAutofit/>
              </a:bodyPr>
              <a:lstStyle/>
              <a:p>
                <a:pPr>
                  <a:lnSpc>
                    <a:spcPct val="107000"/>
                  </a:lnSpc>
                  <a:spcAft>
                    <a:spcPts val="800"/>
                  </a:spcAft>
                </a:pPr>
                <a:r>
                  <a:rPr lang="en-US" sz="1600" b="1" kern="100">
                    <a:solidFill>
                      <a:srgbClr val="000000"/>
                    </a:solidFill>
                    <a:effectLst/>
                    <a:latin typeface="Verdana" panose="020B0604030504040204" pitchFamily="34" charset="0"/>
                    <a:ea typeface="Verdana" panose="020B0604030504040204" pitchFamily="34" charset="0"/>
                    <a:cs typeface="Verdana" panose="020B0604030504040204" pitchFamily="34" charset="0"/>
                  </a:rPr>
                  <a:t>C</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62" name="Rectangle 1563">
                <a:extLst>
                  <a:ext uri="{FF2B5EF4-FFF2-40B4-BE49-F238E27FC236}">
                    <a16:creationId xmlns:a16="http://schemas.microsoft.com/office/drawing/2014/main" id="{EC6A8004-F7B1-4BEA-9C17-49D912A624E1}"/>
                  </a:ext>
                </a:extLst>
              </p:cNvPr>
              <p:cNvSpPr/>
              <p:nvPr/>
            </p:nvSpPr>
            <p:spPr>
              <a:xfrm>
                <a:off x="2334133" y="979884"/>
                <a:ext cx="92196" cy="262736"/>
              </a:xfrm>
              <a:prstGeom prst="rect">
                <a:avLst/>
              </a:prstGeom>
              <a:ln>
                <a:noFill/>
              </a:ln>
            </p:spPr>
            <p:txBody>
              <a:bodyPr vert="horz" lIns="0" tIns="0" rIns="0" bIns="0" rtlCol="0">
                <a:noAutofit/>
              </a:bodyPr>
              <a:lstStyle/>
              <a:p>
                <a:pPr>
                  <a:lnSpc>
                    <a:spcPct val="107000"/>
                  </a:lnSpc>
                  <a:spcAft>
                    <a:spcPts val="800"/>
                  </a:spcAft>
                </a:pPr>
                <a:r>
                  <a:rPr lang="zh-CN" sz="1600" b="1" kern="100">
                    <a:solidFill>
                      <a:srgbClr val="000000"/>
                    </a:solidFill>
                    <a:effectLst/>
                    <a:latin typeface="Calibri" panose="020F0502020204030204" pitchFamily="34" charset="0"/>
                    <a:ea typeface="Verdana" panose="020B0604030504040204" pitchFamily="34" charset="0"/>
                    <a:cs typeface="Verdana" panose="020B0604030504040204" pitchFamily="34" charset="0"/>
                  </a:rPr>
                  <a:t> </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63" name="Shape 1565">
                <a:extLst>
                  <a:ext uri="{FF2B5EF4-FFF2-40B4-BE49-F238E27FC236}">
                    <a16:creationId xmlns:a16="http://schemas.microsoft.com/office/drawing/2014/main" id="{DA81605C-C5C4-4961-B6B7-18A6A5459DC0}"/>
                  </a:ext>
                </a:extLst>
              </p:cNvPr>
              <p:cNvSpPr/>
              <p:nvPr/>
            </p:nvSpPr>
            <p:spPr>
              <a:xfrm>
                <a:off x="3425063" y="887476"/>
                <a:ext cx="334899" cy="371475"/>
              </a:xfrm>
              <a:custGeom>
                <a:avLst/>
                <a:gdLst/>
                <a:ahLst/>
                <a:cxnLst/>
                <a:rect l="0" t="0" r="0" b="0"/>
                <a:pathLst>
                  <a:path w="334899" h="371475">
                    <a:moveTo>
                      <a:pt x="158115" y="371475"/>
                    </a:moveTo>
                    <a:lnTo>
                      <a:pt x="334899" y="0"/>
                    </a:lnTo>
                    <a:lnTo>
                      <a:pt x="0" y="0"/>
                    </a:lnTo>
                    <a:lnTo>
                      <a:pt x="158115" y="371475"/>
                    </a:lnTo>
                    <a:close/>
                  </a:path>
                </a:pathLst>
              </a:custGeom>
              <a:ln w="28575" cap="flat">
                <a:round/>
              </a:ln>
            </p:spPr>
            <p:style>
              <a:lnRef idx="1">
                <a:srgbClr val="A6A6A6"/>
              </a:lnRef>
              <a:fillRef idx="0">
                <a:srgbClr val="000000">
                  <a:alpha val="0"/>
                </a:srgbClr>
              </a:fillRef>
              <a:effectRef idx="0">
                <a:scrgbClr r="0" g="0" b="0"/>
              </a:effectRef>
              <a:fontRef idx="none"/>
            </p:style>
            <p:txBody>
              <a:bodyPr/>
              <a:lstStyle/>
              <a:p>
                <a:endParaRPr lang="zh-CN" altLang="en-US"/>
              </a:p>
            </p:txBody>
          </p:sp>
          <p:sp>
            <p:nvSpPr>
              <p:cNvPr id="64" name="Rectangle 1566">
                <a:extLst>
                  <a:ext uri="{FF2B5EF4-FFF2-40B4-BE49-F238E27FC236}">
                    <a16:creationId xmlns:a16="http://schemas.microsoft.com/office/drawing/2014/main" id="{B4C1324C-6C69-439A-A4FA-14923970BD4E}"/>
                  </a:ext>
                </a:extLst>
              </p:cNvPr>
              <p:cNvSpPr/>
              <p:nvPr/>
            </p:nvSpPr>
            <p:spPr>
              <a:xfrm>
                <a:off x="3509772" y="979884"/>
                <a:ext cx="223752" cy="262736"/>
              </a:xfrm>
              <a:prstGeom prst="rect">
                <a:avLst/>
              </a:prstGeom>
              <a:ln>
                <a:noFill/>
              </a:ln>
            </p:spPr>
            <p:txBody>
              <a:bodyPr vert="horz" lIns="0" tIns="0" rIns="0" bIns="0" rtlCol="0">
                <a:noAutofit/>
              </a:bodyPr>
              <a:lstStyle/>
              <a:p>
                <a:pPr>
                  <a:lnSpc>
                    <a:spcPct val="107000"/>
                  </a:lnSpc>
                  <a:spcAft>
                    <a:spcPts val="800"/>
                  </a:spcAft>
                </a:pPr>
                <a:r>
                  <a:rPr lang="en-US" sz="1600" b="1" kern="100">
                    <a:solidFill>
                      <a:srgbClr val="000000"/>
                    </a:solidFill>
                    <a:effectLst/>
                    <a:latin typeface="Verdana" panose="020B0604030504040204" pitchFamily="34" charset="0"/>
                    <a:ea typeface="Verdana" panose="020B0604030504040204" pitchFamily="34" charset="0"/>
                    <a:cs typeface="Verdana" panose="020B0604030504040204" pitchFamily="34" charset="0"/>
                  </a:rPr>
                  <a:t>D</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65" name="Rectangle 1567">
                <a:extLst>
                  <a:ext uri="{FF2B5EF4-FFF2-40B4-BE49-F238E27FC236}">
                    <a16:creationId xmlns:a16="http://schemas.microsoft.com/office/drawing/2014/main" id="{16853AA3-DB3B-4008-8C2C-1C2EFF3BDF58}"/>
                  </a:ext>
                </a:extLst>
              </p:cNvPr>
              <p:cNvSpPr/>
              <p:nvPr/>
            </p:nvSpPr>
            <p:spPr>
              <a:xfrm>
                <a:off x="3677412" y="979884"/>
                <a:ext cx="92196" cy="262736"/>
              </a:xfrm>
              <a:prstGeom prst="rect">
                <a:avLst/>
              </a:prstGeom>
              <a:ln>
                <a:noFill/>
              </a:ln>
            </p:spPr>
            <p:txBody>
              <a:bodyPr vert="horz" lIns="0" tIns="0" rIns="0" bIns="0" rtlCol="0">
                <a:noAutofit/>
              </a:bodyPr>
              <a:lstStyle/>
              <a:p>
                <a:pPr>
                  <a:lnSpc>
                    <a:spcPct val="107000"/>
                  </a:lnSpc>
                  <a:spcAft>
                    <a:spcPts val="800"/>
                  </a:spcAft>
                </a:pPr>
                <a:r>
                  <a:rPr lang="zh-CN" sz="1600" b="1" kern="100">
                    <a:solidFill>
                      <a:srgbClr val="000000"/>
                    </a:solidFill>
                    <a:effectLst/>
                    <a:latin typeface="Calibri" panose="020F0502020204030204" pitchFamily="34" charset="0"/>
                    <a:ea typeface="Verdana" panose="020B0604030504040204" pitchFamily="34" charset="0"/>
                    <a:cs typeface="Verdana" panose="020B0604030504040204" pitchFamily="34" charset="0"/>
                  </a:rPr>
                  <a:t> </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66" name="Shape 1569">
                <a:extLst>
                  <a:ext uri="{FF2B5EF4-FFF2-40B4-BE49-F238E27FC236}">
                    <a16:creationId xmlns:a16="http://schemas.microsoft.com/office/drawing/2014/main" id="{A1EC3256-1654-4542-A8AB-8822038717E6}"/>
                  </a:ext>
                </a:extLst>
              </p:cNvPr>
              <p:cNvSpPr/>
              <p:nvPr/>
            </p:nvSpPr>
            <p:spPr>
              <a:xfrm>
                <a:off x="324612" y="1752600"/>
                <a:ext cx="352425" cy="369951"/>
              </a:xfrm>
              <a:custGeom>
                <a:avLst/>
                <a:gdLst/>
                <a:ahLst/>
                <a:cxnLst/>
                <a:rect l="0" t="0" r="0" b="0"/>
                <a:pathLst>
                  <a:path w="352425" h="369951">
                    <a:moveTo>
                      <a:pt x="0" y="369951"/>
                    </a:moveTo>
                    <a:lnTo>
                      <a:pt x="176276" y="0"/>
                    </a:lnTo>
                    <a:lnTo>
                      <a:pt x="352425" y="369951"/>
                    </a:lnTo>
                    <a:close/>
                  </a:path>
                </a:pathLst>
              </a:custGeom>
              <a:ln w="28575" cap="flat">
                <a:round/>
              </a:ln>
            </p:spPr>
            <p:style>
              <a:lnRef idx="1">
                <a:srgbClr val="FF0000"/>
              </a:lnRef>
              <a:fillRef idx="0">
                <a:srgbClr val="000000">
                  <a:alpha val="0"/>
                </a:srgbClr>
              </a:fillRef>
              <a:effectRef idx="0">
                <a:scrgbClr r="0" g="0" b="0"/>
              </a:effectRef>
              <a:fontRef idx="none"/>
            </p:style>
            <p:txBody>
              <a:bodyPr/>
              <a:lstStyle/>
              <a:p>
                <a:endParaRPr lang="zh-CN" altLang="en-US"/>
              </a:p>
            </p:txBody>
          </p:sp>
          <p:sp>
            <p:nvSpPr>
              <p:cNvPr id="67" name="Shape 1571">
                <a:extLst>
                  <a:ext uri="{FF2B5EF4-FFF2-40B4-BE49-F238E27FC236}">
                    <a16:creationId xmlns:a16="http://schemas.microsoft.com/office/drawing/2014/main" id="{3EDC6CC7-7D1B-4371-80A9-AF81A9F80FC2}"/>
                  </a:ext>
                </a:extLst>
              </p:cNvPr>
              <p:cNvSpPr/>
              <p:nvPr/>
            </p:nvSpPr>
            <p:spPr>
              <a:xfrm>
                <a:off x="765937" y="1752600"/>
                <a:ext cx="352425" cy="369951"/>
              </a:xfrm>
              <a:custGeom>
                <a:avLst/>
                <a:gdLst/>
                <a:ahLst/>
                <a:cxnLst/>
                <a:rect l="0" t="0" r="0" b="0"/>
                <a:pathLst>
                  <a:path w="352425" h="369951">
                    <a:moveTo>
                      <a:pt x="0" y="369951"/>
                    </a:moveTo>
                    <a:lnTo>
                      <a:pt x="176276" y="0"/>
                    </a:lnTo>
                    <a:lnTo>
                      <a:pt x="352425" y="369951"/>
                    </a:lnTo>
                    <a:close/>
                  </a:path>
                </a:pathLst>
              </a:custGeom>
              <a:ln w="28575" cap="flat">
                <a:round/>
              </a:ln>
            </p:spPr>
            <p:style>
              <a:lnRef idx="1">
                <a:srgbClr val="0099CC"/>
              </a:lnRef>
              <a:fillRef idx="0">
                <a:srgbClr val="000000">
                  <a:alpha val="0"/>
                </a:srgbClr>
              </a:fillRef>
              <a:effectRef idx="0">
                <a:scrgbClr r="0" g="0" b="0"/>
              </a:effectRef>
              <a:fontRef idx="none"/>
            </p:style>
            <p:txBody>
              <a:bodyPr/>
              <a:lstStyle/>
              <a:p>
                <a:endParaRPr lang="zh-CN" altLang="en-US"/>
              </a:p>
            </p:txBody>
          </p:sp>
          <p:sp>
            <p:nvSpPr>
              <p:cNvPr id="68" name="Shape 1573">
                <a:extLst>
                  <a:ext uri="{FF2B5EF4-FFF2-40B4-BE49-F238E27FC236}">
                    <a16:creationId xmlns:a16="http://schemas.microsoft.com/office/drawing/2014/main" id="{A9CF45A2-1C59-4AFA-8A9E-D893A304F93F}"/>
                  </a:ext>
                </a:extLst>
              </p:cNvPr>
              <p:cNvSpPr/>
              <p:nvPr/>
            </p:nvSpPr>
            <p:spPr>
              <a:xfrm>
                <a:off x="1208913" y="1752600"/>
                <a:ext cx="350774" cy="369951"/>
              </a:xfrm>
              <a:custGeom>
                <a:avLst/>
                <a:gdLst/>
                <a:ahLst/>
                <a:cxnLst/>
                <a:rect l="0" t="0" r="0" b="0"/>
                <a:pathLst>
                  <a:path w="350774" h="369951">
                    <a:moveTo>
                      <a:pt x="0" y="369951"/>
                    </a:moveTo>
                    <a:lnTo>
                      <a:pt x="175387" y="0"/>
                    </a:lnTo>
                    <a:lnTo>
                      <a:pt x="350774" y="369951"/>
                    </a:lnTo>
                    <a:close/>
                  </a:path>
                </a:pathLst>
              </a:custGeom>
              <a:ln w="28575" cap="flat">
                <a:round/>
              </a:ln>
            </p:spPr>
            <p:style>
              <a:lnRef idx="1">
                <a:srgbClr val="A6A6A6"/>
              </a:lnRef>
              <a:fillRef idx="0">
                <a:srgbClr val="000000">
                  <a:alpha val="0"/>
                </a:srgbClr>
              </a:fillRef>
              <a:effectRef idx="0">
                <a:scrgbClr r="0" g="0" b="0"/>
              </a:effectRef>
              <a:fontRef idx="none"/>
            </p:style>
            <p:txBody>
              <a:bodyPr/>
              <a:lstStyle/>
              <a:p>
                <a:endParaRPr lang="zh-CN" altLang="en-US"/>
              </a:p>
            </p:txBody>
          </p:sp>
          <p:sp>
            <p:nvSpPr>
              <p:cNvPr id="69" name="Shape 1575">
                <a:extLst>
                  <a:ext uri="{FF2B5EF4-FFF2-40B4-BE49-F238E27FC236}">
                    <a16:creationId xmlns:a16="http://schemas.microsoft.com/office/drawing/2014/main" id="{7884D2E8-DCEE-45BB-9481-DE4838CE7BE2}"/>
                  </a:ext>
                </a:extLst>
              </p:cNvPr>
              <p:cNvSpPr/>
              <p:nvPr/>
            </p:nvSpPr>
            <p:spPr>
              <a:xfrm>
                <a:off x="1650238" y="1752600"/>
                <a:ext cx="352425" cy="369951"/>
              </a:xfrm>
              <a:custGeom>
                <a:avLst/>
                <a:gdLst/>
                <a:ahLst/>
                <a:cxnLst/>
                <a:rect l="0" t="0" r="0" b="0"/>
                <a:pathLst>
                  <a:path w="352425" h="369951">
                    <a:moveTo>
                      <a:pt x="0" y="369951"/>
                    </a:moveTo>
                    <a:lnTo>
                      <a:pt x="176149" y="0"/>
                    </a:lnTo>
                    <a:lnTo>
                      <a:pt x="352425" y="369951"/>
                    </a:lnTo>
                    <a:close/>
                  </a:path>
                </a:pathLst>
              </a:custGeom>
              <a:ln w="28575" cap="flat">
                <a:round/>
              </a:ln>
            </p:spPr>
            <p:style>
              <a:lnRef idx="1">
                <a:srgbClr val="A6A6A6"/>
              </a:lnRef>
              <a:fillRef idx="0">
                <a:srgbClr val="000000">
                  <a:alpha val="0"/>
                </a:srgbClr>
              </a:fillRef>
              <a:effectRef idx="0">
                <a:scrgbClr r="0" g="0" b="0"/>
              </a:effectRef>
              <a:fontRef idx="none"/>
            </p:style>
            <p:txBody>
              <a:bodyPr/>
              <a:lstStyle/>
              <a:p>
                <a:endParaRPr lang="zh-CN" altLang="en-US"/>
              </a:p>
            </p:txBody>
          </p:sp>
          <p:sp>
            <p:nvSpPr>
              <p:cNvPr id="70" name="Shape 1577">
                <a:extLst>
                  <a:ext uri="{FF2B5EF4-FFF2-40B4-BE49-F238E27FC236}">
                    <a16:creationId xmlns:a16="http://schemas.microsoft.com/office/drawing/2014/main" id="{68C3AC39-AA38-4117-B7A0-E661D0A357FC}"/>
                  </a:ext>
                </a:extLst>
              </p:cNvPr>
              <p:cNvSpPr/>
              <p:nvPr/>
            </p:nvSpPr>
            <p:spPr>
              <a:xfrm>
                <a:off x="2093087" y="1752600"/>
                <a:ext cx="350901" cy="369951"/>
              </a:xfrm>
              <a:custGeom>
                <a:avLst/>
                <a:gdLst/>
                <a:ahLst/>
                <a:cxnLst/>
                <a:rect l="0" t="0" r="0" b="0"/>
                <a:pathLst>
                  <a:path w="350901" h="369951">
                    <a:moveTo>
                      <a:pt x="0" y="369951"/>
                    </a:moveTo>
                    <a:lnTo>
                      <a:pt x="175387" y="0"/>
                    </a:lnTo>
                    <a:lnTo>
                      <a:pt x="350901" y="369951"/>
                    </a:lnTo>
                    <a:close/>
                  </a:path>
                </a:pathLst>
              </a:custGeom>
              <a:ln w="28575" cap="flat">
                <a:round/>
              </a:ln>
            </p:spPr>
            <p:style>
              <a:lnRef idx="1">
                <a:srgbClr val="A6A6A6"/>
              </a:lnRef>
              <a:fillRef idx="0">
                <a:srgbClr val="000000">
                  <a:alpha val="0"/>
                </a:srgbClr>
              </a:fillRef>
              <a:effectRef idx="0">
                <a:scrgbClr r="0" g="0" b="0"/>
              </a:effectRef>
              <a:fontRef idx="none"/>
            </p:style>
            <p:txBody>
              <a:bodyPr/>
              <a:lstStyle/>
              <a:p>
                <a:endParaRPr lang="zh-CN" altLang="en-US"/>
              </a:p>
            </p:txBody>
          </p:sp>
          <p:sp>
            <p:nvSpPr>
              <p:cNvPr id="71" name="Shape 1579">
                <a:extLst>
                  <a:ext uri="{FF2B5EF4-FFF2-40B4-BE49-F238E27FC236}">
                    <a16:creationId xmlns:a16="http://schemas.microsoft.com/office/drawing/2014/main" id="{F76BBB64-B722-47E1-8D6F-5BD6824A1D33}"/>
                  </a:ext>
                </a:extLst>
              </p:cNvPr>
              <p:cNvSpPr/>
              <p:nvPr/>
            </p:nvSpPr>
            <p:spPr>
              <a:xfrm>
                <a:off x="2534412" y="1752600"/>
                <a:ext cx="352425" cy="369951"/>
              </a:xfrm>
              <a:custGeom>
                <a:avLst/>
                <a:gdLst/>
                <a:ahLst/>
                <a:cxnLst/>
                <a:rect l="0" t="0" r="0" b="0"/>
                <a:pathLst>
                  <a:path w="352425" h="369951">
                    <a:moveTo>
                      <a:pt x="0" y="369951"/>
                    </a:moveTo>
                    <a:lnTo>
                      <a:pt x="176276" y="0"/>
                    </a:lnTo>
                    <a:lnTo>
                      <a:pt x="352425" y="369951"/>
                    </a:lnTo>
                    <a:close/>
                  </a:path>
                </a:pathLst>
              </a:custGeom>
              <a:ln w="28575" cap="flat">
                <a:round/>
              </a:ln>
            </p:spPr>
            <p:style>
              <a:lnRef idx="1">
                <a:srgbClr val="A6A6A6"/>
              </a:lnRef>
              <a:fillRef idx="0">
                <a:srgbClr val="000000">
                  <a:alpha val="0"/>
                </a:srgbClr>
              </a:fillRef>
              <a:effectRef idx="0">
                <a:scrgbClr r="0" g="0" b="0"/>
              </a:effectRef>
              <a:fontRef idx="none"/>
            </p:style>
            <p:txBody>
              <a:bodyPr/>
              <a:lstStyle/>
              <a:p>
                <a:endParaRPr lang="zh-CN" altLang="en-US"/>
              </a:p>
            </p:txBody>
          </p:sp>
          <p:sp>
            <p:nvSpPr>
              <p:cNvPr id="72" name="Shape 1581">
                <a:extLst>
                  <a:ext uri="{FF2B5EF4-FFF2-40B4-BE49-F238E27FC236}">
                    <a16:creationId xmlns:a16="http://schemas.microsoft.com/office/drawing/2014/main" id="{C351A005-94FA-4003-9842-EE69D66F2931}"/>
                  </a:ext>
                </a:extLst>
              </p:cNvPr>
              <p:cNvSpPr/>
              <p:nvPr/>
            </p:nvSpPr>
            <p:spPr>
              <a:xfrm>
                <a:off x="2975737" y="1752600"/>
                <a:ext cx="352425" cy="369951"/>
              </a:xfrm>
              <a:custGeom>
                <a:avLst/>
                <a:gdLst/>
                <a:ahLst/>
                <a:cxnLst/>
                <a:rect l="0" t="0" r="0" b="0"/>
                <a:pathLst>
                  <a:path w="352425" h="369951">
                    <a:moveTo>
                      <a:pt x="0" y="369951"/>
                    </a:moveTo>
                    <a:lnTo>
                      <a:pt x="176276" y="0"/>
                    </a:lnTo>
                    <a:lnTo>
                      <a:pt x="352425" y="369951"/>
                    </a:lnTo>
                    <a:close/>
                  </a:path>
                </a:pathLst>
              </a:custGeom>
              <a:ln w="28575" cap="flat">
                <a:round/>
              </a:ln>
            </p:spPr>
            <p:style>
              <a:lnRef idx="1">
                <a:srgbClr val="A6A6A6"/>
              </a:lnRef>
              <a:fillRef idx="0">
                <a:srgbClr val="000000">
                  <a:alpha val="0"/>
                </a:srgbClr>
              </a:fillRef>
              <a:effectRef idx="0">
                <a:scrgbClr r="0" g="0" b="0"/>
              </a:effectRef>
              <a:fontRef idx="none"/>
            </p:style>
            <p:txBody>
              <a:bodyPr/>
              <a:lstStyle/>
              <a:p>
                <a:endParaRPr lang="zh-CN" altLang="en-US"/>
              </a:p>
            </p:txBody>
          </p:sp>
          <p:sp>
            <p:nvSpPr>
              <p:cNvPr id="73" name="Shape 1583">
                <a:extLst>
                  <a:ext uri="{FF2B5EF4-FFF2-40B4-BE49-F238E27FC236}">
                    <a16:creationId xmlns:a16="http://schemas.microsoft.com/office/drawing/2014/main" id="{14494C5C-B6B3-4790-9C15-93974B75BF06}"/>
                  </a:ext>
                </a:extLst>
              </p:cNvPr>
              <p:cNvSpPr/>
              <p:nvPr/>
            </p:nvSpPr>
            <p:spPr>
              <a:xfrm>
                <a:off x="3418713" y="1752600"/>
                <a:ext cx="352425" cy="369951"/>
              </a:xfrm>
              <a:custGeom>
                <a:avLst/>
                <a:gdLst/>
                <a:ahLst/>
                <a:cxnLst/>
                <a:rect l="0" t="0" r="0" b="0"/>
                <a:pathLst>
                  <a:path w="352425" h="369951">
                    <a:moveTo>
                      <a:pt x="0" y="369951"/>
                    </a:moveTo>
                    <a:lnTo>
                      <a:pt x="176149" y="0"/>
                    </a:lnTo>
                    <a:lnTo>
                      <a:pt x="352425" y="369951"/>
                    </a:lnTo>
                    <a:close/>
                  </a:path>
                </a:pathLst>
              </a:custGeom>
              <a:ln w="28575" cap="flat">
                <a:round/>
              </a:ln>
            </p:spPr>
            <p:style>
              <a:lnRef idx="1">
                <a:srgbClr val="A6A6A6"/>
              </a:lnRef>
              <a:fillRef idx="0">
                <a:srgbClr val="000000">
                  <a:alpha val="0"/>
                </a:srgbClr>
              </a:fillRef>
              <a:effectRef idx="0">
                <a:scrgbClr r="0" g="0" b="0"/>
              </a:effectRef>
              <a:fontRef idx="none"/>
            </p:style>
            <p:txBody>
              <a:bodyPr/>
              <a:lstStyle/>
              <a:p>
                <a:endParaRPr lang="zh-CN" altLang="en-US"/>
              </a:p>
            </p:txBody>
          </p:sp>
          <p:sp>
            <p:nvSpPr>
              <p:cNvPr id="74" name="Shape 1585">
                <a:extLst>
                  <a:ext uri="{FF2B5EF4-FFF2-40B4-BE49-F238E27FC236}">
                    <a16:creationId xmlns:a16="http://schemas.microsoft.com/office/drawing/2014/main" id="{8A357270-D23D-4729-B1BA-E9D446CC843B}"/>
                  </a:ext>
                </a:extLst>
              </p:cNvPr>
              <p:cNvSpPr/>
              <p:nvPr/>
            </p:nvSpPr>
            <p:spPr>
              <a:xfrm>
                <a:off x="3860038" y="1752600"/>
                <a:ext cx="352425" cy="369951"/>
              </a:xfrm>
              <a:custGeom>
                <a:avLst/>
                <a:gdLst/>
                <a:ahLst/>
                <a:cxnLst/>
                <a:rect l="0" t="0" r="0" b="0"/>
                <a:pathLst>
                  <a:path w="352425" h="369951">
                    <a:moveTo>
                      <a:pt x="0" y="369951"/>
                    </a:moveTo>
                    <a:lnTo>
                      <a:pt x="176149" y="0"/>
                    </a:lnTo>
                    <a:lnTo>
                      <a:pt x="352425" y="369951"/>
                    </a:lnTo>
                    <a:close/>
                  </a:path>
                </a:pathLst>
              </a:custGeom>
              <a:ln w="28575" cap="flat">
                <a:round/>
              </a:ln>
            </p:spPr>
            <p:style>
              <a:lnRef idx="1">
                <a:srgbClr val="A6A6A6"/>
              </a:lnRef>
              <a:fillRef idx="0">
                <a:srgbClr val="000000">
                  <a:alpha val="0"/>
                </a:srgbClr>
              </a:fillRef>
              <a:effectRef idx="0">
                <a:scrgbClr r="0" g="0" b="0"/>
              </a:effectRef>
              <a:fontRef idx="none"/>
            </p:style>
            <p:txBody>
              <a:bodyPr/>
              <a:lstStyle/>
              <a:p>
                <a:endParaRPr lang="zh-CN" altLang="en-US"/>
              </a:p>
            </p:txBody>
          </p:sp>
          <p:sp>
            <p:nvSpPr>
              <p:cNvPr id="75" name="Shape 1586">
                <a:extLst>
                  <a:ext uri="{FF2B5EF4-FFF2-40B4-BE49-F238E27FC236}">
                    <a16:creationId xmlns:a16="http://schemas.microsoft.com/office/drawing/2014/main" id="{E2280CB2-EA1C-420C-901F-B728D098746A}"/>
                  </a:ext>
                </a:extLst>
              </p:cNvPr>
              <p:cNvSpPr/>
              <p:nvPr/>
            </p:nvSpPr>
            <p:spPr>
              <a:xfrm>
                <a:off x="913638" y="368300"/>
                <a:ext cx="1336675" cy="519049"/>
              </a:xfrm>
              <a:custGeom>
                <a:avLst/>
                <a:gdLst/>
                <a:ahLst/>
                <a:cxnLst/>
                <a:rect l="0" t="0" r="0" b="0"/>
                <a:pathLst>
                  <a:path w="1336675" h="519049">
                    <a:moveTo>
                      <a:pt x="1336675" y="0"/>
                    </a:moveTo>
                    <a:lnTo>
                      <a:pt x="0" y="519049"/>
                    </a:lnTo>
                  </a:path>
                </a:pathLst>
              </a:custGeom>
              <a:ln w="28575" cap="flat">
                <a:round/>
              </a:ln>
            </p:spPr>
            <p:style>
              <a:lnRef idx="1">
                <a:srgbClr val="FF0000"/>
              </a:lnRef>
              <a:fillRef idx="0">
                <a:srgbClr val="000000">
                  <a:alpha val="0"/>
                </a:srgbClr>
              </a:fillRef>
              <a:effectRef idx="0">
                <a:scrgbClr r="0" g="0" b="0"/>
              </a:effectRef>
              <a:fontRef idx="none"/>
            </p:style>
            <p:txBody>
              <a:bodyPr/>
              <a:lstStyle/>
              <a:p>
                <a:endParaRPr lang="zh-CN" altLang="en-US"/>
              </a:p>
            </p:txBody>
          </p:sp>
          <p:sp>
            <p:nvSpPr>
              <p:cNvPr id="76" name="Shape 1587">
                <a:extLst>
                  <a:ext uri="{FF2B5EF4-FFF2-40B4-BE49-F238E27FC236}">
                    <a16:creationId xmlns:a16="http://schemas.microsoft.com/office/drawing/2014/main" id="{4DC1E45C-11C9-4F67-BE1B-AA67A11465F2}"/>
                  </a:ext>
                </a:extLst>
              </p:cNvPr>
              <p:cNvSpPr/>
              <p:nvPr/>
            </p:nvSpPr>
            <p:spPr>
              <a:xfrm>
                <a:off x="2251837" y="368300"/>
                <a:ext cx="0" cy="519049"/>
              </a:xfrm>
              <a:custGeom>
                <a:avLst/>
                <a:gdLst/>
                <a:ahLst/>
                <a:cxnLst/>
                <a:rect l="0" t="0" r="0" b="0"/>
                <a:pathLst>
                  <a:path h="519049">
                    <a:moveTo>
                      <a:pt x="0" y="0"/>
                    </a:moveTo>
                    <a:lnTo>
                      <a:pt x="0" y="519049"/>
                    </a:lnTo>
                  </a:path>
                </a:pathLst>
              </a:custGeom>
              <a:ln w="28575" cap="flat">
                <a:round/>
              </a:ln>
            </p:spPr>
            <p:style>
              <a:lnRef idx="1">
                <a:srgbClr val="A6A6A6"/>
              </a:lnRef>
              <a:fillRef idx="0">
                <a:srgbClr val="000000">
                  <a:alpha val="0"/>
                </a:srgbClr>
              </a:fillRef>
              <a:effectRef idx="0">
                <a:scrgbClr r="0" g="0" b="0"/>
              </a:effectRef>
              <a:fontRef idx="none"/>
            </p:style>
            <p:txBody>
              <a:bodyPr/>
              <a:lstStyle/>
              <a:p>
                <a:endParaRPr lang="zh-CN" altLang="en-US"/>
              </a:p>
            </p:txBody>
          </p:sp>
          <p:sp>
            <p:nvSpPr>
              <p:cNvPr id="77" name="Shape 1588">
                <a:extLst>
                  <a:ext uri="{FF2B5EF4-FFF2-40B4-BE49-F238E27FC236}">
                    <a16:creationId xmlns:a16="http://schemas.microsoft.com/office/drawing/2014/main" id="{59BF55C1-C5F4-4C81-8BD5-0C3AF3C92B2F}"/>
                  </a:ext>
                </a:extLst>
              </p:cNvPr>
              <p:cNvSpPr/>
              <p:nvPr/>
            </p:nvSpPr>
            <p:spPr>
              <a:xfrm>
                <a:off x="2251837" y="368300"/>
                <a:ext cx="1466850" cy="519049"/>
              </a:xfrm>
              <a:custGeom>
                <a:avLst/>
                <a:gdLst/>
                <a:ahLst/>
                <a:cxnLst/>
                <a:rect l="0" t="0" r="0" b="0"/>
                <a:pathLst>
                  <a:path w="1466850" h="519049">
                    <a:moveTo>
                      <a:pt x="0" y="0"/>
                    </a:moveTo>
                    <a:lnTo>
                      <a:pt x="1466850" y="519049"/>
                    </a:lnTo>
                  </a:path>
                </a:pathLst>
              </a:custGeom>
              <a:ln w="28575" cap="flat">
                <a:round/>
              </a:ln>
            </p:spPr>
            <p:style>
              <a:lnRef idx="1">
                <a:srgbClr val="A6A6A6"/>
              </a:lnRef>
              <a:fillRef idx="0">
                <a:srgbClr val="000000">
                  <a:alpha val="0"/>
                </a:srgbClr>
              </a:fillRef>
              <a:effectRef idx="0">
                <a:scrgbClr r="0" g="0" b="0"/>
              </a:effectRef>
              <a:fontRef idx="none"/>
            </p:style>
            <p:txBody>
              <a:bodyPr/>
              <a:lstStyle/>
              <a:p>
                <a:endParaRPr lang="zh-CN" altLang="en-US"/>
              </a:p>
            </p:txBody>
          </p:sp>
          <p:sp>
            <p:nvSpPr>
              <p:cNvPr id="78" name="Shape 1589">
                <a:extLst>
                  <a:ext uri="{FF2B5EF4-FFF2-40B4-BE49-F238E27FC236}">
                    <a16:creationId xmlns:a16="http://schemas.microsoft.com/office/drawing/2014/main" id="{ABC33CE1-3B78-4AC7-8488-AB0DB8CEDB85}"/>
                  </a:ext>
                </a:extLst>
              </p:cNvPr>
              <p:cNvSpPr/>
              <p:nvPr/>
            </p:nvSpPr>
            <p:spPr>
              <a:xfrm>
                <a:off x="500888" y="1258951"/>
                <a:ext cx="412750" cy="493649"/>
              </a:xfrm>
              <a:custGeom>
                <a:avLst/>
                <a:gdLst/>
                <a:ahLst/>
                <a:cxnLst/>
                <a:rect l="0" t="0" r="0" b="0"/>
                <a:pathLst>
                  <a:path w="412750" h="493649">
                    <a:moveTo>
                      <a:pt x="412750" y="0"/>
                    </a:moveTo>
                    <a:lnTo>
                      <a:pt x="0" y="493649"/>
                    </a:lnTo>
                  </a:path>
                </a:pathLst>
              </a:custGeom>
              <a:ln w="28575" cap="flat">
                <a:round/>
              </a:ln>
            </p:spPr>
            <p:style>
              <a:lnRef idx="1">
                <a:srgbClr val="FF0000"/>
              </a:lnRef>
              <a:fillRef idx="0">
                <a:srgbClr val="000000">
                  <a:alpha val="0"/>
                </a:srgbClr>
              </a:fillRef>
              <a:effectRef idx="0">
                <a:scrgbClr r="0" g="0" b="0"/>
              </a:effectRef>
              <a:fontRef idx="none"/>
            </p:style>
            <p:txBody>
              <a:bodyPr/>
              <a:lstStyle/>
              <a:p>
                <a:endParaRPr lang="zh-CN" altLang="en-US"/>
              </a:p>
            </p:txBody>
          </p:sp>
          <p:sp>
            <p:nvSpPr>
              <p:cNvPr id="79" name="Shape 1590">
                <a:extLst>
                  <a:ext uri="{FF2B5EF4-FFF2-40B4-BE49-F238E27FC236}">
                    <a16:creationId xmlns:a16="http://schemas.microsoft.com/office/drawing/2014/main" id="{8F0958BF-E10C-4DF7-A0A7-C753BC6103C7}"/>
                  </a:ext>
                </a:extLst>
              </p:cNvPr>
              <p:cNvSpPr/>
              <p:nvPr/>
            </p:nvSpPr>
            <p:spPr>
              <a:xfrm>
                <a:off x="919988" y="1258951"/>
                <a:ext cx="22225" cy="493649"/>
              </a:xfrm>
              <a:custGeom>
                <a:avLst/>
                <a:gdLst/>
                <a:ahLst/>
                <a:cxnLst/>
                <a:rect l="0" t="0" r="0" b="0"/>
                <a:pathLst>
                  <a:path w="22225" h="493649">
                    <a:moveTo>
                      <a:pt x="0" y="0"/>
                    </a:moveTo>
                    <a:lnTo>
                      <a:pt x="22225" y="493649"/>
                    </a:lnTo>
                  </a:path>
                </a:pathLst>
              </a:custGeom>
              <a:ln w="28575" cap="flat">
                <a:round/>
              </a:ln>
            </p:spPr>
            <p:style>
              <a:lnRef idx="1">
                <a:srgbClr val="0099CC"/>
              </a:lnRef>
              <a:fillRef idx="0">
                <a:srgbClr val="000000">
                  <a:alpha val="0"/>
                </a:srgbClr>
              </a:fillRef>
              <a:effectRef idx="0">
                <a:scrgbClr r="0" g="0" b="0"/>
              </a:effectRef>
              <a:fontRef idx="none"/>
            </p:style>
            <p:txBody>
              <a:bodyPr/>
              <a:lstStyle/>
              <a:p>
                <a:endParaRPr lang="zh-CN" altLang="en-US"/>
              </a:p>
            </p:txBody>
          </p:sp>
          <p:sp>
            <p:nvSpPr>
              <p:cNvPr id="80" name="Shape 1591">
                <a:extLst>
                  <a:ext uri="{FF2B5EF4-FFF2-40B4-BE49-F238E27FC236}">
                    <a16:creationId xmlns:a16="http://schemas.microsoft.com/office/drawing/2014/main" id="{DE61F010-42C5-49AC-828D-DB8B6739A429}"/>
                  </a:ext>
                </a:extLst>
              </p:cNvPr>
              <p:cNvSpPr/>
              <p:nvPr/>
            </p:nvSpPr>
            <p:spPr>
              <a:xfrm>
                <a:off x="919988" y="1258951"/>
                <a:ext cx="465074" cy="493649"/>
              </a:xfrm>
              <a:custGeom>
                <a:avLst/>
                <a:gdLst/>
                <a:ahLst/>
                <a:cxnLst/>
                <a:rect l="0" t="0" r="0" b="0"/>
                <a:pathLst>
                  <a:path w="465074" h="493649">
                    <a:moveTo>
                      <a:pt x="0" y="0"/>
                    </a:moveTo>
                    <a:lnTo>
                      <a:pt x="465074" y="493649"/>
                    </a:lnTo>
                  </a:path>
                </a:pathLst>
              </a:custGeom>
              <a:ln w="28575" cap="flat">
                <a:round/>
              </a:ln>
            </p:spPr>
            <p:style>
              <a:lnRef idx="1">
                <a:srgbClr val="A6A6A6"/>
              </a:lnRef>
              <a:fillRef idx="0">
                <a:srgbClr val="000000">
                  <a:alpha val="0"/>
                </a:srgbClr>
              </a:fillRef>
              <a:effectRef idx="0">
                <a:scrgbClr r="0" g="0" b="0"/>
              </a:effectRef>
              <a:fontRef idx="none"/>
            </p:style>
            <p:txBody>
              <a:bodyPr/>
              <a:lstStyle/>
              <a:p>
                <a:endParaRPr lang="zh-CN" altLang="en-US"/>
              </a:p>
            </p:txBody>
          </p:sp>
          <p:sp>
            <p:nvSpPr>
              <p:cNvPr id="81" name="Shape 1592">
                <a:extLst>
                  <a:ext uri="{FF2B5EF4-FFF2-40B4-BE49-F238E27FC236}">
                    <a16:creationId xmlns:a16="http://schemas.microsoft.com/office/drawing/2014/main" id="{EB8A1486-7D1B-4C22-8C91-CAAB8BF431E9}"/>
                  </a:ext>
                </a:extLst>
              </p:cNvPr>
              <p:cNvSpPr/>
              <p:nvPr/>
            </p:nvSpPr>
            <p:spPr>
              <a:xfrm>
                <a:off x="1826387" y="1258951"/>
                <a:ext cx="425450" cy="493649"/>
              </a:xfrm>
              <a:custGeom>
                <a:avLst/>
                <a:gdLst/>
                <a:ahLst/>
                <a:cxnLst/>
                <a:rect l="0" t="0" r="0" b="0"/>
                <a:pathLst>
                  <a:path w="425450" h="493649">
                    <a:moveTo>
                      <a:pt x="425450" y="0"/>
                    </a:moveTo>
                    <a:lnTo>
                      <a:pt x="0" y="493649"/>
                    </a:lnTo>
                  </a:path>
                </a:pathLst>
              </a:custGeom>
              <a:ln w="28575" cap="flat">
                <a:round/>
              </a:ln>
            </p:spPr>
            <p:style>
              <a:lnRef idx="1">
                <a:srgbClr val="A6A6A6"/>
              </a:lnRef>
              <a:fillRef idx="0">
                <a:srgbClr val="000000">
                  <a:alpha val="0"/>
                </a:srgbClr>
              </a:fillRef>
              <a:effectRef idx="0">
                <a:scrgbClr r="0" g="0" b="0"/>
              </a:effectRef>
              <a:fontRef idx="none"/>
            </p:style>
            <p:txBody>
              <a:bodyPr/>
              <a:lstStyle/>
              <a:p>
                <a:endParaRPr lang="zh-CN" altLang="en-US"/>
              </a:p>
            </p:txBody>
          </p:sp>
          <p:sp>
            <p:nvSpPr>
              <p:cNvPr id="82" name="Shape 1593">
                <a:extLst>
                  <a:ext uri="{FF2B5EF4-FFF2-40B4-BE49-F238E27FC236}">
                    <a16:creationId xmlns:a16="http://schemas.microsoft.com/office/drawing/2014/main" id="{6C3DA6B4-4818-4719-84CC-279A9103FFF4}"/>
                  </a:ext>
                </a:extLst>
              </p:cNvPr>
              <p:cNvSpPr/>
              <p:nvPr/>
            </p:nvSpPr>
            <p:spPr>
              <a:xfrm>
                <a:off x="2235962" y="1258951"/>
                <a:ext cx="31750" cy="493649"/>
              </a:xfrm>
              <a:custGeom>
                <a:avLst/>
                <a:gdLst/>
                <a:ahLst/>
                <a:cxnLst/>
                <a:rect l="0" t="0" r="0" b="0"/>
                <a:pathLst>
                  <a:path w="31750" h="493649">
                    <a:moveTo>
                      <a:pt x="0" y="0"/>
                    </a:moveTo>
                    <a:lnTo>
                      <a:pt x="31750" y="493649"/>
                    </a:lnTo>
                  </a:path>
                </a:pathLst>
              </a:custGeom>
              <a:ln w="28575" cap="flat">
                <a:round/>
              </a:ln>
            </p:spPr>
            <p:style>
              <a:lnRef idx="1">
                <a:srgbClr val="A6A6A6"/>
              </a:lnRef>
              <a:fillRef idx="0">
                <a:srgbClr val="000000">
                  <a:alpha val="0"/>
                </a:srgbClr>
              </a:fillRef>
              <a:effectRef idx="0">
                <a:scrgbClr r="0" g="0" b="0"/>
              </a:effectRef>
              <a:fontRef idx="none"/>
            </p:style>
            <p:txBody>
              <a:bodyPr/>
              <a:lstStyle/>
              <a:p>
                <a:endParaRPr lang="zh-CN" altLang="en-US"/>
              </a:p>
            </p:txBody>
          </p:sp>
          <p:sp>
            <p:nvSpPr>
              <p:cNvPr id="83" name="Shape 1594">
                <a:extLst>
                  <a:ext uri="{FF2B5EF4-FFF2-40B4-BE49-F238E27FC236}">
                    <a16:creationId xmlns:a16="http://schemas.microsoft.com/office/drawing/2014/main" id="{BC9EA2DC-6494-4DF8-B560-F7B7403C6FD6}"/>
                  </a:ext>
                </a:extLst>
              </p:cNvPr>
              <p:cNvSpPr/>
              <p:nvPr/>
            </p:nvSpPr>
            <p:spPr>
              <a:xfrm>
                <a:off x="2251837" y="1258951"/>
                <a:ext cx="458851" cy="493649"/>
              </a:xfrm>
              <a:custGeom>
                <a:avLst/>
                <a:gdLst/>
                <a:ahLst/>
                <a:cxnLst/>
                <a:rect l="0" t="0" r="0" b="0"/>
                <a:pathLst>
                  <a:path w="458851" h="493649">
                    <a:moveTo>
                      <a:pt x="0" y="0"/>
                    </a:moveTo>
                    <a:lnTo>
                      <a:pt x="458851" y="493649"/>
                    </a:lnTo>
                  </a:path>
                </a:pathLst>
              </a:custGeom>
              <a:ln w="28575" cap="flat">
                <a:round/>
              </a:ln>
            </p:spPr>
            <p:style>
              <a:lnRef idx="1">
                <a:srgbClr val="A6A6A6"/>
              </a:lnRef>
              <a:fillRef idx="0">
                <a:srgbClr val="000000">
                  <a:alpha val="0"/>
                </a:srgbClr>
              </a:fillRef>
              <a:effectRef idx="0">
                <a:scrgbClr r="0" g="0" b="0"/>
              </a:effectRef>
              <a:fontRef idx="none"/>
            </p:style>
            <p:txBody>
              <a:bodyPr/>
              <a:lstStyle/>
              <a:p>
                <a:endParaRPr lang="zh-CN" altLang="en-US"/>
              </a:p>
            </p:txBody>
          </p:sp>
          <p:sp>
            <p:nvSpPr>
              <p:cNvPr id="84" name="Shape 1595">
                <a:extLst>
                  <a:ext uri="{FF2B5EF4-FFF2-40B4-BE49-F238E27FC236}">
                    <a16:creationId xmlns:a16="http://schemas.microsoft.com/office/drawing/2014/main" id="{0EF163DB-7FEA-4989-9779-69521D98FDB3}"/>
                  </a:ext>
                </a:extLst>
              </p:cNvPr>
              <p:cNvSpPr/>
              <p:nvPr/>
            </p:nvSpPr>
            <p:spPr>
              <a:xfrm>
                <a:off x="3152013" y="1258951"/>
                <a:ext cx="431800" cy="493649"/>
              </a:xfrm>
              <a:custGeom>
                <a:avLst/>
                <a:gdLst/>
                <a:ahLst/>
                <a:cxnLst/>
                <a:rect l="0" t="0" r="0" b="0"/>
                <a:pathLst>
                  <a:path w="431800" h="493649">
                    <a:moveTo>
                      <a:pt x="431800" y="0"/>
                    </a:moveTo>
                    <a:lnTo>
                      <a:pt x="0" y="493649"/>
                    </a:lnTo>
                  </a:path>
                </a:pathLst>
              </a:custGeom>
              <a:ln w="28575" cap="flat">
                <a:round/>
              </a:ln>
            </p:spPr>
            <p:style>
              <a:lnRef idx="1">
                <a:srgbClr val="A6A6A6"/>
              </a:lnRef>
              <a:fillRef idx="0">
                <a:srgbClr val="000000">
                  <a:alpha val="0"/>
                </a:srgbClr>
              </a:fillRef>
              <a:effectRef idx="0">
                <a:scrgbClr r="0" g="0" b="0"/>
              </a:effectRef>
              <a:fontRef idx="none"/>
            </p:style>
            <p:txBody>
              <a:bodyPr/>
              <a:lstStyle/>
              <a:p>
                <a:endParaRPr lang="zh-CN" altLang="en-US"/>
              </a:p>
            </p:txBody>
          </p:sp>
          <p:sp>
            <p:nvSpPr>
              <p:cNvPr id="85" name="Shape 1596">
                <a:extLst>
                  <a:ext uri="{FF2B5EF4-FFF2-40B4-BE49-F238E27FC236}">
                    <a16:creationId xmlns:a16="http://schemas.microsoft.com/office/drawing/2014/main" id="{3BA7F252-C0E1-421B-9530-B76F30444567}"/>
                  </a:ext>
                </a:extLst>
              </p:cNvPr>
              <p:cNvSpPr/>
              <p:nvPr/>
            </p:nvSpPr>
            <p:spPr>
              <a:xfrm>
                <a:off x="3583813" y="1258951"/>
                <a:ext cx="11049" cy="493649"/>
              </a:xfrm>
              <a:custGeom>
                <a:avLst/>
                <a:gdLst/>
                <a:ahLst/>
                <a:cxnLst/>
                <a:rect l="0" t="0" r="0" b="0"/>
                <a:pathLst>
                  <a:path w="11049" h="493649">
                    <a:moveTo>
                      <a:pt x="0" y="0"/>
                    </a:moveTo>
                    <a:lnTo>
                      <a:pt x="11049" y="493649"/>
                    </a:lnTo>
                  </a:path>
                </a:pathLst>
              </a:custGeom>
              <a:ln w="28575" cap="flat">
                <a:round/>
              </a:ln>
            </p:spPr>
            <p:style>
              <a:lnRef idx="1">
                <a:srgbClr val="A6A6A6"/>
              </a:lnRef>
              <a:fillRef idx="0">
                <a:srgbClr val="000000">
                  <a:alpha val="0"/>
                </a:srgbClr>
              </a:fillRef>
              <a:effectRef idx="0">
                <a:scrgbClr r="0" g="0" b="0"/>
              </a:effectRef>
              <a:fontRef idx="none"/>
            </p:style>
            <p:txBody>
              <a:bodyPr/>
              <a:lstStyle/>
              <a:p>
                <a:endParaRPr lang="zh-CN" altLang="en-US"/>
              </a:p>
            </p:txBody>
          </p:sp>
          <p:sp>
            <p:nvSpPr>
              <p:cNvPr id="86" name="Shape 1597">
                <a:extLst>
                  <a:ext uri="{FF2B5EF4-FFF2-40B4-BE49-F238E27FC236}">
                    <a16:creationId xmlns:a16="http://schemas.microsoft.com/office/drawing/2014/main" id="{43E1C5CD-71D0-40FB-B1C8-46B1A7A59D04}"/>
                  </a:ext>
                </a:extLst>
              </p:cNvPr>
              <p:cNvSpPr/>
              <p:nvPr/>
            </p:nvSpPr>
            <p:spPr>
              <a:xfrm>
                <a:off x="3583813" y="1258951"/>
                <a:ext cx="452374" cy="493649"/>
              </a:xfrm>
              <a:custGeom>
                <a:avLst/>
                <a:gdLst/>
                <a:ahLst/>
                <a:cxnLst/>
                <a:rect l="0" t="0" r="0" b="0"/>
                <a:pathLst>
                  <a:path w="452374" h="493649">
                    <a:moveTo>
                      <a:pt x="0" y="0"/>
                    </a:moveTo>
                    <a:lnTo>
                      <a:pt x="452374" y="493649"/>
                    </a:lnTo>
                  </a:path>
                </a:pathLst>
              </a:custGeom>
              <a:ln w="28575" cap="flat">
                <a:round/>
              </a:ln>
            </p:spPr>
            <p:style>
              <a:lnRef idx="1">
                <a:srgbClr val="A6A6A6"/>
              </a:lnRef>
              <a:fillRef idx="0">
                <a:srgbClr val="000000">
                  <a:alpha val="0"/>
                </a:srgbClr>
              </a:fillRef>
              <a:effectRef idx="0">
                <a:scrgbClr r="0" g="0" b="0"/>
              </a:effectRef>
              <a:fontRef idx="none"/>
            </p:style>
            <p:txBody>
              <a:bodyPr/>
              <a:lstStyle/>
              <a:p>
                <a:endParaRPr lang="zh-CN" altLang="en-US"/>
              </a:p>
            </p:txBody>
          </p:sp>
          <p:sp>
            <p:nvSpPr>
              <p:cNvPr id="87" name="Rectangle 1616">
                <a:extLst>
                  <a:ext uri="{FF2B5EF4-FFF2-40B4-BE49-F238E27FC236}">
                    <a16:creationId xmlns:a16="http://schemas.microsoft.com/office/drawing/2014/main" id="{BFAF71F2-B47E-4D00-B9D7-FAD3E9A4B001}"/>
                  </a:ext>
                </a:extLst>
              </p:cNvPr>
              <p:cNvSpPr/>
              <p:nvPr/>
            </p:nvSpPr>
            <p:spPr>
              <a:xfrm>
                <a:off x="1069848" y="73842"/>
                <a:ext cx="128772" cy="231128"/>
              </a:xfrm>
              <a:prstGeom prst="rect">
                <a:avLst/>
              </a:prstGeom>
              <a:ln>
                <a:noFill/>
              </a:ln>
            </p:spPr>
            <p:txBody>
              <a:bodyPr vert="horz" lIns="0" tIns="0" rIns="0" bIns="0" rtlCol="0">
                <a:noAutofit/>
              </a:bodyPr>
              <a:lstStyle/>
              <a:p>
                <a:pPr>
                  <a:lnSpc>
                    <a:spcPct val="107000"/>
                  </a:lnSpc>
                  <a:spcAft>
                    <a:spcPts val="800"/>
                  </a:spcAft>
                </a:pPr>
                <a:r>
                  <a:rPr lang="en-US" sz="1400" b="1" kern="100">
                    <a:solidFill>
                      <a:srgbClr val="000000"/>
                    </a:solidFill>
                    <a:effectLst/>
                    <a:latin typeface="Verdana" panose="020B0604030504040204" pitchFamily="34" charset="0"/>
                    <a:ea typeface="Verdana" panose="020B0604030504040204" pitchFamily="34" charset="0"/>
                    <a:cs typeface="Verdana" panose="020B0604030504040204" pitchFamily="34" charset="0"/>
                  </a:rPr>
                  <a:t>[</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88" name="Rectangle 1617">
                <a:extLst>
                  <a:ext uri="{FF2B5EF4-FFF2-40B4-BE49-F238E27FC236}">
                    <a16:creationId xmlns:a16="http://schemas.microsoft.com/office/drawing/2014/main" id="{4175CCED-0B1C-431E-B97B-CB2E8BC90218}"/>
                  </a:ext>
                </a:extLst>
              </p:cNvPr>
              <p:cNvSpPr/>
              <p:nvPr/>
            </p:nvSpPr>
            <p:spPr>
              <a:xfrm>
                <a:off x="1167384" y="73842"/>
                <a:ext cx="113832" cy="231128"/>
              </a:xfrm>
              <a:prstGeom prst="rect">
                <a:avLst/>
              </a:prstGeom>
              <a:ln>
                <a:noFill/>
              </a:ln>
            </p:spPr>
            <p:txBody>
              <a:bodyPr vert="horz" lIns="0" tIns="0" rIns="0" bIns="0" rtlCol="0">
                <a:noAutofit/>
              </a:bodyPr>
              <a:lstStyle/>
              <a:p>
                <a:pPr>
                  <a:lnSpc>
                    <a:spcPct val="107000"/>
                  </a:lnSpc>
                  <a:spcAft>
                    <a:spcPts val="800"/>
                  </a:spcAft>
                </a:pPr>
                <a:r>
                  <a:rPr lang="en-US" sz="1400" b="1" kern="100">
                    <a:solidFill>
                      <a:srgbClr val="000000"/>
                    </a:solidFill>
                    <a:effectLst/>
                    <a:latin typeface="Verdana" panose="020B0604030504040204" pitchFamily="34" charset="0"/>
                    <a:ea typeface="Verdana" panose="020B0604030504040204" pitchFamily="34" charset="0"/>
                    <a:cs typeface="Verdana" panose="020B0604030504040204" pitchFamily="34" charset="0"/>
                  </a:rPr>
                  <a:t>-</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89" name="Rectangle 1618">
                <a:extLst>
                  <a:ext uri="{FF2B5EF4-FFF2-40B4-BE49-F238E27FC236}">
                    <a16:creationId xmlns:a16="http://schemas.microsoft.com/office/drawing/2014/main" id="{A17DF936-5F1C-4A1C-8A2F-410DA847861C}"/>
                  </a:ext>
                </a:extLst>
              </p:cNvPr>
              <p:cNvSpPr/>
              <p:nvPr/>
            </p:nvSpPr>
            <p:spPr>
              <a:xfrm>
                <a:off x="1252728" y="73842"/>
                <a:ext cx="237150" cy="231128"/>
              </a:xfrm>
              <a:prstGeom prst="rect">
                <a:avLst/>
              </a:prstGeom>
              <a:ln>
                <a:noFill/>
              </a:ln>
            </p:spPr>
            <p:txBody>
              <a:bodyPr vert="horz" lIns="0" tIns="0" rIns="0" bIns="0" rtlCol="0">
                <a:noAutofit/>
              </a:bodyPr>
              <a:lstStyle/>
              <a:p>
                <a:pPr>
                  <a:lnSpc>
                    <a:spcPct val="107000"/>
                  </a:lnSpc>
                  <a:spcAft>
                    <a:spcPts val="800"/>
                  </a:spcAft>
                </a:pPr>
                <a:r>
                  <a:rPr lang="en-US" sz="1400" kern="100">
                    <a:solidFill>
                      <a:srgbClr val="000000"/>
                    </a:solidFill>
                    <a:effectLst/>
                    <a:latin typeface="Verdana" panose="020B0604030504040204" pitchFamily="34" charset="0"/>
                    <a:ea typeface="Verdana" panose="020B0604030504040204" pitchFamily="34" charset="0"/>
                    <a:cs typeface="Verdana" panose="020B0604030504040204" pitchFamily="34" charset="0"/>
                  </a:rPr>
                  <a:t>∞</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90" name="Rectangle 1619">
                <a:extLst>
                  <a:ext uri="{FF2B5EF4-FFF2-40B4-BE49-F238E27FC236}">
                    <a16:creationId xmlns:a16="http://schemas.microsoft.com/office/drawing/2014/main" id="{70EC337D-31FC-4E3D-8A5C-26B3E338EA67}"/>
                  </a:ext>
                </a:extLst>
              </p:cNvPr>
              <p:cNvSpPr/>
              <p:nvPr/>
            </p:nvSpPr>
            <p:spPr>
              <a:xfrm>
                <a:off x="1431036" y="73842"/>
                <a:ext cx="290740" cy="231128"/>
              </a:xfrm>
              <a:prstGeom prst="rect">
                <a:avLst/>
              </a:prstGeom>
              <a:ln>
                <a:noFill/>
              </a:ln>
            </p:spPr>
            <p:txBody>
              <a:bodyPr vert="horz" lIns="0" tIns="0" rIns="0" bIns="0" rtlCol="0">
                <a:noAutofit/>
              </a:bodyPr>
              <a:lstStyle/>
              <a:p>
                <a:pPr>
                  <a:lnSpc>
                    <a:spcPct val="107000"/>
                  </a:lnSpc>
                  <a:spcAft>
                    <a:spcPts val="800"/>
                  </a:spcAft>
                </a:pPr>
                <a:r>
                  <a:rPr lang="en-US" sz="1400" b="1" kern="100">
                    <a:solidFill>
                      <a:srgbClr val="000000"/>
                    </a:solidFill>
                    <a:effectLst/>
                    <a:latin typeface="Verdana" panose="020B0604030504040204" pitchFamily="34" charset="0"/>
                    <a:ea typeface="Verdana" panose="020B0604030504040204" pitchFamily="34" charset="0"/>
                    <a:cs typeface="Verdana" panose="020B0604030504040204" pitchFamily="34" charset="0"/>
                  </a:rPr>
                  <a:t>,+</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91" name="Rectangle 1620">
                <a:extLst>
                  <a:ext uri="{FF2B5EF4-FFF2-40B4-BE49-F238E27FC236}">
                    <a16:creationId xmlns:a16="http://schemas.microsoft.com/office/drawing/2014/main" id="{858E2D6B-B02D-4AEF-940D-166927C34E3B}"/>
                  </a:ext>
                </a:extLst>
              </p:cNvPr>
              <p:cNvSpPr/>
              <p:nvPr/>
            </p:nvSpPr>
            <p:spPr>
              <a:xfrm>
                <a:off x="1648968" y="73842"/>
                <a:ext cx="237150" cy="231128"/>
              </a:xfrm>
              <a:prstGeom prst="rect">
                <a:avLst/>
              </a:prstGeom>
              <a:ln>
                <a:noFill/>
              </a:ln>
            </p:spPr>
            <p:txBody>
              <a:bodyPr vert="horz" lIns="0" tIns="0" rIns="0" bIns="0" rtlCol="0">
                <a:noAutofit/>
              </a:bodyPr>
              <a:lstStyle/>
              <a:p>
                <a:pPr>
                  <a:lnSpc>
                    <a:spcPct val="107000"/>
                  </a:lnSpc>
                  <a:spcAft>
                    <a:spcPts val="800"/>
                  </a:spcAft>
                </a:pPr>
                <a:r>
                  <a:rPr lang="en-US" sz="1400" kern="100">
                    <a:solidFill>
                      <a:srgbClr val="000000"/>
                    </a:solidFill>
                    <a:effectLst/>
                    <a:latin typeface="Verdana" panose="020B0604030504040204" pitchFamily="34" charset="0"/>
                    <a:ea typeface="Verdana" panose="020B0604030504040204" pitchFamily="34" charset="0"/>
                    <a:cs typeface="Verdana" panose="020B0604030504040204" pitchFamily="34" charset="0"/>
                  </a:rPr>
                  <a:t>∞</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92" name="Rectangle 1621">
                <a:extLst>
                  <a:ext uri="{FF2B5EF4-FFF2-40B4-BE49-F238E27FC236}">
                    <a16:creationId xmlns:a16="http://schemas.microsoft.com/office/drawing/2014/main" id="{399DE9D1-0083-48CF-A6D0-083AD10D48DF}"/>
                  </a:ext>
                </a:extLst>
              </p:cNvPr>
              <p:cNvSpPr/>
              <p:nvPr/>
            </p:nvSpPr>
            <p:spPr>
              <a:xfrm>
                <a:off x="1825752" y="73842"/>
                <a:ext cx="128772" cy="231128"/>
              </a:xfrm>
              <a:prstGeom prst="rect">
                <a:avLst/>
              </a:prstGeom>
              <a:ln>
                <a:noFill/>
              </a:ln>
            </p:spPr>
            <p:txBody>
              <a:bodyPr vert="horz" lIns="0" tIns="0" rIns="0" bIns="0" rtlCol="0">
                <a:noAutofit/>
              </a:bodyPr>
              <a:lstStyle/>
              <a:p>
                <a:pPr>
                  <a:lnSpc>
                    <a:spcPct val="107000"/>
                  </a:lnSpc>
                  <a:spcAft>
                    <a:spcPts val="800"/>
                  </a:spcAft>
                </a:pPr>
                <a:r>
                  <a:rPr lang="en-US" sz="1400" b="1" kern="100">
                    <a:solidFill>
                      <a:srgbClr val="000000"/>
                    </a:solidFill>
                    <a:effectLst/>
                    <a:latin typeface="Verdana" panose="020B0604030504040204" pitchFamily="34" charset="0"/>
                    <a:ea typeface="Verdana" panose="020B0604030504040204" pitchFamily="34" charset="0"/>
                    <a:cs typeface="Verdana" panose="020B0604030504040204" pitchFamily="34" charset="0"/>
                  </a:rPr>
                  <a:t>]</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93" name="Rectangle 1622">
                <a:extLst>
                  <a:ext uri="{FF2B5EF4-FFF2-40B4-BE49-F238E27FC236}">
                    <a16:creationId xmlns:a16="http://schemas.microsoft.com/office/drawing/2014/main" id="{47339D62-7710-42E7-9752-016A9CFFF761}"/>
                  </a:ext>
                </a:extLst>
              </p:cNvPr>
              <p:cNvSpPr/>
              <p:nvPr/>
            </p:nvSpPr>
            <p:spPr>
              <a:xfrm>
                <a:off x="1921764" y="73842"/>
                <a:ext cx="81105" cy="231128"/>
              </a:xfrm>
              <a:prstGeom prst="rect">
                <a:avLst/>
              </a:prstGeom>
              <a:ln>
                <a:noFill/>
              </a:ln>
            </p:spPr>
            <p:txBody>
              <a:bodyPr vert="horz" lIns="0" tIns="0" rIns="0" bIns="0" rtlCol="0">
                <a:noAutofit/>
              </a:bodyPr>
              <a:lstStyle/>
              <a:p>
                <a:pPr>
                  <a:lnSpc>
                    <a:spcPct val="107000"/>
                  </a:lnSpc>
                  <a:spcAft>
                    <a:spcPts val="800"/>
                  </a:spcAft>
                </a:pPr>
                <a:r>
                  <a:rPr lang="zh-CN" sz="1400" b="1" kern="100">
                    <a:solidFill>
                      <a:srgbClr val="000000"/>
                    </a:solidFill>
                    <a:effectLst/>
                    <a:latin typeface="Calibri" panose="020F0502020204030204" pitchFamily="34" charset="0"/>
                    <a:ea typeface="Verdana" panose="020B0604030504040204" pitchFamily="34" charset="0"/>
                    <a:cs typeface="Verdana" panose="020B0604030504040204" pitchFamily="34" charset="0"/>
                  </a:rPr>
                  <a:t> </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94" name="Rectangle 1623">
                <a:extLst>
                  <a:ext uri="{FF2B5EF4-FFF2-40B4-BE49-F238E27FC236}">
                    <a16:creationId xmlns:a16="http://schemas.microsoft.com/office/drawing/2014/main" id="{05F3602C-087A-4BB3-864B-B1458C4C722D}"/>
                  </a:ext>
                </a:extLst>
              </p:cNvPr>
              <p:cNvSpPr/>
              <p:nvPr/>
            </p:nvSpPr>
            <p:spPr>
              <a:xfrm>
                <a:off x="0" y="994740"/>
                <a:ext cx="128992" cy="231523"/>
              </a:xfrm>
              <a:prstGeom prst="rect">
                <a:avLst/>
              </a:prstGeom>
              <a:ln>
                <a:noFill/>
              </a:ln>
            </p:spPr>
            <p:txBody>
              <a:bodyPr vert="horz" lIns="0" tIns="0" rIns="0" bIns="0" rtlCol="0">
                <a:noAutofit/>
              </a:bodyPr>
              <a:lstStyle/>
              <a:p>
                <a:pPr>
                  <a:lnSpc>
                    <a:spcPct val="107000"/>
                  </a:lnSpc>
                  <a:spcAft>
                    <a:spcPts val="800"/>
                  </a:spcAft>
                </a:pPr>
                <a:r>
                  <a:rPr lang="en-US" sz="1400" b="1" kern="100">
                    <a:solidFill>
                      <a:srgbClr val="0070C0"/>
                    </a:solidFill>
                    <a:effectLst/>
                    <a:latin typeface="Verdana" panose="020B0604030504040204" pitchFamily="34" charset="0"/>
                    <a:ea typeface="Verdana" panose="020B0604030504040204" pitchFamily="34" charset="0"/>
                    <a:cs typeface="Verdana" panose="020B0604030504040204" pitchFamily="34" charset="0"/>
                  </a:rPr>
                  <a:t>[</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95" name="Rectangle 1624">
                <a:extLst>
                  <a:ext uri="{FF2B5EF4-FFF2-40B4-BE49-F238E27FC236}">
                    <a16:creationId xmlns:a16="http://schemas.microsoft.com/office/drawing/2014/main" id="{A4B117A4-F0B2-461A-8570-0F52E031C1E9}"/>
                  </a:ext>
                </a:extLst>
              </p:cNvPr>
              <p:cNvSpPr/>
              <p:nvPr/>
            </p:nvSpPr>
            <p:spPr>
              <a:xfrm>
                <a:off x="97536" y="994740"/>
                <a:ext cx="114027" cy="231523"/>
              </a:xfrm>
              <a:prstGeom prst="rect">
                <a:avLst/>
              </a:prstGeom>
              <a:ln>
                <a:noFill/>
              </a:ln>
            </p:spPr>
            <p:txBody>
              <a:bodyPr vert="horz" lIns="0" tIns="0" rIns="0" bIns="0" rtlCol="0">
                <a:noAutofit/>
              </a:bodyPr>
              <a:lstStyle/>
              <a:p>
                <a:pPr>
                  <a:lnSpc>
                    <a:spcPct val="107000"/>
                  </a:lnSpc>
                  <a:spcAft>
                    <a:spcPts val="800"/>
                  </a:spcAft>
                </a:pPr>
                <a:r>
                  <a:rPr lang="en-US" sz="1400" b="1" kern="100">
                    <a:solidFill>
                      <a:srgbClr val="0070C0"/>
                    </a:solidFill>
                    <a:effectLst/>
                    <a:latin typeface="Verdana" panose="020B0604030504040204" pitchFamily="34" charset="0"/>
                    <a:ea typeface="Verdana" panose="020B0604030504040204" pitchFamily="34" charset="0"/>
                    <a:cs typeface="Verdana" panose="020B0604030504040204" pitchFamily="34" charset="0"/>
                  </a:rPr>
                  <a:t>-</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96" name="Rectangle 1625">
                <a:extLst>
                  <a:ext uri="{FF2B5EF4-FFF2-40B4-BE49-F238E27FC236}">
                    <a16:creationId xmlns:a16="http://schemas.microsoft.com/office/drawing/2014/main" id="{A6E2E043-2383-450E-9F2D-9D982EDC9069}"/>
                  </a:ext>
                </a:extLst>
              </p:cNvPr>
              <p:cNvSpPr/>
              <p:nvPr/>
            </p:nvSpPr>
            <p:spPr>
              <a:xfrm>
                <a:off x="182880" y="994740"/>
                <a:ext cx="237555" cy="231523"/>
              </a:xfrm>
              <a:prstGeom prst="rect">
                <a:avLst/>
              </a:prstGeom>
              <a:ln>
                <a:noFill/>
              </a:ln>
            </p:spPr>
            <p:txBody>
              <a:bodyPr vert="horz" lIns="0" tIns="0" rIns="0" bIns="0" rtlCol="0">
                <a:noAutofit/>
              </a:bodyPr>
              <a:lstStyle/>
              <a:p>
                <a:pPr>
                  <a:lnSpc>
                    <a:spcPct val="107000"/>
                  </a:lnSpc>
                  <a:spcAft>
                    <a:spcPts val="800"/>
                  </a:spcAft>
                </a:pPr>
                <a:r>
                  <a:rPr lang="en-US" sz="1400" kern="100">
                    <a:solidFill>
                      <a:srgbClr val="0070C0"/>
                    </a:solidFill>
                    <a:effectLst/>
                    <a:latin typeface="Verdana" panose="020B0604030504040204" pitchFamily="34" charset="0"/>
                    <a:ea typeface="Verdana" panose="020B0604030504040204" pitchFamily="34" charset="0"/>
                    <a:cs typeface="Verdana" panose="020B0604030504040204" pitchFamily="34" charset="0"/>
                  </a:rPr>
                  <a:t>∞</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97" name="Rectangle 1626">
                <a:extLst>
                  <a:ext uri="{FF2B5EF4-FFF2-40B4-BE49-F238E27FC236}">
                    <a16:creationId xmlns:a16="http://schemas.microsoft.com/office/drawing/2014/main" id="{09781B1C-10AC-435D-AB50-BA1AA5EB1D7E}"/>
                  </a:ext>
                </a:extLst>
              </p:cNvPr>
              <p:cNvSpPr/>
              <p:nvPr/>
            </p:nvSpPr>
            <p:spPr>
              <a:xfrm>
                <a:off x="361188" y="994740"/>
                <a:ext cx="382398" cy="231523"/>
              </a:xfrm>
              <a:prstGeom prst="rect">
                <a:avLst/>
              </a:prstGeom>
              <a:ln>
                <a:noFill/>
              </a:ln>
            </p:spPr>
            <p:txBody>
              <a:bodyPr vert="horz" lIns="0" tIns="0" rIns="0" bIns="0" rtlCol="0">
                <a:noAutofit/>
              </a:bodyPr>
              <a:lstStyle/>
              <a:p>
                <a:pPr>
                  <a:lnSpc>
                    <a:spcPct val="107000"/>
                  </a:lnSpc>
                  <a:spcAft>
                    <a:spcPts val="800"/>
                  </a:spcAft>
                </a:pPr>
                <a:r>
                  <a:rPr lang="en-US" sz="1400" b="1" kern="100">
                    <a:solidFill>
                      <a:srgbClr val="0070C0"/>
                    </a:solidFill>
                    <a:effectLst/>
                    <a:latin typeface="Verdana" panose="020B0604030504040204" pitchFamily="34" charset="0"/>
                    <a:ea typeface="Verdana" panose="020B0604030504040204" pitchFamily="34" charset="0"/>
                    <a:cs typeface="Verdana" panose="020B0604030504040204" pitchFamily="34" charset="0"/>
                  </a:rPr>
                  <a:t>,3]</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98" name="Rectangle 1627">
                <a:extLst>
                  <a:ext uri="{FF2B5EF4-FFF2-40B4-BE49-F238E27FC236}">
                    <a16:creationId xmlns:a16="http://schemas.microsoft.com/office/drawing/2014/main" id="{F172A93B-91F1-4CD7-AD5E-4044D5CB689E}"/>
                  </a:ext>
                </a:extLst>
              </p:cNvPr>
              <p:cNvSpPr/>
              <p:nvPr/>
            </p:nvSpPr>
            <p:spPr>
              <a:xfrm>
                <a:off x="649224" y="994740"/>
                <a:ext cx="81244" cy="231523"/>
              </a:xfrm>
              <a:prstGeom prst="rect">
                <a:avLst/>
              </a:prstGeom>
              <a:ln>
                <a:noFill/>
              </a:ln>
            </p:spPr>
            <p:txBody>
              <a:bodyPr vert="horz" lIns="0" tIns="0" rIns="0" bIns="0" rtlCol="0">
                <a:noAutofit/>
              </a:bodyPr>
              <a:lstStyle/>
              <a:p>
                <a:pPr>
                  <a:lnSpc>
                    <a:spcPct val="107000"/>
                  </a:lnSpc>
                  <a:spcAft>
                    <a:spcPts val="800"/>
                  </a:spcAft>
                </a:pPr>
                <a:r>
                  <a:rPr lang="zh-CN" sz="1400" b="1" kern="100">
                    <a:solidFill>
                      <a:srgbClr val="0070C0"/>
                    </a:solidFill>
                    <a:effectLst/>
                    <a:latin typeface="Calibri" panose="020F0502020204030204" pitchFamily="34" charset="0"/>
                    <a:ea typeface="Verdana" panose="020B0604030504040204" pitchFamily="34" charset="0"/>
                    <a:cs typeface="Verdana" panose="020B0604030504040204" pitchFamily="34" charset="0"/>
                  </a:rPr>
                  <a:t> </a:t>
                </a:r>
                <a:endParaRPr lang="zh-CN" sz="1100" kern="100">
                  <a:solidFill>
                    <a:srgbClr val="000000"/>
                  </a:solidFill>
                  <a:effectLst/>
                  <a:latin typeface="Calibri" panose="020F0502020204030204" pitchFamily="34" charset="0"/>
                  <a:ea typeface="Calibri" panose="020F0502020204030204" pitchFamily="34" charset="0"/>
                </a:endParaRPr>
              </a:p>
            </p:txBody>
          </p:sp>
        </p:grpSp>
        <p:sp>
          <p:nvSpPr>
            <p:cNvPr id="99" name="矩形 98">
              <a:extLst>
                <a:ext uri="{FF2B5EF4-FFF2-40B4-BE49-F238E27FC236}">
                  <a16:creationId xmlns:a16="http://schemas.microsoft.com/office/drawing/2014/main" id="{BFBD6D51-3EF8-43F9-95DC-75C8A6A0A010}"/>
                </a:ext>
              </a:extLst>
            </p:cNvPr>
            <p:cNvSpPr/>
            <p:nvPr/>
          </p:nvSpPr>
          <p:spPr>
            <a:xfrm>
              <a:off x="7079142" y="3384758"/>
              <a:ext cx="4024810" cy="307777"/>
            </a:xfrm>
            <a:prstGeom prst="rect">
              <a:avLst/>
            </a:prstGeom>
          </p:spPr>
          <p:txBody>
            <a:bodyPr wrap="square">
              <a:spAutoFit/>
            </a:bodyPr>
            <a:lstStyle/>
            <a:p>
              <a:r>
                <a:rPr lang="en-US" altLang="zh-CN" sz="1400" b="1" dirty="0">
                  <a:solidFill>
                    <a:srgbClr val="000000"/>
                  </a:solidFill>
                  <a:latin typeface="Verdana" panose="020B0604030504040204" pitchFamily="34" charset="0"/>
                  <a:ea typeface="Verdana" panose="020B0604030504040204" pitchFamily="34" charset="0"/>
                  <a:cs typeface="Verdana" panose="020B0604030504040204" pitchFamily="34" charset="0"/>
                </a:rPr>
                <a:t>3     12 	8     2 	4     6    14     5 	2</a:t>
              </a:r>
              <a:endParaRPr lang="zh-CN" altLang="en-US" sz="1400" dirty="0"/>
            </a:p>
          </p:txBody>
        </p:sp>
      </p:grpSp>
      <p:grpSp>
        <p:nvGrpSpPr>
          <p:cNvPr id="194" name="组合 193">
            <a:extLst>
              <a:ext uri="{FF2B5EF4-FFF2-40B4-BE49-F238E27FC236}">
                <a16:creationId xmlns:a16="http://schemas.microsoft.com/office/drawing/2014/main" id="{22C47969-26FF-46C3-9170-CE02EDD76BD8}"/>
              </a:ext>
            </a:extLst>
          </p:cNvPr>
          <p:cNvGrpSpPr/>
          <p:nvPr/>
        </p:nvGrpSpPr>
        <p:grpSpPr>
          <a:xfrm>
            <a:off x="1516085" y="3819955"/>
            <a:ext cx="9101396" cy="2528451"/>
            <a:chOff x="1169142" y="3848527"/>
            <a:chExt cx="8826073" cy="2404077"/>
          </a:xfrm>
        </p:grpSpPr>
        <p:grpSp>
          <p:nvGrpSpPr>
            <p:cNvPr id="101" name="Group 34179">
              <a:extLst>
                <a:ext uri="{FF2B5EF4-FFF2-40B4-BE49-F238E27FC236}">
                  <a16:creationId xmlns:a16="http://schemas.microsoft.com/office/drawing/2014/main" id="{0F54C121-9389-4D20-8847-022CC7C3E08B}"/>
                </a:ext>
              </a:extLst>
            </p:cNvPr>
            <p:cNvGrpSpPr/>
            <p:nvPr/>
          </p:nvGrpSpPr>
          <p:grpSpPr>
            <a:xfrm>
              <a:off x="1169142" y="3848527"/>
              <a:ext cx="8717921" cy="2141220"/>
              <a:chOff x="0" y="0"/>
              <a:chExt cx="8718118" cy="2141538"/>
            </a:xfrm>
          </p:grpSpPr>
          <p:sp>
            <p:nvSpPr>
              <p:cNvPr id="102" name="Shape 1629">
                <a:extLst>
                  <a:ext uri="{FF2B5EF4-FFF2-40B4-BE49-F238E27FC236}">
                    <a16:creationId xmlns:a16="http://schemas.microsoft.com/office/drawing/2014/main" id="{965C1620-AD85-47B7-B2B5-5BA90D72C008}"/>
                  </a:ext>
                </a:extLst>
              </p:cNvPr>
              <p:cNvSpPr/>
              <p:nvPr/>
            </p:nvSpPr>
            <p:spPr>
              <a:xfrm>
                <a:off x="2006168" y="0"/>
                <a:ext cx="350774" cy="368300"/>
              </a:xfrm>
              <a:custGeom>
                <a:avLst/>
                <a:gdLst/>
                <a:ahLst/>
                <a:cxnLst/>
                <a:rect l="0" t="0" r="0" b="0"/>
                <a:pathLst>
                  <a:path w="350774" h="368300">
                    <a:moveTo>
                      <a:pt x="0" y="368300"/>
                    </a:moveTo>
                    <a:lnTo>
                      <a:pt x="175387" y="0"/>
                    </a:lnTo>
                    <a:lnTo>
                      <a:pt x="350774" y="368300"/>
                    </a:lnTo>
                    <a:close/>
                  </a:path>
                </a:pathLst>
              </a:custGeom>
              <a:ln w="28575" cap="flat">
                <a:round/>
              </a:ln>
            </p:spPr>
            <p:style>
              <a:lnRef idx="1">
                <a:srgbClr val="FF0000"/>
              </a:lnRef>
              <a:fillRef idx="0">
                <a:srgbClr val="000000">
                  <a:alpha val="0"/>
                </a:srgbClr>
              </a:fillRef>
              <a:effectRef idx="0">
                <a:scrgbClr r="0" g="0" b="0"/>
              </a:effectRef>
              <a:fontRef idx="none"/>
            </p:style>
            <p:txBody>
              <a:bodyPr/>
              <a:lstStyle/>
              <a:p>
                <a:endParaRPr lang="zh-CN" altLang="en-US"/>
              </a:p>
            </p:txBody>
          </p:sp>
          <p:sp>
            <p:nvSpPr>
              <p:cNvPr id="103" name="Rectangle 1630">
                <a:extLst>
                  <a:ext uri="{FF2B5EF4-FFF2-40B4-BE49-F238E27FC236}">
                    <a16:creationId xmlns:a16="http://schemas.microsoft.com/office/drawing/2014/main" id="{CEBFC9B1-19BA-4C93-B7B0-98F44D4A905B}"/>
                  </a:ext>
                </a:extLst>
              </p:cNvPr>
              <p:cNvSpPr/>
              <p:nvPr/>
            </p:nvSpPr>
            <p:spPr>
              <a:xfrm>
                <a:off x="2103450" y="125830"/>
                <a:ext cx="209509" cy="263131"/>
              </a:xfrm>
              <a:prstGeom prst="rect">
                <a:avLst/>
              </a:prstGeom>
              <a:ln>
                <a:noFill/>
              </a:ln>
            </p:spPr>
            <p:txBody>
              <a:bodyPr vert="horz" lIns="0" tIns="0" rIns="0" bIns="0" rtlCol="0">
                <a:noAutofit/>
              </a:bodyPr>
              <a:lstStyle/>
              <a:p>
                <a:pPr>
                  <a:lnSpc>
                    <a:spcPct val="107000"/>
                  </a:lnSpc>
                  <a:spcAft>
                    <a:spcPts val="800"/>
                  </a:spcAft>
                </a:pPr>
                <a:r>
                  <a:rPr lang="en-US" sz="1600" b="1" kern="100">
                    <a:solidFill>
                      <a:srgbClr val="000000"/>
                    </a:solidFill>
                    <a:effectLst/>
                    <a:latin typeface="Verdana" panose="020B0604030504040204" pitchFamily="34" charset="0"/>
                    <a:ea typeface="Verdana" panose="020B0604030504040204" pitchFamily="34" charset="0"/>
                    <a:cs typeface="Verdana" panose="020B0604030504040204" pitchFamily="34" charset="0"/>
                  </a:rPr>
                  <a:t>A</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104" name="Rectangle 1631">
                <a:extLst>
                  <a:ext uri="{FF2B5EF4-FFF2-40B4-BE49-F238E27FC236}">
                    <a16:creationId xmlns:a16="http://schemas.microsoft.com/office/drawing/2014/main" id="{67E0FFEC-A531-4E5D-A73E-CECC56E07FD0}"/>
                  </a:ext>
                </a:extLst>
              </p:cNvPr>
              <p:cNvSpPr/>
              <p:nvPr/>
            </p:nvSpPr>
            <p:spPr>
              <a:xfrm>
                <a:off x="2260422" y="125830"/>
                <a:ext cx="92335" cy="263131"/>
              </a:xfrm>
              <a:prstGeom prst="rect">
                <a:avLst/>
              </a:prstGeom>
              <a:ln>
                <a:noFill/>
              </a:ln>
            </p:spPr>
            <p:txBody>
              <a:bodyPr vert="horz" lIns="0" tIns="0" rIns="0" bIns="0" rtlCol="0">
                <a:noAutofit/>
              </a:bodyPr>
              <a:lstStyle/>
              <a:p>
                <a:pPr>
                  <a:lnSpc>
                    <a:spcPct val="107000"/>
                  </a:lnSpc>
                  <a:spcAft>
                    <a:spcPts val="800"/>
                  </a:spcAft>
                </a:pPr>
                <a:r>
                  <a:rPr lang="zh-CN" sz="1600" b="1" kern="100">
                    <a:solidFill>
                      <a:srgbClr val="000000"/>
                    </a:solidFill>
                    <a:effectLst/>
                    <a:latin typeface="Calibri" panose="020F0502020204030204" pitchFamily="34" charset="0"/>
                    <a:ea typeface="Verdana" panose="020B0604030504040204" pitchFamily="34" charset="0"/>
                    <a:cs typeface="Verdana" panose="020B0604030504040204" pitchFamily="34" charset="0"/>
                  </a:rPr>
                  <a:t> </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105" name="Shape 1633">
                <a:extLst>
                  <a:ext uri="{FF2B5EF4-FFF2-40B4-BE49-F238E27FC236}">
                    <a16:creationId xmlns:a16="http://schemas.microsoft.com/office/drawing/2014/main" id="{C3591111-CB66-49F9-B951-93AEEEE029CC}"/>
                  </a:ext>
                </a:extLst>
              </p:cNvPr>
              <p:cNvSpPr/>
              <p:nvPr/>
            </p:nvSpPr>
            <p:spPr>
              <a:xfrm>
                <a:off x="693242" y="887349"/>
                <a:ext cx="335026" cy="369951"/>
              </a:xfrm>
              <a:custGeom>
                <a:avLst/>
                <a:gdLst/>
                <a:ahLst/>
                <a:cxnLst/>
                <a:rect l="0" t="0" r="0" b="0"/>
                <a:pathLst>
                  <a:path w="335026" h="369951">
                    <a:moveTo>
                      <a:pt x="158179" y="369951"/>
                    </a:moveTo>
                    <a:lnTo>
                      <a:pt x="335026" y="0"/>
                    </a:lnTo>
                    <a:lnTo>
                      <a:pt x="0" y="0"/>
                    </a:lnTo>
                    <a:lnTo>
                      <a:pt x="158179" y="369951"/>
                    </a:lnTo>
                    <a:close/>
                  </a:path>
                </a:pathLst>
              </a:custGeom>
              <a:ln w="28575" cap="flat">
                <a:round/>
              </a:ln>
            </p:spPr>
            <p:style>
              <a:lnRef idx="1">
                <a:srgbClr val="FF0000"/>
              </a:lnRef>
              <a:fillRef idx="0">
                <a:srgbClr val="000000">
                  <a:alpha val="0"/>
                </a:srgbClr>
              </a:fillRef>
              <a:effectRef idx="0">
                <a:scrgbClr r="0" g="0" b="0"/>
              </a:effectRef>
              <a:fontRef idx="none"/>
            </p:style>
            <p:txBody>
              <a:bodyPr/>
              <a:lstStyle/>
              <a:p>
                <a:endParaRPr lang="zh-CN" altLang="en-US"/>
              </a:p>
            </p:txBody>
          </p:sp>
          <p:sp>
            <p:nvSpPr>
              <p:cNvPr id="106" name="Rectangle 1634">
                <a:extLst>
                  <a:ext uri="{FF2B5EF4-FFF2-40B4-BE49-F238E27FC236}">
                    <a16:creationId xmlns:a16="http://schemas.microsoft.com/office/drawing/2014/main" id="{A3796311-A116-4737-B504-A643F23A85A2}"/>
                  </a:ext>
                </a:extLst>
              </p:cNvPr>
              <p:cNvSpPr/>
              <p:nvPr/>
            </p:nvSpPr>
            <p:spPr>
              <a:xfrm>
                <a:off x="783031" y="980392"/>
                <a:ext cx="205420" cy="262736"/>
              </a:xfrm>
              <a:prstGeom prst="rect">
                <a:avLst/>
              </a:prstGeom>
              <a:ln>
                <a:noFill/>
              </a:ln>
            </p:spPr>
            <p:txBody>
              <a:bodyPr vert="horz" lIns="0" tIns="0" rIns="0" bIns="0" rtlCol="0">
                <a:noAutofit/>
              </a:bodyPr>
              <a:lstStyle/>
              <a:p>
                <a:pPr>
                  <a:lnSpc>
                    <a:spcPct val="107000"/>
                  </a:lnSpc>
                  <a:spcAft>
                    <a:spcPts val="800"/>
                  </a:spcAft>
                </a:pPr>
                <a:r>
                  <a:rPr lang="en-US" sz="1600" b="1" kern="100">
                    <a:solidFill>
                      <a:srgbClr val="000000"/>
                    </a:solidFill>
                    <a:effectLst/>
                    <a:latin typeface="Verdana" panose="020B0604030504040204" pitchFamily="34" charset="0"/>
                    <a:ea typeface="Verdana" panose="020B0604030504040204" pitchFamily="34" charset="0"/>
                    <a:cs typeface="Verdana" panose="020B0604030504040204" pitchFamily="34" charset="0"/>
                  </a:rPr>
                  <a:t>B</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107" name="Rectangle 1635">
                <a:extLst>
                  <a:ext uri="{FF2B5EF4-FFF2-40B4-BE49-F238E27FC236}">
                    <a16:creationId xmlns:a16="http://schemas.microsoft.com/office/drawing/2014/main" id="{E97000D5-3D4F-4713-BCAE-B10937D5E296}"/>
                  </a:ext>
                </a:extLst>
              </p:cNvPr>
              <p:cNvSpPr/>
              <p:nvPr/>
            </p:nvSpPr>
            <p:spPr>
              <a:xfrm>
                <a:off x="936955" y="980392"/>
                <a:ext cx="92197" cy="262736"/>
              </a:xfrm>
              <a:prstGeom prst="rect">
                <a:avLst/>
              </a:prstGeom>
              <a:ln>
                <a:noFill/>
              </a:ln>
            </p:spPr>
            <p:txBody>
              <a:bodyPr vert="horz" lIns="0" tIns="0" rIns="0" bIns="0" rtlCol="0">
                <a:noAutofit/>
              </a:bodyPr>
              <a:lstStyle/>
              <a:p>
                <a:pPr>
                  <a:lnSpc>
                    <a:spcPct val="107000"/>
                  </a:lnSpc>
                  <a:spcAft>
                    <a:spcPts val="800"/>
                  </a:spcAft>
                </a:pPr>
                <a:r>
                  <a:rPr lang="zh-CN" sz="1600" b="1" kern="100">
                    <a:solidFill>
                      <a:srgbClr val="000000"/>
                    </a:solidFill>
                    <a:effectLst/>
                    <a:latin typeface="Calibri" panose="020F0502020204030204" pitchFamily="34" charset="0"/>
                    <a:ea typeface="Verdana" panose="020B0604030504040204" pitchFamily="34" charset="0"/>
                    <a:cs typeface="Verdana" panose="020B0604030504040204" pitchFamily="34" charset="0"/>
                  </a:rPr>
                  <a:t> </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108" name="Shape 1637">
                <a:extLst>
                  <a:ext uri="{FF2B5EF4-FFF2-40B4-BE49-F238E27FC236}">
                    <a16:creationId xmlns:a16="http://schemas.microsoft.com/office/drawing/2014/main" id="{7BF27770-7D9A-4843-88F5-811B944D97E3}"/>
                  </a:ext>
                </a:extLst>
              </p:cNvPr>
              <p:cNvSpPr/>
              <p:nvPr/>
            </p:nvSpPr>
            <p:spPr>
              <a:xfrm>
                <a:off x="2025218" y="887349"/>
                <a:ext cx="334899" cy="369951"/>
              </a:xfrm>
              <a:custGeom>
                <a:avLst/>
                <a:gdLst/>
                <a:ahLst/>
                <a:cxnLst/>
                <a:rect l="0" t="0" r="0" b="0"/>
                <a:pathLst>
                  <a:path w="334899" h="369951">
                    <a:moveTo>
                      <a:pt x="158115" y="369951"/>
                    </a:moveTo>
                    <a:lnTo>
                      <a:pt x="334899" y="0"/>
                    </a:lnTo>
                    <a:lnTo>
                      <a:pt x="0" y="0"/>
                    </a:lnTo>
                    <a:lnTo>
                      <a:pt x="158115" y="369951"/>
                    </a:lnTo>
                    <a:close/>
                  </a:path>
                </a:pathLst>
              </a:custGeom>
              <a:ln w="28575" cap="flat">
                <a:round/>
              </a:ln>
            </p:spPr>
            <p:style>
              <a:lnRef idx="1">
                <a:srgbClr val="A6A6A6"/>
              </a:lnRef>
              <a:fillRef idx="0">
                <a:srgbClr val="000000">
                  <a:alpha val="0"/>
                </a:srgbClr>
              </a:fillRef>
              <a:effectRef idx="0">
                <a:scrgbClr r="0" g="0" b="0"/>
              </a:effectRef>
              <a:fontRef idx="none"/>
            </p:style>
            <p:txBody>
              <a:bodyPr/>
              <a:lstStyle/>
              <a:p>
                <a:endParaRPr lang="zh-CN" altLang="en-US"/>
              </a:p>
            </p:txBody>
          </p:sp>
          <p:sp>
            <p:nvSpPr>
              <p:cNvPr id="109" name="Rectangle 1638">
                <a:extLst>
                  <a:ext uri="{FF2B5EF4-FFF2-40B4-BE49-F238E27FC236}">
                    <a16:creationId xmlns:a16="http://schemas.microsoft.com/office/drawing/2014/main" id="{67A57474-3E4D-4624-9452-A2006DF1D5A3}"/>
                  </a:ext>
                </a:extLst>
              </p:cNvPr>
              <p:cNvSpPr/>
              <p:nvPr/>
            </p:nvSpPr>
            <p:spPr>
              <a:xfrm>
                <a:off x="2118944" y="980392"/>
                <a:ext cx="195176" cy="262736"/>
              </a:xfrm>
              <a:prstGeom prst="rect">
                <a:avLst/>
              </a:prstGeom>
              <a:ln>
                <a:noFill/>
              </a:ln>
            </p:spPr>
            <p:txBody>
              <a:bodyPr vert="horz" lIns="0" tIns="0" rIns="0" bIns="0" rtlCol="0">
                <a:noAutofit/>
              </a:bodyPr>
              <a:lstStyle/>
              <a:p>
                <a:pPr>
                  <a:lnSpc>
                    <a:spcPct val="107000"/>
                  </a:lnSpc>
                  <a:spcAft>
                    <a:spcPts val="800"/>
                  </a:spcAft>
                </a:pPr>
                <a:r>
                  <a:rPr lang="en-US" sz="1600" b="1" kern="100">
                    <a:solidFill>
                      <a:srgbClr val="000000"/>
                    </a:solidFill>
                    <a:effectLst/>
                    <a:latin typeface="Verdana" panose="020B0604030504040204" pitchFamily="34" charset="0"/>
                    <a:ea typeface="Verdana" panose="020B0604030504040204" pitchFamily="34" charset="0"/>
                    <a:cs typeface="Verdana" panose="020B0604030504040204" pitchFamily="34" charset="0"/>
                  </a:rPr>
                  <a:t>C</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110" name="Rectangle 1639">
                <a:extLst>
                  <a:ext uri="{FF2B5EF4-FFF2-40B4-BE49-F238E27FC236}">
                    <a16:creationId xmlns:a16="http://schemas.microsoft.com/office/drawing/2014/main" id="{E36AAE61-5C29-4996-9DD2-F8C88E9E2237}"/>
                  </a:ext>
                </a:extLst>
              </p:cNvPr>
              <p:cNvSpPr/>
              <p:nvPr/>
            </p:nvSpPr>
            <p:spPr>
              <a:xfrm>
                <a:off x="2265248" y="980392"/>
                <a:ext cx="92196" cy="262736"/>
              </a:xfrm>
              <a:prstGeom prst="rect">
                <a:avLst/>
              </a:prstGeom>
              <a:ln>
                <a:noFill/>
              </a:ln>
            </p:spPr>
            <p:txBody>
              <a:bodyPr vert="horz" lIns="0" tIns="0" rIns="0" bIns="0" rtlCol="0">
                <a:noAutofit/>
              </a:bodyPr>
              <a:lstStyle/>
              <a:p>
                <a:pPr>
                  <a:lnSpc>
                    <a:spcPct val="107000"/>
                  </a:lnSpc>
                  <a:spcAft>
                    <a:spcPts val="800"/>
                  </a:spcAft>
                </a:pPr>
                <a:r>
                  <a:rPr lang="zh-CN" sz="1600" b="1" kern="100">
                    <a:solidFill>
                      <a:srgbClr val="000000"/>
                    </a:solidFill>
                    <a:effectLst/>
                    <a:latin typeface="Calibri" panose="020F0502020204030204" pitchFamily="34" charset="0"/>
                    <a:ea typeface="Verdana" panose="020B0604030504040204" pitchFamily="34" charset="0"/>
                    <a:cs typeface="Verdana" panose="020B0604030504040204" pitchFamily="34" charset="0"/>
                  </a:rPr>
                  <a:t> </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111" name="Shape 1641">
                <a:extLst>
                  <a:ext uri="{FF2B5EF4-FFF2-40B4-BE49-F238E27FC236}">
                    <a16:creationId xmlns:a16="http://schemas.microsoft.com/office/drawing/2014/main" id="{D7F94EAB-A6E1-412F-8C9B-634D69302B56}"/>
                  </a:ext>
                </a:extLst>
              </p:cNvPr>
              <p:cNvSpPr/>
              <p:nvPr/>
            </p:nvSpPr>
            <p:spPr>
              <a:xfrm>
                <a:off x="3357067" y="887349"/>
                <a:ext cx="335026" cy="369951"/>
              </a:xfrm>
              <a:custGeom>
                <a:avLst/>
                <a:gdLst/>
                <a:ahLst/>
                <a:cxnLst/>
                <a:rect l="0" t="0" r="0" b="0"/>
                <a:pathLst>
                  <a:path w="335026" h="369951">
                    <a:moveTo>
                      <a:pt x="158115" y="369951"/>
                    </a:moveTo>
                    <a:lnTo>
                      <a:pt x="335026" y="0"/>
                    </a:lnTo>
                    <a:lnTo>
                      <a:pt x="0" y="0"/>
                    </a:lnTo>
                    <a:lnTo>
                      <a:pt x="158115" y="369951"/>
                    </a:lnTo>
                    <a:close/>
                  </a:path>
                </a:pathLst>
              </a:custGeom>
              <a:ln w="28575" cap="flat">
                <a:round/>
              </a:ln>
            </p:spPr>
            <p:style>
              <a:lnRef idx="1">
                <a:srgbClr val="A6A6A6"/>
              </a:lnRef>
              <a:fillRef idx="0">
                <a:srgbClr val="000000">
                  <a:alpha val="0"/>
                </a:srgbClr>
              </a:fillRef>
              <a:effectRef idx="0">
                <a:scrgbClr r="0" g="0" b="0"/>
              </a:effectRef>
              <a:fontRef idx="none"/>
            </p:style>
            <p:txBody>
              <a:bodyPr/>
              <a:lstStyle/>
              <a:p>
                <a:endParaRPr lang="zh-CN" altLang="en-US"/>
              </a:p>
            </p:txBody>
          </p:sp>
          <p:sp>
            <p:nvSpPr>
              <p:cNvPr id="112" name="Rectangle 1642">
                <a:extLst>
                  <a:ext uri="{FF2B5EF4-FFF2-40B4-BE49-F238E27FC236}">
                    <a16:creationId xmlns:a16="http://schemas.microsoft.com/office/drawing/2014/main" id="{86DC1875-1234-41AD-9F3F-F631BE98E99F}"/>
                  </a:ext>
                </a:extLst>
              </p:cNvPr>
              <p:cNvSpPr/>
              <p:nvPr/>
            </p:nvSpPr>
            <p:spPr>
              <a:xfrm>
                <a:off x="3441141" y="980392"/>
                <a:ext cx="223752" cy="262736"/>
              </a:xfrm>
              <a:prstGeom prst="rect">
                <a:avLst/>
              </a:prstGeom>
              <a:ln>
                <a:noFill/>
              </a:ln>
            </p:spPr>
            <p:txBody>
              <a:bodyPr vert="horz" lIns="0" tIns="0" rIns="0" bIns="0" rtlCol="0">
                <a:noAutofit/>
              </a:bodyPr>
              <a:lstStyle/>
              <a:p>
                <a:pPr>
                  <a:lnSpc>
                    <a:spcPct val="107000"/>
                  </a:lnSpc>
                  <a:spcAft>
                    <a:spcPts val="800"/>
                  </a:spcAft>
                </a:pPr>
                <a:r>
                  <a:rPr lang="en-US" sz="1600" b="1" kern="100">
                    <a:solidFill>
                      <a:srgbClr val="000000"/>
                    </a:solidFill>
                    <a:effectLst/>
                    <a:latin typeface="Verdana" panose="020B0604030504040204" pitchFamily="34" charset="0"/>
                    <a:ea typeface="Verdana" panose="020B0604030504040204" pitchFamily="34" charset="0"/>
                    <a:cs typeface="Verdana" panose="020B0604030504040204" pitchFamily="34" charset="0"/>
                  </a:rPr>
                  <a:t>D</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113" name="Rectangle 1643">
                <a:extLst>
                  <a:ext uri="{FF2B5EF4-FFF2-40B4-BE49-F238E27FC236}">
                    <a16:creationId xmlns:a16="http://schemas.microsoft.com/office/drawing/2014/main" id="{07315EB0-B12E-4533-89DE-E62305C4EA56}"/>
                  </a:ext>
                </a:extLst>
              </p:cNvPr>
              <p:cNvSpPr/>
              <p:nvPr/>
            </p:nvSpPr>
            <p:spPr>
              <a:xfrm>
                <a:off x="3608781" y="980392"/>
                <a:ext cx="92196" cy="262736"/>
              </a:xfrm>
              <a:prstGeom prst="rect">
                <a:avLst/>
              </a:prstGeom>
              <a:ln>
                <a:noFill/>
              </a:ln>
            </p:spPr>
            <p:txBody>
              <a:bodyPr vert="horz" lIns="0" tIns="0" rIns="0" bIns="0" rtlCol="0">
                <a:noAutofit/>
              </a:bodyPr>
              <a:lstStyle/>
              <a:p>
                <a:pPr>
                  <a:lnSpc>
                    <a:spcPct val="107000"/>
                  </a:lnSpc>
                  <a:spcAft>
                    <a:spcPts val="800"/>
                  </a:spcAft>
                </a:pPr>
                <a:r>
                  <a:rPr lang="zh-CN" sz="1600" b="1" kern="100">
                    <a:solidFill>
                      <a:srgbClr val="000000"/>
                    </a:solidFill>
                    <a:effectLst/>
                    <a:latin typeface="Calibri" panose="020F0502020204030204" pitchFamily="34" charset="0"/>
                    <a:ea typeface="Verdana" panose="020B0604030504040204" pitchFamily="34" charset="0"/>
                    <a:cs typeface="Verdana" panose="020B0604030504040204" pitchFamily="34" charset="0"/>
                  </a:rPr>
                  <a:t> </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114" name="Shape 1645">
                <a:extLst>
                  <a:ext uri="{FF2B5EF4-FFF2-40B4-BE49-F238E27FC236}">
                    <a16:creationId xmlns:a16="http://schemas.microsoft.com/office/drawing/2014/main" id="{D0E7E1C2-E22C-40D5-94FB-BC3392EE6660}"/>
                  </a:ext>
                </a:extLst>
              </p:cNvPr>
              <p:cNvSpPr/>
              <p:nvPr/>
            </p:nvSpPr>
            <p:spPr>
              <a:xfrm>
                <a:off x="256680" y="1751013"/>
                <a:ext cx="352425" cy="369888"/>
              </a:xfrm>
              <a:custGeom>
                <a:avLst/>
                <a:gdLst/>
                <a:ahLst/>
                <a:cxnLst/>
                <a:rect l="0" t="0" r="0" b="0"/>
                <a:pathLst>
                  <a:path w="352425" h="369888">
                    <a:moveTo>
                      <a:pt x="0" y="369888"/>
                    </a:moveTo>
                    <a:lnTo>
                      <a:pt x="176213" y="0"/>
                    </a:lnTo>
                    <a:lnTo>
                      <a:pt x="352425" y="369888"/>
                    </a:lnTo>
                    <a:close/>
                  </a:path>
                </a:pathLst>
              </a:custGeom>
              <a:ln w="28575" cap="flat">
                <a:round/>
              </a:ln>
            </p:spPr>
            <p:style>
              <a:lnRef idx="1">
                <a:srgbClr val="FF0000"/>
              </a:lnRef>
              <a:fillRef idx="0">
                <a:srgbClr val="000000">
                  <a:alpha val="0"/>
                </a:srgbClr>
              </a:fillRef>
              <a:effectRef idx="0">
                <a:scrgbClr r="0" g="0" b="0"/>
              </a:effectRef>
              <a:fontRef idx="none"/>
            </p:style>
            <p:txBody>
              <a:bodyPr/>
              <a:lstStyle/>
              <a:p>
                <a:endParaRPr lang="zh-CN" altLang="en-US"/>
              </a:p>
            </p:txBody>
          </p:sp>
          <p:sp>
            <p:nvSpPr>
              <p:cNvPr id="115" name="Shape 1647">
                <a:extLst>
                  <a:ext uri="{FF2B5EF4-FFF2-40B4-BE49-F238E27FC236}">
                    <a16:creationId xmlns:a16="http://schemas.microsoft.com/office/drawing/2014/main" id="{2E559C92-7309-4258-837A-BA744534C338}"/>
                  </a:ext>
                </a:extLst>
              </p:cNvPr>
              <p:cNvSpPr/>
              <p:nvPr/>
            </p:nvSpPr>
            <p:spPr>
              <a:xfrm>
                <a:off x="698005" y="1751013"/>
                <a:ext cx="352488" cy="369888"/>
              </a:xfrm>
              <a:custGeom>
                <a:avLst/>
                <a:gdLst/>
                <a:ahLst/>
                <a:cxnLst/>
                <a:rect l="0" t="0" r="0" b="0"/>
                <a:pathLst>
                  <a:path w="352488" h="369888">
                    <a:moveTo>
                      <a:pt x="0" y="369888"/>
                    </a:moveTo>
                    <a:lnTo>
                      <a:pt x="176213" y="0"/>
                    </a:lnTo>
                    <a:lnTo>
                      <a:pt x="352488" y="369888"/>
                    </a:lnTo>
                    <a:close/>
                  </a:path>
                </a:pathLst>
              </a:custGeom>
              <a:ln w="28575" cap="flat">
                <a:round/>
              </a:ln>
            </p:spPr>
            <p:style>
              <a:lnRef idx="1">
                <a:srgbClr val="FF0000"/>
              </a:lnRef>
              <a:fillRef idx="0">
                <a:srgbClr val="000000">
                  <a:alpha val="0"/>
                </a:srgbClr>
              </a:fillRef>
              <a:effectRef idx="0">
                <a:scrgbClr r="0" g="0" b="0"/>
              </a:effectRef>
              <a:fontRef idx="none"/>
            </p:style>
            <p:txBody>
              <a:bodyPr/>
              <a:lstStyle/>
              <a:p>
                <a:endParaRPr lang="zh-CN" altLang="en-US"/>
              </a:p>
            </p:txBody>
          </p:sp>
          <p:sp>
            <p:nvSpPr>
              <p:cNvPr id="116" name="Shape 1649">
                <a:extLst>
                  <a:ext uri="{FF2B5EF4-FFF2-40B4-BE49-F238E27FC236}">
                    <a16:creationId xmlns:a16="http://schemas.microsoft.com/office/drawing/2014/main" id="{B3DDDE92-13BB-4E35-B6A9-BA5E26F743A0}"/>
                  </a:ext>
                </a:extLst>
              </p:cNvPr>
              <p:cNvSpPr/>
              <p:nvPr/>
            </p:nvSpPr>
            <p:spPr>
              <a:xfrm>
                <a:off x="1140917" y="1751013"/>
                <a:ext cx="350901" cy="369888"/>
              </a:xfrm>
              <a:custGeom>
                <a:avLst/>
                <a:gdLst/>
                <a:ahLst/>
                <a:cxnLst/>
                <a:rect l="0" t="0" r="0" b="0"/>
                <a:pathLst>
                  <a:path w="350901" h="369888">
                    <a:moveTo>
                      <a:pt x="0" y="369888"/>
                    </a:moveTo>
                    <a:lnTo>
                      <a:pt x="175387" y="0"/>
                    </a:lnTo>
                    <a:lnTo>
                      <a:pt x="350901" y="369888"/>
                    </a:lnTo>
                    <a:close/>
                  </a:path>
                </a:pathLst>
              </a:custGeom>
              <a:ln w="28575" cap="flat">
                <a:round/>
              </a:ln>
            </p:spPr>
            <p:style>
              <a:lnRef idx="1">
                <a:srgbClr val="0099CC"/>
              </a:lnRef>
              <a:fillRef idx="0">
                <a:srgbClr val="000000">
                  <a:alpha val="0"/>
                </a:srgbClr>
              </a:fillRef>
              <a:effectRef idx="0">
                <a:scrgbClr r="0" g="0" b="0"/>
              </a:effectRef>
              <a:fontRef idx="none"/>
            </p:style>
            <p:txBody>
              <a:bodyPr/>
              <a:lstStyle/>
              <a:p>
                <a:endParaRPr lang="zh-CN" altLang="en-US"/>
              </a:p>
            </p:txBody>
          </p:sp>
          <p:sp>
            <p:nvSpPr>
              <p:cNvPr id="117" name="Shape 1651">
                <a:extLst>
                  <a:ext uri="{FF2B5EF4-FFF2-40B4-BE49-F238E27FC236}">
                    <a16:creationId xmlns:a16="http://schemas.microsoft.com/office/drawing/2014/main" id="{8C657BFB-923E-4EFC-AB7B-6937C66C5BE6}"/>
                  </a:ext>
                </a:extLst>
              </p:cNvPr>
              <p:cNvSpPr/>
              <p:nvPr/>
            </p:nvSpPr>
            <p:spPr>
              <a:xfrm>
                <a:off x="1582242" y="1751013"/>
                <a:ext cx="352425" cy="369888"/>
              </a:xfrm>
              <a:custGeom>
                <a:avLst/>
                <a:gdLst/>
                <a:ahLst/>
                <a:cxnLst/>
                <a:rect l="0" t="0" r="0" b="0"/>
                <a:pathLst>
                  <a:path w="352425" h="369888">
                    <a:moveTo>
                      <a:pt x="0" y="369888"/>
                    </a:moveTo>
                    <a:lnTo>
                      <a:pt x="176276" y="0"/>
                    </a:lnTo>
                    <a:lnTo>
                      <a:pt x="352425" y="369888"/>
                    </a:lnTo>
                    <a:close/>
                  </a:path>
                </a:pathLst>
              </a:custGeom>
              <a:ln w="28575" cap="flat">
                <a:round/>
              </a:ln>
            </p:spPr>
            <p:style>
              <a:lnRef idx="1">
                <a:srgbClr val="A6A6A6"/>
              </a:lnRef>
              <a:fillRef idx="0">
                <a:srgbClr val="000000">
                  <a:alpha val="0"/>
                </a:srgbClr>
              </a:fillRef>
              <a:effectRef idx="0">
                <a:scrgbClr r="0" g="0" b="0"/>
              </a:effectRef>
              <a:fontRef idx="none"/>
            </p:style>
            <p:txBody>
              <a:bodyPr/>
              <a:lstStyle/>
              <a:p>
                <a:endParaRPr lang="zh-CN" altLang="en-US"/>
              </a:p>
            </p:txBody>
          </p:sp>
          <p:sp>
            <p:nvSpPr>
              <p:cNvPr id="118" name="Shape 1653">
                <a:extLst>
                  <a:ext uri="{FF2B5EF4-FFF2-40B4-BE49-F238E27FC236}">
                    <a16:creationId xmlns:a16="http://schemas.microsoft.com/office/drawing/2014/main" id="{7A5F33DB-669B-4317-9F58-70AE4A91A3AA}"/>
                  </a:ext>
                </a:extLst>
              </p:cNvPr>
              <p:cNvSpPr/>
              <p:nvPr/>
            </p:nvSpPr>
            <p:spPr>
              <a:xfrm>
                <a:off x="2025218" y="1751013"/>
                <a:ext cx="350774" cy="369888"/>
              </a:xfrm>
              <a:custGeom>
                <a:avLst/>
                <a:gdLst/>
                <a:ahLst/>
                <a:cxnLst/>
                <a:rect l="0" t="0" r="0" b="0"/>
                <a:pathLst>
                  <a:path w="350774" h="369888">
                    <a:moveTo>
                      <a:pt x="0" y="369888"/>
                    </a:moveTo>
                    <a:lnTo>
                      <a:pt x="175387" y="0"/>
                    </a:lnTo>
                    <a:lnTo>
                      <a:pt x="350774" y="369888"/>
                    </a:lnTo>
                    <a:close/>
                  </a:path>
                </a:pathLst>
              </a:custGeom>
              <a:ln w="28575" cap="flat">
                <a:round/>
              </a:ln>
            </p:spPr>
            <p:style>
              <a:lnRef idx="1">
                <a:srgbClr val="A6A6A6"/>
              </a:lnRef>
              <a:fillRef idx="0">
                <a:srgbClr val="000000">
                  <a:alpha val="0"/>
                </a:srgbClr>
              </a:fillRef>
              <a:effectRef idx="0">
                <a:scrgbClr r="0" g="0" b="0"/>
              </a:effectRef>
              <a:fontRef idx="none"/>
            </p:style>
            <p:txBody>
              <a:bodyPr/>
              <a:lstStyle/>
              <a:p>
                <a:endParaRPr lang="zh-CN" altLang="en-US"/>
              </a:p>
            </p:txBody>
          </p:sp>
          <p:sp>
            <p:nvSpPr>
              <p:cNvPr id="119" name="Shape 1655">
                <a:extLst>
                  <a:ext uri="{FF2B5EF4-FFF2-40B4-BE49-F238E27FC236}">
                    <a16:creationId xmlns:a16="http://schemas.microsoft.com/office/drawing/2014/main" id="{8D112E56-E875-4F67-956D-90435A15A9A6}"/>
                  </a:ext>
                </a:extLst>
              </p:cNvPr>
              <p:cNvSpPr/>
              <p:nvPr/>
            </p:nvSpPr>
            <p:spPr>
              <a:xfrm>
                <a:off x="2466543" y="1751013"/>
                <a:ext cx="352425" cy="369888"/>
              </a:xfrm>
              <a:custGeom>
                <a:avLst/>
                <a:gdLst/>
                <a:ahLst/>
                <a:cxnLst/>
                <a:rect l="0" t="0" r="0" b="0"/>
                <a:pathLst>
                  <a:path w="352425" h="369888">
                    <a:moveTo>
                      <a:pt x="0" y="369888"/>
                    </a:moveTo>
                    <a:lnTo>
                      <a:pt x="176149" y="0"/>
                    </a:lnTo>
                    <a:lnTo>
                      <a:pt x="352425" y="369888"/>
                    </a:lnTo>
                    <a:close/>
                  </a:path>
                </a:pathLst>
              </a:custGeom>
              <a:ln w="28575" cap="flat">
                <a:round/>
              </a:ln>
            </p:spPr>
            <p:style>
              <a:lnRef idx="1">
                <a:srgbClr val="A6A6A6"/>
              </a:lnRef>
              <a:fillRef idx="0">
                <a:srgbClr val="000000">
                  <a:alpha val="0"/>
                </a:srgbClr>
              </a:fillRef>
              <a:effectRef idx="0">
                <a:scrgbClr r="0" g="0" b="0"/>
              </a:effectRef>
              <a:fontRef idx="none"/>
            </p:style>
            <p:txBody>
              <a:bodyPr/>
              <a:lstStyle/>
              <a:p>
                <a:endParaRPr lang="zh-CN" altLang="en-US"/>
              </a:p>
            </p:txBody>
          </p:sp>
          <p:sp>
            <p:nvSpPr>
              <p:cNvPr id="120" name="Shape 1657">
                <a:extLst>
                  <a:ext uri="{FF2B5EF4-FFF2-40B4-BE49-F238E27FC236}">
                    <a16:creationId xmlns:a16="http://schemas.microsoft.com/office/drawing/2014/main" id="{5E1DFF7C-70AF-49E6-B944-871A446D49E8}"/>
                  </a:ext>
                </a:extLst>
              </p:cNvPr>
              <p:cNvSpPr/>
              <p:nvPr/>
            </p:nvSpPr>
            <p:spPr>
              <a:xfrm>
                <a:off x="2907868" y="1751013"/>
                <a:ext cx="352425" cy="369888"/>
              </a:xfrm>
              <a:custGeom>
                <a:avLst/>
                <a:gdLst/>
                <a:ahLst/>
                <a:cxnLst/>
                <a:rect l="0" t="0" r="0" b="0"/>
                <a:pathLst>
                  <a:path w="352425" h="369888">
                    <a:moveTo>
                      <a:pt x="0" y="369888"/>
                    </a:moveTo>
                    <a:lnTo>
                      <a:pt x="176149" y="0"/>
                    </a:lnTo>
                    <a:lnTo>
                      <a:pt x="352425" y="369888"/>
                    </a:lnTo>
                    <a:close/>
                  </a:path>
                </a:pathLst>
              </a:custGeom>
              <a:ln w="28575" cap="flat">
                <a:round/>
              </a:ln>
            </p:spPr>
            <p:style>
              <a:lnRef idx="1">
                <a:srgbClr val="A6A6A6"/>
              </a:lnRef>
              <a:fillRef idx="0">
                <a:srgbClr val="000000">
                  <a:alpha val="0"/>
                </a:srgbClr>
              </a:fillRef>
              <a:effectRef idx="0">
                <a:scrgbClr r="0" g="0" b="0"/>
              </a:effectRef>
              <a:fontRef idx="none"/>
            </p:style>
            <p:txBody>
              <a:bodyPr/>
              <a:lstStyle/>
              <a:p>
                <a:endParaRPr lang="zh-CN" altLang="en-US"/>
              </a:p>
            </p:txBody>
          </p:sp>
          <p:sp>
            <p:nvSpPr>
              <p:cNvPr id="121" name="Shape 1659">
                <a:extLst>
                  <a:ext uri="{FF2B5EF4-FFF2-40B4-BE49-F238E27FC236}">
                    <a16:creationId xmlns:a16="http://schemas.microsoft.com/office/drawing/2014/main" id="{6B84326E-DC4F-4E35-B634-0C5F43CD320D}"/>
                  </a:ext>
                </a:extLst>
              </p:cNvPr>
              <p:cNvSpPr/>
              <p:nvPr/>
            </p:nvSpPr>
            <p:spPr>
              <a:xfrm>
                <a:off x="3350717" y="1751013"/>
                <a:ext cx="352425" cy="369888"/>
              </a:xfrm>
              <a:custGeom>
                <a:avLst/>
                <a:gdLst/>
                <a:ahLst/>
                <a:cxnLst/>
                <a:rect l="0" t="0" r="0" b="0"/>
                <a:pathLst>
                  <a:path w="352425" h="369888">
                    <a:moveTo>
                      <a:pt x="0" y="369888"/>
                    </a:moveTo>
                    <a:lnTo>
                      <a:pt x="176276" y="0"/>
                    </a:lnTo>
                    <a:lnTo>
                      <a:pt x="352425" y="369888"/>
                    </a:lnTo>
                    <a:close/>
                  </a:path>
                </a:pathLst>
              </a:custGeom>
              <a:ln w="28575" cap="flat">
                <a:round/>
              </a:ln>
            </p:spPr>
            <p:style>
              <a:lnRef idx="1">
                <a:srgbClr val="A6A6A6"/>
              </a:lnRef>
              <a:fillRef idx="0">
                <a:srgbClr val="000000">
                  <a:alpha val="0"/>
                </a:srgbClr>
              </a:fillRef>
              <a:effectRef idx="0">
                <a:scrgbClr r="0" g="0" b="0"/>
              </a:effectRef>
              <a:fontRef idx="none"/>
            </p:style>
            <p:txBody>
              <a:bodyPr/>
              <a:lstStyle/>
              <a:p>
                <a:endParaRPr lang="zh-CN" altLang="en-US"/>
              </a:p>
            </p:txBody>
          </p:sp>
          <p:sp>
            <p:nvSpPr>
              <p:cNvPr id="122" name="Shape 1661">
                <a:extLst>
                  <a:ext uri="{FF2B5EF4-FFF2-40B4-BE49-F238E27FC236}">
                    <a16:creationId xmlns:a16="http://schemas.microsoft.com/office/drawing/2014/main" id="{262ADF98-193D-4BEB-A256-99B280885B08}"/>
                  </a:ext>
                </a:extLst>
              </p:cNvPr>
              <p:cNvSpPr/>
              <p:nvPr/>
            </p:nvSpPr>
            <p:spPr>
              <a:xfrm>
                <a:off x="3792042" y="1751013"/>
                <a:ext cx="352425" cy="369888"/>
              </a:xfrm>
              <a:custGeom>
                <a:avLst/>
                <a:gdLst/>
                <a:ahLst/>
                <a:cxnLst/>
                <a:rect l="0" t="0" r="0" b="0"/>
                <a:pathLst>
                  <a:path w="352425" h="369888">
                    <a:moveTo>
                      <a:pt x="0" y="369888"/>
                    </a:moveTo>
                    <a:lnTo>
                      <a:pt x="176276" y="0"/>
                    </a:lnTo>
                    <a:lnTo>
                      <a:pt x="352425" y="369888"/>
                    </a:lnTo>
                    <a:close/>
                  </a:path>
                </a:pathLst>
              </a:custGeom>
              <a:ln w="28575" cap="flat">
                <a:round/>
              </a:ln>
            </p:spPr>
            <p:style>
              <a:lnRef idx="1">
                <a:srgbClr val="A6A6A6"/>
              </a:lnRef>
              <a:fillRef idx="0">
                <a:srgbClr val="000000">
                  <a:alpha val="0"/>
                </a:srgbClr>
              </a:fillRef>
              <a:effectRef idx="0">
                <a:scrgbClr r="0" g="0" b="0"/>
              </a:effectRef>
              <a:fontRef idx="none"/>
            </p:style>
            <p:txBody>
              <a:bodyPr/>
              <a:lstStyle/>
              <a:p>
                <a:endParaRPr lang="zh-CN" altLang="en-US"/>
              </a:p>
            </p:txBody>
          </p:sp>
          <p:sp>
            <p:nvSpPr>
              <p:cNvPr id="123" name="Shape 1662">
                <a:extLst>
                  <a:ext uri="{FF2B5EF4-FFF2-40B4-BE49-F238E27FC236}">
                    <a16:creationId xmlns:a16="http://schemas.microsoft.com/office/drawing/2014/main" id="{163E461D-30E3-46B7-B238-7FE25B2BD040}"/>
                  </a:ext>
                </a:extLst>
              </p:cNvPr>
              <p:cNvSpPr/>
              <p:nvPr/>
            </p:nvSpPr>
            <p:spPr>
              <a:xfrm>
                <a:off x="845642" y="368300"/>
                <a:ext cx="1336675" cy="519049"/>
              </a:xfrm>
              <a:custGeom>
                <a:avLst/>
                <a:gdLst/>
                <a:ahLst/>
                <a:cxnLst/>
                <a:rect l="0" t="0" r="0" b="0"/>
                <a:pathLst>
                  <a:path w="1336675" h="519049">
                    <a:moveTo>
                      <a:pt x="1336675" y="0"/>
                    </a:moveTo>
                    <a:lnTo>
                      <a:pt x="0" y="519049"/>
                    </a:lnTo>
                  </a:path>
                </a:pathLst>
              </a:custGeom>
              <a:ln w="28575" cap="flat">
                <a:round/>
              </a:ln>
            </p:spPr>
            <p:style>
              <a:lnRef idx="1">
                <a:srgbClr val="FF0000"/>
              </a:lnRef>
              <a:fillRef idx="0">
                <a:srgbClr val="000000">
                  <a:alpha val="0"/>
                </a:srgbClr>
              </a:fillRef>
              <a:effectRef idx="0">
                <a:scrgbClr r="0" g="0" b="0"/>
              </a:effectRef>
              <a:fontRef idx="none"/>
            </p:style>
            <p:txBody>
              <a:bodyPr/>
              <a:lstStyle/>
              <a:p>
                <a:endParaRPr lang="zh-CN" altLang="en-US"/>
              </a:p>
            </p:txBody>
          </p:sp>
          <p:sp>
            <p:nvSpPr>
              <p:cNvPr id="124" name="Shape 1663">
                <a:extLst>
                  <a:ext uri="{FF2B5EF4-FFF2-40B4-BE49-F238E27FC236}">
                    <a16:creationId xmlns:a16="http://schemas.microsoft.com/office/drawing/2014/main" id="{09791472-967E-4F3E-A7E2-101D495AF69E}"/>
                  </a:ext>
                </a:extLst>
              </p:cNvPr>
              <p:cNvSpPr/>
              <p:nvPr/>
            </p:nvSpPr>
            <p:spPr>
              <a:xfrm>
                <a:off x="2183968" y="368300"/>
                <a:ext cx="0" cy="519049"/>
              </a:xfrm>
              <a:custGeom>
                <a:avLst/>
                <a:gdLst/>
                <a:ahLst/>
                <a:cxnLst/>
                <a:rect l="0" t="0" r="0" b="0"/>
                <a:pathLst>
                  <a:path h="519049">
                    <a:moveTo>
                      <a:pt x="0" y="0"/>
                    </a:moveTo>
                    <a:lnTo>
                      <a:pt x="0" y="519049"/>
                    </a:lnTo>
                  </a:path>
                </a:pathLst>
              </a:custGeom>
              <a:ln w="28575" cap="flat">
                <a:round/>
              </a:ln>
            </p:spPr>
            <p:style>
              <a:lnRef idx="1">
                <a:srgbClr val="A6A6A6"/>
              </a:lnRef>
              <a:fillRef idx="0">
                <a:srgbClr val="000000">
                  <a:alpha val="0"/>
                </a:srgbClr>
              </a:fillRef>
              <a:effectRef idx="0">
                <a:scrgbClr r="0" g="0" b="0"/>
              </a:effectRef>
              <a:fontRef idx="none"/>
            </p:style>
            <p:txBody>
              <a:bodyPr/>
              <a:lstStyle/>
              <a:p>
                <a:endParaRPr lang="zh-CN" altLang="en-US"/>
              </a:p>
            </p:txBody>
          </p:sp>
          <p:sp>
            <p:nvSpPr>
              <p:cNvPr id="125" name="Shape 1664">
                <a:extLst>
                  <a:ext uri="{FF2B5EF4-FFF2-40B4-BE49-F238E27FC236}">
                    <a16:creationId xmlns:a16="http://schemas.microsoft.com/office/drawing/2014/main" id="{DC6A2343-3307-4C00-B133-284FEC1049E4}"/>
                  </a:ext>
                </a:extLst>
              </p:cNvPr>
              <p:cNvSpPr/>
              <p:nvPr/>
            </p:nvSpPr>
            <p:spPr>
              <a:xfrm>
                <a:off x="2183968" y="368300"/>
                <a:ext cx="1466850" cy="519049"/>
              </a:xfrm>
              <a:custGeom>
                <a:avLst/>
                <a:gdLst/>
                <a:ahLst/>
                <a:cxnLst/>
                <a:rect l="0" t="0" r="0" b="0"/>
                <a:pathLst>
                  <a:path w="1466850" h="519049">
                    <a:moveTo>
                      <a:pt x="0" y="0"/>
                    </a:moveTo>
                    <a:lnTo>
                      <a:pt x="1466850" y="519049"/>
                    </a:lnTo>
                  </a:path>
                </a:pathLst>
              </a:custGeom>
              <a:ln w="28575" cap="flat">
                <a:round/>
              </a:ln>
            </p:spPr>
            <p:style>
              <a:lnRef idx="1">
                <a:srgbClr val="A6A6A6"/>
              </a:lnRef>
              <a:fillRef idx="0">
                <a:srgbClr val="000000">
                  <a:alpha val="0"/>
                </a:srgbClr>
              </a:fillRef>
              <a:effectRef idx="0">
                <a:scrgbClr r="0" g="0" b="0"/>
              </a:effectRef>
              <a:fontRef idx="none"/>
            </p:style>
            <p:txBody>
              <a:bodyPr/>
              <a:lstStyle/>
              <a:p>
                <a:endParaRPr lang="zh-CN" altLang="en-US"/>
              </a:p>
            </p:txBody>
          </p:sp>
          <p:sp>
            <p:nvSpPr>
              <p:cNvPr id="126" name="Shape 1665">
                <a:extLst>
                  <a:ext uri="{FF2B5EF4-FFF2-40B4-BE49-F238E27FC236}">
                    <a16:creationId xmlns:a16="http://schemas.microsoft.com/office/drawing/2014/main" id="{1A7D3025-0E26-4D47-B967-A3A0CB0E2D0E}"/>
                  </a:ext>
                </a:extLst>
              </p:cNvPr>
              <p:cNvSpPr/>
              <p:nvPr/>
            </p:nvSpPr>
            <p:spPr>
              <a:xfrm>
                <a:off x="432892" y="1257300"/>
                <a:ext cx="412750" cy="493713"/>
              </a:xfrm>
              <a:custGeom>
                <a:avLst/>
                <a:gdLst/>
                <a:ahLst/>
                <a:cxnLst/>
                <a:rect l="0" t="0" r="0" b="0"/>
                <a:pathLst>
                  <a:path w="412750" h="493713">
                    <a:moveTo>
                      <a:pt x="412750" y="0"/>
                    </a:moveTo>
                    <a:lnTo>
                      <a:pt x="0" y="493713"/>
                    </a:lnTo>
                  </a:path>
                </a:pathLst>
              </a:custGeom>
              <a:ln w="28575" cap="flat">
                <a:round/>
              </a:ln>
            </p:spPr>
            <p:style>
              <a:lnRef idx="1">
                <a:srgbClr val="FF0000"/>
              </a:lnRef>
              <a:fillRef idx="0">
                <a:srgbClr val="000000">
                  <a:alpha val="0"/>
                </a:srgbClr>
              </a:fillRef>
              <a:effectRef idx="0">
                <a:scrgbClr r="0" g="0" b="0"/>
              </a:effectRef>
              <a:fontRef idx="none"/>
            </p:style>
            <p:txBody>
              <a:bodyPr/>
              <a:lstStyle/>
              <a:p>
                <a:endParaRPr lang="zh-CN" altLang="en-US"/>
              </a:p>
            </p:txBody>
          </p:sp>
          <p:sp>
            <p:nvSpPr>
              <p:cNvPr id="127" name="Shape 1666">
                <a:extLst>
                  <a:ext uri="{FF2B5EF4-FFF2-40B4-BE49-F238E27FC236}">
                    <a16:creationId xmlns:a16="http://schemas.microsoft.com/office/drawing/2014/main" id="{6D73B565-6E19-42E8-B7F1-CD13F2597E77}"/>
                  </a:ext>
                </a:extLst>
              </p:cNvPr>
              <p:cNvSpPr/>
              <p:nvPr/>
            </p:nvSpPr>
            <p:spPr>
              <a:xfrm>
                <a:off x="851992" y="1257300"/>
                <a:ext cx="22225" cy="493713"/>
              </a:xfrm>
              <a:custGeom>
                <a:avLst/>
                <a:gdLst/>
                <a:ahLst/>
                <a:cxnLst/>
                <a:rect l="0" t="0" r="0" b="0"/>
                <a:pathLst>
                  <a:path w="22225" h="493713">
                    <a:moveTo>
                      <a:pt x="0" y="0"/>
                    </a:moveTo>
                    <a:lnTo>
                      <a:pt x="22225" y="493713"/>
                    </a:lnTo>
                  </a:path>
                </a:pathLst>
              </a:custGeom>
              <a:ln w="28575" cap="flat">
                <a:round/>
              </a:ln>
            </p:spPr>
            <p:style>
              <a:lnRef idx="1">
                <a:srgbClr val="FF0000"/>
              </a:lnRef>
              <a:fillRef idx="0">
                <a:srgbClr val="000000">
                  <a:alpha val="0"/>
                </a:srgbClr>
              </a:fillRef>
              <a:effectRef idx="0">
                <a:scrgbClr r="0" g="0" b="0"/>
              </a:effectRef>
              <a:fontRef idx="none"/>
            </p:style>
            <p:txBody>
              <a:bodyPr/>
              <a:lstStyle/>
              <a:p>
                <a:endParaRPr lang="zh-CN" altLang="en-US"/>
              </a:p>
            </p:txBody>
          </p:sp>
          <p:sp>
            <p:nvSpPr>
              <p:cNvPr id="128" name="Shape 1667">
                <a:extLst>
                  <a:ext uri="{FF2B5EF4-FFF2-40B4-BE49-F238E27FC236}">
                    <a16:creationId xmlns:a16="http://schemas.microsoft.com/office/drawing/2014/main" id="{7982F6C5-F1F5-4170-B9BC-178678CC4452}"/>
                  </a:ext>
                </a:extLst>
              </p:cNvPr>
              <p:cNvSpPr/>
              <p:nvPr/>
            </p:nvSpPr>
            <p:spPr>
              <a:xfrm>
                <a:off x="851992" y="1257300"/>
                <a:ext cx="465201" cy="493713"/>
              </a:xfrm>
              <a:custGeom>
                <a:avLst/>
                <a:gdLst/>
                <a:ahLst/>
                <a:cxnLst/>
                <a:rect l="0" t="0" r="0" b="0"/>
                <a:pathLst>
                  <a:path w="465201" h="493713">
                    <a:moveTo>
                      <a:pt x="0" y="0"/>
                    </a:moveTo>
                    <a:lnTo>
                      <a:pt x="465201" y="493713"/>
                    </a:lnTo>
                  </a:path>
                </a:pathLst>
              </a:custGeom>
              <a:ln w="28575" cap="flat">
                <a:round/>
              </a:ln>
            </p:spPr>
            <p:style>
              <a:lnRef idx="1">
                <a:srgbClr val="0099CC"/>
              </a:lnRef>
              <a:fillRef idx="0">
                <a:srgbClr val="000000">
                  <a:alpha val="0"/>
                </a:srgbClr>
              </a:fillRef>
              <a:effectRef idx="0">
                <a:scrgbClr r="0" g="0" b="0"/>
              </a:effectRef>
              <a:fontRef idx="none"/>
            </p:style>
            <p:txBody>
              <a:bodyPr/>
              <a:lstStyle/>
              <a:p>
                <a:endParaRPr lang="zh-CN" altLang="en-US"/>
              </a:p>
            </p:txBody>
          </p:sp>
          <p:sp>
            <p:nvSpPr>
              <p:cNvPr id="129" name="Shape 1668">
                <a:extLst>
                  <a:ext uri="{FF2B5EF4-FFF2-40B4-BE49-F238E27FC236}">
                    <a16:creationId xmlns:a16="http://schemas.microsoft.com/office/drawing/2014/main" id="{B59C796F-8ED6-410B-B62B-2E6B0F1BD56E}"/>
                  </a:ext>
                </a:extLst>
              </p:cNvPr>
              <p:cNvSpPr/>
              <p:nvPr/>
            </p:nvSpPr>
            <p:spPr>
              <a:xfrm>
                <a:off x="1758518" y="1257300"/>
                <a:ext cx="425450" cy="493713"/>
              </a:xfrm>
              <a:custGeom>
                <a:avLst/>
                <a:gdLst/>
                <a:ahLst/>
                <a:cxnLst/>
                <a:rect l="0" t="0" r="0" b="0"/>
                <a:pathLst>
                  <a:path w="425450" h="493713">
                    <a:moveTo>
                      <a:pt x="425450" y="0"/>
                    </a:moveTo>
                    <a:lnTo>
                      <a:pt x="0" y="493713"/>
                    </a:lnTo>
                  </a:path>
                </a:pathLst>
              </a:custGeom>
              <a:ln w="28575" cap="flat">
                <a:round/>
              </a:ln>
            </p:spPr>
            <p:style>
              <a:lnRef idx="1">
                <a:srgbClr val="A6A6A6"/>
              </a:lnRef>
              <a:fillRef idx="0">
                <a:srgbClr val="000000">
                  <a:alpha val="0"/>
                </a:srgbClr>
              </a:fillRef>
              <a:effectRef idx="0">
                <a:scrgbClr r="0" g="0" b="0"/>
              </a:effectRef>
              <a:fontRef idx="none"/>
            </p:style>
            <p:txBody>
              <a:bodyPr/>
              <a:lstStyle/>
              <a:p>
                <a:endParaRPr lang="zh-CN" altLang="en-US"/>
              </a:p>
            </p:txBody>
          </p:sp>
          <p:sp>
            <p:nvSpPr>
              <p:cNvPr id="130" name="Shape 1669">
                <a:extLst>
                  <a:ext uri="{FF2B5EF4-FFF2-40B4-BE49-F238E27FC236}">
                    <a16:creationId xmlns:a16="http://schemas.microsoft.com/office/drawing/2014/main" id="{DA31B7C8-1802-4734-8A0B-DCF2413852B0}"/>
                  </a:ext>
                </a:extLst>
              </p:cNvPr>
              <p:cNvSpPr/>
              <p:nvPr/>
            </p:nvSpPr>
            <p:spPr>
              <a:xfrm>
                <a:off x="2168093" y="1257300"/>
                <a:ext cx="31750" cy="493713"/>
              </a:xfrm>
              <a:custGeom>
                <a:avLst/>
                <a:gdLst/>
                <a:ahLst/>
                <a:cxnLst/>
                <a:rect l="0" t="0" r="0" b="0"/>
                <a:pathLst>
                  <a:path w="31750" h="493713">
                    <a:moveTo>
                      <a:pt x="0" y="0"/>
                    </a:moveTo>
                    <a:lnTo>
                      <a:pt x="31750" y="493713"/>
                    </a:lnTo>
                  </a:path>
                </a:pathLst>
              </a:custGeom>
              <a:ln w="28575" cap="flat">
                <a:round/>
              </a:ln>
            </p:spPr>
            <p:style>
              <a:lnRef idx="1">
                <a:srgbClr val="A6A6A6"/>
              </a:lnRef>
              <a:fillRef idx="0">
                <a:srgbClr val="000000">
                  <a:alpha val="0"/>
                </a:srgbClr>
              </a:fillRef>
              <a:effectRef idx="0">
                <a:scrgbClr r="0" g="0" b="0"/>
              </a:effectRef>
              <a:fontRef idx="none"/>
            </p:style>
            <p:txBody>
              <a:bodyPr/>
              <a:lstStyle/>
              <a:p>
                <a:endParaRPr lang="zh-CN" altLang="en-US"/>
              </a:p>
            </p:txBody>
          </p:sp>
          <p:sp>
            <p:nvSpPr>
              <p:cNvPr id="131" name="Shape 1670">
                <a:extLst>
                  <a:ext uri="{FF2B5EF4-FFF2-40B4-BE49-F238E27FC236}">
                    <a16:creationId xmlns:a16="http://schemas.microsoft.com/office/drawing/2014/main" id="{A92B7303-93E7-4D38-830F-F9FE231FB629}"/>
                  </a:ext>
                </a:extLst>
              </p:cNvPr>
              <p:cNvSpPr/>
              <p:nvPr/>
            </p:nvSpPr>
            <p:spPr>
              <a:xfrm>
                <a:off x="2183968" y="1257300"/>
                <a:ext cx="458724" cy="493713"/>
              </a:xfrm>
              <a:custGeom>
                <a:avLst/>
                <a:gdLst/>
                <a:ahLst/>
                <a:cxnLst/>
                <a:rect l="0" t="0" r="0" b="0"/>
                <a:pathLst>
                  <a:path w="458724" h="493713">
                    <a:moveTo>
                      <a:pt x="0" y="0"/>
                    </a:moveTo>
                    <a:lnTo>
                      <a:pt x="458724" y="493713"/>
                    </a:lnTo>
                  </a:path>
                </a:pathLst>
              </a:custGeom>
              <a:ln w="28575" cap="flat">
                <a:round/>
              </a:ln>
            </p:spPr>
            <p:style>
              <a:lnRef idx="1">
                <a:srgbClr val="A6A6A6"/>
              </a:lnRef>
              <a:fillRef idx="0">
                <a:srgbClr val="000000">
                  <a:alpha val="0"/>
                </a:srgbClr>
              </a:fillRef>
              <a:effectRef idx="0">
                <a:scrgbClr r="0" g="0" b="0"/>
              </a:effectRef>
              <a:fontRef idx="none"/>
            </p:style>
            <p:txBody>
              <a:bodyPr/>
              <a:lstStyle/>
              <a:p>
                <a:endParaRPr lang="zh-CN" altLang="en-US"/>
              </a:p>
            </p:txBody>
          </p:sp>
          <p:sp>
            <p:nvSpPr>
              <p:cNvPr id="132" name="Shape 1671">
                <a:extLst>
                  <a:ext uri="{FF2B5EF4-FFF2-40B4-BE49-F238E27FC236}">
                    <a16:creationId xmlns:a16="http://schemas.microsoft.com/office/drawing/2014/main" id="{2B0695B8-EA71-42AF-A36C-D1667C95253E}"/>
                  </a:ext>
                </a:extLst>
              </p:cNvPr>
              <p:cNvSpPr/>
              <p:nvPr/>
            </p:nvSpPr>
            <p:spPr>
              <a:xfrm>
                <a:off x="3084017" y="1257300"/>
                <a:ext cx="431800" cy="493713"/>
              </a:xfrm>
              <a:custGeom>
                <a:avLst/>
                <a:gdLst/>
                <a:ahLst/>
                <a:cxnLst/>
                <a:rect l="0" t="0" r="0" b="0"/>
                <a:pathLst>
                  <a:path w="431800" h="493713">
                    <a:moveTo>
                      <a:pt x="431800" y="0"/>
                    </a:moveTo>
                    <a:lnTo>
                      <a:pt x="0" y="493713"/>
                    </a:lnTo>
                  </a:path>
                </a:pathLst>
              </a:custGeom>
              <a:ln w="28575" cap="flat">
                <a:round/>
              </a:ln>
            </p:spPr>
            <p:style>
              <a:lnRef idx="1">
                <a:srgbClr val="A6A6A6"/>
              </a:lnRef>
              <a:fillRef idx="0">
                <a:srgbClr val="000000">
                  <a:alpha val="0"/>
                </a:srgbClr>
              </a:fillRef>
              <a:effectRef idx="0">
                <a:scrgbClr r="0" g="0" b="0"/>
              </a:effectRef>
              <a:fontRef idx="none"/>
            </p:style>
            <p:txBody>
              <a:bodyPr/>
              <a:lstStyle/>
              <a:p>
                <a:endParaRPr lang="zh-CN" altLang="en-US"/>
              </a:p>
            </p:txBody>
          </p:sp>
          <p:sp>
            <p:nvSpPr>
              <p:cNvPr id="133" name="Shape 1672">
                <a:extLst>
                  <a:ext uri="{FF2B5EF4-FFF2-40B4-BE49-F238E27FC236}">
                    <a16:creationId xmlns:a16="http://schemas.microsoft.com/office/drawing/2014/main" id="{C3D40940-C5DF-4AC8-B98A-72AF225E8FEC}"/>
                  </a:ext>
                </a:extLst>
              </p:cNvPr>
              <p:cNvSpPr/>
              <p:nvPr/>
            </p:nvSpPr>
            <p:spPr>
              <a:xfrm>
                <a:off x="3515817" y="1257300"/>
                <a:ext cx="11176" cy="493713"/>
              </a:xfrm>
              <a:custGeom>
                <a:avLst/>
                <a:gdLst/>
                <a:ahLst/>
                <a:cxnLst/>
                <a:rect l="0" t="0" r="0" b="0"/>
                <a:pathLst>
                  <a:path w="11176" h="493713">
                    <a:moveTo>
                      <a:pt x="0" y="0"/>
                    </a:moveTo>
                    <a:lnTo>
                      <a:pt x="11176" y="493713"/>
                    </a:lnTo>
                  </a:path>
                </a:pathLst>
              </a:custGeom>
              <a:ln w="28575" cap="flat">
                <a:round/>
              </a:ln>
            </p:spPr>
            <p:style>
              <a:lnRef idx="1">
                <a:srgbClr val="A6A6A6"/>
              </a:lnRef>
              <a:fillRef idx="0">
                <a:srgbClr val="000000">
                  <a:alpha val="0"/>
                </a:srgbClr>
              </a:fillRef>
              <a:effectRef idx="0">
                <a:scrgbClr r="0" g="0" b="0"/>
              </a:effectRef>
              <a:fontRef idx="none"/>
            </p:style>
            <p:txBody>
              <a:bodyPr/>
              <a:lstStyle/>
              <a:p>
                <a:endParaRPr lang="zh-CN" altLang="en-US"/>
              </a:p>
            </p:txBody>
          </p:sp>
          <p:sp>
            <p:nvSpPr>
              <p:cNvPr id="134" name="Shape 1673">
                <a:extLst>
                  <a:ext uri="{FF2B5EF4-FFF2-40B4-BE49-F238E27FC236}">
                    <a16:creationId xmlns:a16="http://schemas.microsoft.com/office/drawing/2014/main" id="{CEF026B6-FA8B-4820-866E-D2134EA905C7}"/>
                  </a:ext>
                </a:extLst>
              </p:cNvPr>
              <p:cNvSpPr/>
              <p:nvPr/>
            </p:nvSpPr>
            <p:spPr>
              <a:xfrm>
                <a:off x="3515817" y="1257300"/>
                <a:ext cx="452501" cy="493713"/>
              </a:xfrm>
              <a:custGeom>
                <a:avLst/>
                <a:gdLst/>
                <a:ahLst/>
                <a:cxnLst/>
                <a:rect l="0" t="0" r="0" b="0"/>
                <a:pathLst>
                  <a:path w="452501" h="493713">
                    <a:moveTo>
                      <a:pt x="0" y="0"/>
                    </a:moveTo>
                    <a:lnTo>
                      <a:pt x="452501" y="493713"/>
                    </a:lnTo>
                  </a:path>
                </a:pathLst>
              </a:custGeom>
              <a:ln w="28575" cap="flat">
                <a:round/>
              </a:ln>
            </p:spPr>
            <p:style>
              <a:lnRef idx="1">
                <a:srgbClr val="A6A6A6"/>
              </a:lnRef>
              <a:fillRef idx="0">
                <a:srgbClr val="000000">
                  <a:alpha val="0"/>
                </a:srgbClr>
              </a:fillRef>
              <a:effectRef idx="0">
                <a:scrgbClr r="0" g="0" b="0"/>
              </a:effectRef>
              <a:fontRef idx="none"/>
            </p:style>
            <p:txBody>
              <a:bodyPr/>
              <a:lstStyle/>
              <a:p>
                <a:endParaRPr lang="zh-CN" altLang="en-US"/>
              </a:p>
            </p:txBody>
          </p:sp>
          <p:sp>
            <p:nvSpPr>
              <p:cNvPr id="135" name="Rectangle 1692">
                <a:extLst>
                  <a:ext uri="{FF2B5EF4-FFF2-40B4-BE49-F238E27FC236}">
                    <a16:creationId xmlns:a16="http://schemas.microsoft.com/office/drawing/2014/main" id="{623E3D41-8FFC-442E-8D7C-489C1CC46D97}"/>
                  </a:ext>
                </a:extLst>
              </p:cNvPr>
              <p:cNvSpPr/>
              <p:nvPr/>
            </p:nvSpPr>
            <p:spPr>
              <a:xfrm>
                <a:off x="1001217" y="74371"/>
                <a:ext cx="128992" cy="231523"/>
              </a:xfrm>
              <a:prstGeom prst="rect">
                <a:avLst/>
              </a:prstGeom>
              <a:ln>
                <a:noFill/>
              </a:ln>
            </p:spPr>
            <p:txBody>
              <a:bodyPr vert="horz" lIns="0" tIns="0" rIns="0" bIns="0" rtlCol="0">
                <a:noAutofit/>
              </a:bodyPr>
              <a:lstStyle/>
              <a:p>
                <a:pPr>
                  <a:lnSpc>
                    <a:spcPct val="107000"/>
                  </a:lnSpc>
                  <a:spcAft>
                    <a:spcPts val="800"/>
                  </a:spcAft>
                </a:pPr>
                <a:r>
                  <a:rPr lang="en-US" sz="1400" b="1" kern="100">
                    <a:solidFill>
                      <a:srgbClr val="000000"/>
                    </a:solidFill>
                    <a:effectLst/>
                    <a:latin typeface="Verdana" panose="020B0604030504040204" pitchFamily="34" charset="0"/>
                    <a:ea typeface="Verdana" panose="020B0604030504040204" pitchFamily="34" charset="0"/>
                    <a:cs typeface="Verdana" panose="020B0604030504040204" pitchFamily="34" charset="0"/>
                  </a:rPr>
                  <a:t>[</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136" name="Rectangle 1693">
                <a:extLst>
                  <a:ext uri="{FF2B5EF4-FFF2-40B4-BE49-F238E27FC236}">
                    <a16:creationId xmlns:a16="http://schemas.microsoft.com/office/drawing/2014/main" id="{5C3C0323-84AF-484B-9105-496952D39DB0}"/>
                  </a:ext>
                </a:extLst>
              </p:cNvPr>
              <p:cNvSpPr/>
              <p:nvPr/>
            </p:nvSpPr>
            <p:spPr>
              <a:xfrm>
                <a:off x="1098753" y="74371"/>
                <a:ext cx="114026" cy="231523"/>
              </a:xfrm>
              <a:prstGeom prst="rect">
                <a:avLst/>
              </a:prstGeom>
              <a:ln>
                <a:noFill/>
              </a:ln>
            </p:spPr>
            <p:txBody>
              <a:bodyPr vert="horz" lIns="0" tIns="0" rIns="0" bIns="0" rtlCol="0">
                <a:noAutofit/>
              </a:bodyPr>
              <a:lstStyle/>
              <a:p>
                <a:pPr>
                  <a:lnSpc>
                    <a:spcPct val="107000"/>
                  </a:lnSpc>
                  <a:spcAft>
                    <a:spcPts val="800"/>
                  </a:spcAft>
                </a:pPr>
                <a:r>
                  <a:rPr lang="en-US" sz="1400" b="1" kern="100">
                    <a:solidFill>
                      <a:srgbClr val="000000"/>
                    </a:solidFill>
                    <a:effectLst/>
                    <a:latin typeface="Verdana" panose="020B0604030504040204" pitchFamily="34" charset="0"/>
                    <a:ea typeface="Verdana" panose="020B0604030504040204" pitchFamily="34" charset="0"/>
                    <a:cs typeface="Verdana" panose="020B0604030504040204" pitchFamily="34" charset="0"/>
                  </a:rPr>
                  <a:t>-</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137" name="Rectangle 1694">
                <a:extLst>
                  <a:ext uri="{FF2B5EF4-FFF2-40B4-BE49-F238E27FC236}">
                    <a16:creationId xmlns:a16="http://schemas.microsoft.com/office/drawing/2014/main" id="{15E1CBDA-FDEE-4C86-9D6C-A4469D26CFB7}"/>
                  </a:ext>
                </a:extLst>
              </p:cNvPr>
              <p:cNvSpPr/>
              <p:nvPr/>
            </p:nvSpPr>
            <p:spPr>
              <a:xfrm>
                <a:off x="1184097" y="74371"/>
                <a:ext cx="237555" cy="231523"/>
              </a:xfrm>
              <a:prstGeom prst="rect">
                <a:avLst/>
              </a:prstGeom>
              <a:ln>
                <a:noFill/>
              </a:ln>
            </p:spPr>
            <p:txBody>
              <a:bodyPr vert="horz" lIns="0" tIns="0" rIns="0" bIns="0" rtlCol="0">
                <a:noAutofit/>
              </a:bodyPr>
              <a:lstStyle/>
              <a:p>
                <a:pPr>
                  <a:lnSpc>
                    <a:spcPct val="107000"/>
                  </a:lnSpc>
                  <a:spcAft>
                    <a:spcPts val="800"/>
                  </a:spcAft>
                </a:pPr>
                <a:r>
                  <a:rPr lang="en-US" sz="1400" kern="100">
                    <a:solidFill>
                      <a:srgbClr val="000000"/>
                    </a:solidFill>
                    <a:effectLst/>
                    <a:latin typeface="Verdana" panose="020B0604030504040204" pitchFamily="34" charset="0"/>
                    <a:ea typeface="Verdana" panose="020B0604030504040204" pitchFamily="34" charset="0"/>
                    <a:cs typeface="Verdana" panose="020B0604030504040204" pitchFamily="34" charset="0"/>
                  </a:rPr>
                  <a:t>∞</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138" name="Rectangle 1695">
                <a:extLst>
                  <a:ext uri="{FF2B5EF4-FFF2-40B4-BE49-F238E27FC236}">
                    <a16:creationId xmlns:a16="http://schemas.microsoft.com/office/drawing/2014/main" id="{0E50E420-8FF0-48F2-B474-A0FCB2CD9409}"/>
                  </a:ext>
                </a:extLst>
              </p:cNvPr>
              <p:cNvSpPr/>
              <p:nvPr/>
            </p:nvSpPr>
            <p:spPr>
              <a:xfrm>
                <a:off x="1362405" y="74371"/>
                <a:ext cx="291091" cy="231523"/>
              </a:xfrm>
              <a:prstGeom prst="rect">
                <a:avLst/>
              </a:prstGeom>
              <a:ln>
                <a:noFill/>
              </a:ln>
            </p:spPr>
            <p:txBody>
              <a:bodyPr vert="horz" lIns="0" tIns="0" rIns="0" bIns="0" rtlCol="0">
                <a:noAutofit/>
              </a:bodyPr>
              <a:lstStyle/>
              <a:p>
                <a:pPr>
                  <a:lnSpc>
                    <a:spcPct val="107000"/>
                  </a:lnSpc>
                  <a:spcAft>
                    <a:spcPts val="800"/>
                  </a:spcAft>
                </a:pPr>
                <a:r>
                  <a:rPr lang="en-US" sz="1400" b="1" kern="100">
                    <a:solidFill>
                      <a:srgbClr val="000000"/>
                    </a:solidFill>
                    <a:effectLst/>
                    <a:latin typeface="Verdana" panose="020B0604030504040204" pitchFamily="34" charset="0"/>
                    <a:ea typeface="Verdana" panose="020B0604030504040204" pitchFamily="34" charset="0"/>
                    <a:cs typeface="Verdana" panose="020B0604030504040204" pitchFamily="34" charset="0"/>
                  </a:rPr>
                  <a:t>,+</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139" name="Rectangle 1696">
                <a:extLst>
                  <a:ext uri="{FF2B5EF4-FFF2-40B4-BE49-F238E27FC236}">
                    <a16:creationId xmlns:a16="http://schemas.microsoft.com/office/drawing/2014/main" id="{A76C98DA-9B67-4812-B33B-DD93DA371C6D}"/>
                  </a:ext>
                </a:extLst>
              </p:cNvPr>
              <p:cNvSpPr/>
              <p:nvPr/>
            </p:nvSpPr>
            <p:spPr>
              <a:xfrm>
                <a:off x="1580337" y="74371"/>
                <a:ext cx="237555" cy="231523"/>
              </a:xfrm>
              <a:prstGeom prst="rect">
                <a:avLst/>
              </a:prstGeom>
              <a:ln>
                <a:noFill/>
              </a:ln>
            </p:spPr>
            <p:txBody>
              <a:bodyPr vert="horz" lIns="0" tIns="0" rIns="0" bIns="0" rtlCol="0">
                <a:noAutofit/>
              </a:bodyPr>
              <a:lstStyle/>
              <a:p>
                <a:pPr>
                  <a:lnSpc>
                    <a:spcPct val="107000"/>
                  </a:lnSpc>
                  <a:spcAft>
                    <a:spcPts val="800"/>
                  </a:spcAft>
                </a:pPr>
                <a:r>
                  <a:rPr lang="en-US" sz="1400" kern="100">
                    <a:solidFill>
                      <a:srgbClr val="000000"/>
                    </a:solidFill>
                    <a:effectLst/>
                    <a:latin typeface="Verdana" panose="020B0604030504040204" pitchFamily="34" charset="0"/>
                    <a:ea typeface="Verdana" panose="020B0604030504040204" pitchFamily="34" charset="0"/>
                    <a:cs typeface="Verdana" panose="020B0604030504040204" pitchFamily="34" charset="0"/>
                  </a:rPr>
                  <a:t>∞</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140" name="Rectangle 1697">
                <a:extLst>
                  <a:ext uri="{FF2B5EF4-FFF2-40B4-BE49-F238E27FC236}">
                    <a16:creationId xmlns:a16="http://schemas.microsoft.com/office/drawing/2014/main" id="{96DCB186-45CE-498A-80A5-96EB9513E06A}"/>
                  </a:ext>
                </a:extLst>
              </p:cNvPr>
              <p:cNvSpPr/>
              <p:nvPr/>
            </p:nvSpPr>
            <p:spPr>
              <a:xfrm>
                <a:off x="1757121" y="74371"/>
                <a:ext cx="128992" cy="231523"/>
              </a:xfrm>
              <a:prstGeom prst="rect">
                <a:avLst/>
              </a:prstGeom>
              <a:ln>
                <a:noFill/>
              </a:ln>
            </p:spPr>
            <p:txBody>
              <a:bodyPr vert="horz" lIns="0" tIns="0" rIns="0" bIns="0" rtlCol="0">
                <a:noAutofit/>
              </a:bodyPr>
              <a:lstStyle/>
              <a:p>
                <a:pPr>
                  <a:lnSpc>
                    <a:spcPct val="107000"/>
                  </a:lnSpc>
                  <a:spcAft>
                    <a:spcPts val="800"/>
                  </a:spcAft>
                </a:pPr>
                <a:r>
                  <a:rPr lang="en-US" sz="1400" b="1" kern="100">
                    <a:solidFill>
                      <a:srgbClr val="000000"/>
                    </a:solidFill>
                    <a:effectLst/>
                    <a:latin typeface="Verdana" panose="020B0604030504040204" pitchFamily="34" charset="0"/>
                    <a:ea typeface="Verdana" panose="020B0604030504040204" pitchFamily="34" charset="0"/>
                    <a:cs typeface="Verdana" panose="020B0604030504040204" pitchFamily="34" charset="0"/>
                  </a:rPr>
                  <a:t>]</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141" name="Rectangle 1698">
                <a:extLst>
                  <a:ext uri="{FF2B5EF4-FFF2-40B4-BE49-F238E27FC236}">
                    <a16:creationId xmlns:a16="http://schemas.microsoft.com/office/drawing/2014/main" id="{C70A3CC2-10E9-471E-A95C-5224A77179B1}"/>
                  </a:ext>
                </a:extLst>
              </p:cNvPr>
              <p:cNvSpPr/>
              <p:nvPr/>
            </p:nvSpPr>
            <p:spPr>
              <a:xfrm>
                <a:off x="1853133" y="74371"/>
                <a:ext cx="81244" cy="231523"/>
              </a:xfrm>
              <a:prstGeom prst="rect">
                <a:avLst/>
              </a:prstGeom>
              <a:ln>
                <a:noFill/>
              </a:ln>
            </p:spPr>
            <p:txBody>
              <a:bodyPr vert="horz" lIns="0" tIns="0" rIns="0" bIns="0" rtlCol="0">
                <a:noAutofit/>
              </a:bodyPr>
              <a:lstStyle/>
              <a:p>
                <a:pPr>
                  <a:lnSpc>
                    <a:spcPct val="107000"/>
                  </a:lnSpc>
                  <a:spcAft>
                    <a:spcPts val="800"/>
                  </a:spcAft>
                </a:pPr>
                <a:r>
                  <a:rPr lang="zh-CN" sz="1400" b="1" kern="100">
                    <a:solidFill>
                      <a:srgbClr val="000000"/>
                    </a:solidFill>
                    <a:effectLst/>
                    <a:latin typeface="Calibri" panose="020F0502020204030204" pitchFamily="34" charset="0"/>
                    <a:ea typeface="Verdana" panose="020B0604030504040204" pitchFamily="34" charset="0"/>
                    <a:cs typeface="Verdana" panose="020B0604030504040204" pitchFamily="34" charset="0"/>
                  </a:rPr>
                  <a:t> </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142" name="Rectangle 28296">
                <a:extLst>
                  <a:ext uri="{FF2B5EF4-FFF2-40B4-BE49-F238E27FC236}">
                    <a16:creationId xmlns:a16="http://schemas.microsoft.com/office/drawing/2014/main" id="{A86D90F4-3485-4361-8A91-009CB33339EF}"/>
                  </a:ext>
                </a:extLst>
              </p:cNvPr>
              <p:cNvSpPr/>
              <p:nvPr/>
            </p:nvSpPr>
            <p:spPr>
              <a:xfrm>
                <a:off x="0" y="994846"/>
                <a:ext cx="298097" cy="231128"/>
              </a:xfrm>
              <a:prstGeom prst="rect">
                <a:avLst/>
              </a:prstGeom>
              <a:ln>
                <a:noFill/>
              </a:ln>
            </p:spPr>
            <p:txBody>
              <a:bodyPr vert="horz" lIns="0" tIns="0" rIns="0" bIns="0" rtlCol="0">
                <a:noAutofit/>
              </a:bodyPr>
              <a:lstStyle/>
              <a:p>
                <a:pPr>
                  <a:lnSpc>
                    <a:spcPct val="107000"/>
                  </a:lnSpc>
                  <a:spcAft>
                    <a:spcPts val="800"/>
                  </a:spcAft>
                </a:pPr>
                <a:r>
                  <a:rPr lang="en-US" sz="1400" b="1" kern="100">
                    <a:solidFill>
                      <a:srgbClr val="0070C0"/>
                    </a:solidFill>
                    <a:effectLst/>
                    <a:latin typeface="Verdana" panose="020B0604030504040204" pitchFamily="34" charset="0"/>
                    <a:ea typeface="Verdana" panose="020B0604030504040204" pitchFamily="34" charset="0"/>
                    <a:cs typeface="Verdana" panose="020B0604030504040204" pitchFamily="34" charset="0"/>
                  </a:rPr>
                  <a:t>[3</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143" name="Rectangle 28298">
                <a:extLst>
                  <a:ext uri="{FF2B5EF4-FFF2-40B4-BE49-F238E27FC236}">
                    <a16:creationId xmlns:a16="http://schemas.microsoft.com/office/drawing/2014/main" id="{3EE97F45-9391-4707-B882-3E9023482AF1}"/>
                  </a:ext>
                </a:extLst>
              </p:cNvPr>
              <p:cNvSpPr/>
              <p:nvPr/>
            </p:nvSpPr>
            <p:spPr>
              <a:xfrm>
                <a:off x="224133" y="994846"/>
                <a:ext cx="85611" cy="231128"/>
              </a:xfrm>
              <a:prstGeom prst="rect">
                <a:avLst/>
              </a:prstGeom>
              <a:ln>
                <a:noFill/>
              </a:ln>
            </p:spPr>
            <p:txBody>
              <a:bodyPr vert="horz" lIns="0" tIns="0" rIns="0" bIns="0" rtlCol="0">
                <a:noAutofit/>
              </a:bodyPr>
              <a:lstStyle/>
              <a:p>
                <a:pPr>
                  <a:lnSpc>
                    <a:spcPct val="107000"/>
                  </a:lnSpc>
                  <a:spcAft>
                    <a:spcPts val="800"/>
                  </a:spcAft>
                </a:pPr>
                <a:r>
                  <a:rPr lang="en-US" sz="1400" b="1" kern="100">
                    <a:solidFill>
                      <a:srgbClr val="0070C0"/>
                    </a:solidFill>
                    <a:effectLst/>
                    <a:latin typeface="Verdana" panose="020B0604030504040204" pitchFamily="34" charset="0"/>
                    <a:ea typeface="Verdana" panose="020B0604030504040204" pitchFamily="34" charset="0"/>
                    <a:cs typeface="Verdana" panose="020B0604030504040204" pitchFamily="34" charset="0"/>
                  </a:rPr>
                  <a:t>,</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144" name="Rectangle 28297">
                <a:extLst>
                  <a:ext uri="{FF2B5EF4-FFF2-40B4-BE49-F238E27FC236}">
                    <a16:creationId xmlns:a16="http://schemas.microsoft.com/office/drawing/2014/main" id="{FFEB2D22-A015-41D3-A563-5D060010565B}"/>
                  </a:ext>
                </a:extLst>
              </p:cNvPr>
              <p:cNvSpPr/>
              <p:nvPr/>
            </p:nvSpPr>
            <p:spPr>
              <a:xfrm>
                <a:off x="287789" y="994846"/>
                <a:ext cx="297386" cy="231128"/>
              </a:xfrm>
              <a:prstGeom prst="rect">
                <a:avLst/>
              </a:prstGeom>
              <a:ln>
                <a:noFill/>
              </a:ln>
            </p:spPr>
            <p:txBody>
              <a:bodyPr vert="horz" lIns="0" tIns="0" rIns="0" bIns="0" rtlCol="0">
                <a:noAutofit/>
              </a:bodyPr>
              <a:lstStyle/>
              <a:p>
                <a:pPr>
                  <a:lnSpc>
                    <a:spcPct val="107000"/>
                  </a:lnSpc>
                  <a:spcAft>
                    <a:spcPts val="800"/>
                  </a:spcAft>
                </a:pPr>
                <a:r>
                  <a:rPr lang="en-US" sz="1400" b="1" kern="100">
                    <a:solidFill>
                      <a:srgbClr val="0070C0"/>
                    </a:solidFill>
                    <a:effectLst/>
                    <a:latin typeface="Verdana" panose="020B0604030504040204" pitchFamily="34" charset="0"/>
                    <a:ea typeface="Verdana" panose="020B0604030504040204" pitchFamily="34" charset="0"/>
                    <a:cs typeface="Verdana" panose="020B0604030504040204" pitchFamily="34" charset="0"/>
                  </a:rPr>
                  <a:t>3]</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145" name="Rectangle 1700">
                <a:extLst>
                  <a:ext uri="{FF2B5EF4-FFF2-40B4-BE49-F238E27FC236}">
                    <a16:creationId xmlns:a16="http://schemas.microsoft.com/office/drawing/2014/main" id="{DEAE164A-AF74-4678-AC5B-BFE7421BA20B}"/>
                  </a:ext>
                </a:extLst>
              </p:cNvPr>
              <p:cNvSpPr/>
              <p:nvPr/>
            </p:nvSpPr>
            <p:spPr>
              <a:xfrm>
                <a:off x="512064" y="994846"/>
                <a:ext cx="81105" cy="231128"/>
              </a:xfrm>
              <a:prstGeom prst="rect">
                <a:avLst/>
              </a:prstGeom>
              <a:ln>
                <a:noFill/>
              </a:ln>
            </p:spPr>
            <p:txBody>
              <a:bodyPr vert="horz" lIns="0" tIns="0" rIns="0" bIns="0" rtlCol="0">
                <a:noAutofit/>
              </a:bodyPr>
              <a:lstStyle/>
              <a:p>
                <a:pPr>
                  <a:lnSpc>
                    <a:spcPct val="107000"/>
                  </a:lnSpc>
                  <a:spcAft>
                    <a:spcPts val="800"/>
                  </a:spcAft>
                </a:pPr>
                <a:r>
                  <a:rPr lang="zh-CN" sz="1400" b="1" kern="100">
                    <a:solidFill>
                      <a:srgbClr val="0070C0"/>
                    </a:solidFill>
                    <a:effectLst/>
                    <a:latin typeface="Calibri" panose="020F0502020204030204" pitchFamily="34" charset="0"/>
                    <a:ea typeface="Verdana" panose="020B0604030504040204" pitchFamily="34" charset="0"/>
                    <a:cs typeface="Verdana" panose="020B0604030504040204" pitchFamily="34" charset="0"/>
                  </a:rPr>
                  <a:t> </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146" name="Shape 1702">
                <a:extLst>
                  <a:ext uri="{FF2B5EF4-FFF2-40B4-BE49-F238E27FC236}">
                    <a16:creationId xmlns:a16="http://schemas.microsoft.com/office/drawing/2014/main" id="{7F905CEE-4B70-45B5-B58E-140FCC87A1C0}"/>
                  </a:ext>
                </a:extLst>
              </p:cNvPr>
              <p:cNvSpPr/>
              <p:nvPr/>
            </p:nvSpPr>
            <p:spPr>
              <a:xfrm>
                <a:off x="6579692" y="19050"/>
                <a:ext cx="350901" cy="368300"/>
              </a:xfrm>
              <a:custGeom>
                <a:avLst/>
                <a:gdLst/>
                <a:ahLst/>
                <a:cxnLst/>
                <a:rect l="0" t="0" r="0" b="0"/>
                <a:pathLst>
                  <a:path w="350901" h="368300">
                    <a:moveTo>
                      <a:pt x="0" y="368300"/>
                    </a:moveTo>
                    <a:lnTo>
                      <a:pt x="175387" y="0"/>
                    </a:lnTo>
                    <a:lnTo>
                      <a:pt x="350901" y="368300"/>
                    </a:lnTo>
                    <a:close/>
                  </a:path>
                </a:pathLst>
              </a:custGeom>
              <a:ln w="28575" cap="flat">
                <a:round/>
              </a:ln>
            </p:spPr>
            <p:style>
              <a:lnRef idx="1">
                <a:srgbClr val="FF0000"/>
              </a:lnRef>
              <a:fillRef idx="0">
                <a:srgbClr val="000000">
                  <a:alpha val="0"/>
                </a:srgbClr>
              </a:fillRef>
              <a:effectRef idx="0">
                <a:scrgbClr r="0" g="0" b="0"/>
              </a:effectRef>
              <a:fontRef idx="none"/>
            </p:style>
            <p:txBody>
              <a:bodyPr/>
              <a:lstStyle/>
              <a:p>
                <a:endParaRPr lang="zh-CN" altLang="en-US"/>
              </a:p>
            </p:txBody>
          </p:sp>
          <p:sp>
            <p:nvSpPr>
              <p:cNvPr id="147" name="Rectangle 1703">
                <a:extLst>
                  <a:ext uri="{FF2B5EF4-FFF2-40B4-BE49-F238E27FC236}">
                    <a16:creationId xmlns:a16="http://schemas.microsoft.com/office/drawing/2014/main" id="{AAF90772-F540-4919-B84C-4DA7B4AA41E7}"/>
                  </a:ext>
                </a:extLst>
              </p:cNvPr>
              <p:cNvSpPr/>
              <p:nvPr/>
            </p:nvSpPr>
            <p:spPr>
              <a:xfrm>
                <a:off x="6677863" y="144986"/>
                <a:ext cx="209194" cy="262736"/>
              </a:xfrm>
              <a:prstGeom prst="rect">
                <a:avLst/>
              </a:prstGeom>
              <a:ln>
                <a:noFill/>
              </a:ln>
            </p:spPr>
            <p:txBody>
              <a:bodyPr vert="horz" lIns="0" tIns="0" rIns="0" bIns="0" rtlCol="0">
                <a:noAutofit/>
              </a:bodyPr>
              <a:lstStyle/>
              <a:p>
                <a:pPr>
                  <a:lnSpc>
                    <a:spcPct val="107000"/>
                  </a:lnSpc>
                  <a:spcAft>
                    <a:spcPts val="800"/>
                  </a:spcAft>
                </a:pPr>
                <a:r>
                  <a:rPr lang="en-US" sz="1600" b="1" kern="100">
                    <a:solidFill>
                      <a:srgbClr val="000000"/>
                    </a:solidFill>
                    <a:effectLst/>
                    <a:latin typeface="Verdana" panose="020B0604030504040204" pitchFamily="34" charset="0"/>
                    <a:ea typeface="Verdana" panose="020B0604030504040204" pitchFamily="34" charset="0"/>
                    <a:cs typeface="Verdana" panose="020B0604030504040204" pitchFamily="34" charset="0"/>
                  </a:rPr>
                  <a:t>A</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148" name="Rectangle 1704">
                <a:extLst>
                  <a:ext uri="{FF2B5EF4-FFF2-40B4-BE49-F238E27FC236}">
                    <a16:creationId xmlns:a16="http://schemas.microsoft.com/office/drawing/2014/main" id="{407ED32F-C101-4AB3-A81F-D6AC4743DDBB}"/>
                  </a:ext>
                </a:extLst>
              </p:cNvPr>
              <p:cNvSpPr/>
              <p:nvPr/>
            </p:nvSpPr>
            <p:spPr>
              <a:xfrm>
                <a:off x="6834836" y="144986"/>
                <a:ext cx="92196" cy="262736"/>
              </a:xfrm>
              <a:prstGeom prst="rect">
                <a:avLst/>
              </a:prstGeom>
              <a:ln>
                <a:noFill/>
              </a:ln>
            </p:spPr>
            <p:txBody>
              <a:bodyPr vert="horz" lIns="0" tIns="0" rIns="0" bIns="0" rtlCol="0">
                <a:noAutofit/>
              </a:bodyPr>
              <a:lstStyle/>
              <a:p>
                <a:pPr>
                  <a:lnSpc>
                    <a:spcPct val="107000"/>
                  </a:lnSpc>
                  <a:spcAft>
                    <a:spcPts val="800"/>
                  </a:spcAft>
                </a:pPr>
                <a:r>
                  <a:rPr lang="zh-CN" sz="1600" b="1" kern="100">
                    <a:solidFill>
                      <a:srgbClr val="000000"/>
                    </a:solidFill>
                    <a:effectLst/>
                    <a:latin typeface="Calibri" panose="020F0502020204030204" pitchFamily="34" charset="0"/>
                    <a:ea typeface="Verdana" panose="020B0604030504040204" pitchFamily="34" charset="0"/>
                    <a:cs typeface="Verdana" panose="020B0604030504040204" pitchFamily="34" charset="0"/>
                  </a:rPr>
                  <a:t> </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149" name="Shape 1706">
                <a:extLst>
                  <a:ext uri="{FF2B5EF4-FFF2-40B4-BE49-F238E27FC236}">
                    <a16:creationId xmlns:a16="http://schemas.microsoft.com/office/drawing/2014/main" id="{89539DD3-417E-450E-903F-5C8B4CEDB8F1}"/>
                  </a:ext>
                </a:extLst>
              </p:cNvPr>
              <p:cNvSpPr/>
              <p:nvPr/>
            </p:nvSpPr>
            <p:spPr>
              <a:xfrm>
                <a:off x="5266893" y="906399"/>
                <a:ext cx="334899" cy="371475"/>
              </a:xfrm>
              <a:custGeom>
                <a:avLst/>
                <a:gdLst/>
                <a:ahLst/>
                <a:cxnLst/>
                <a:rect l="0" t="0" r="0" b="0"/>
                <a:pathLst>
                  <a:path w="334899" h="371475">
                    <a:moveTo>
                      <a:pt x="158115" y="371475"/>
                    </a:moveTo>
                    <a:lnTo>
                      <a:pt x="334899" y="0"/>
                    </a:lnTo>
                    <a:lnTo>
                      <a:pt x="0" y="0"/>
                    </a:lnTo>
                    <a:lnTo>
                      <a:pt x="158115" y="371475"/>
                    </a:lnTo>
                    <a:close/>
                  </a:path>
                </a:pathLst>
              </a:custGeom>
              <a:ln w="28575" cap="flat">
                <a:round/>
              </a:ln>
            </p:spPr>
            <p:style>
              <a:lnRef idx="1">
                <a:srgbClr val="FF0000"/>
              </a:lnRef>
              <a:fillRef idx="0">
                <a:srgbClr val="000000">
                  <a:alpha val="0"/>
                </a:srgbClr>
              </a:fillRef>
              <a:effectRef idx="0">
                <a:scrgbClr r="0" g="0" b="0"/>
              </a:effectRef>
              <a:fontRef idx="none"/>
            </p:style>
            <p:txBody>
              <a:bodyPr/>
              <a:lstStyle/>
              <a:p>
                <a:endParaRPr lang="zh-CN" altLang="en-US"/>
              </a:p>
            </p:txBody>
          </p:sp>
          <p:sp>
            <p:nvSpPr>
              <p:cNvPr id="150" name="Rectangle 1707">
                <a:extLst>
                  <a:ext uri="{FF2B5EF4-FFF2-40B4-BE49-F238E27FC236}">
                    <a16:creationId xmlns:a16="http://schemas.microsoft.com/office/drawing/2014/main" id="{AC5F2AF3-E2D2-46DF-B3A5-AED151FB7517}"/>
                  </a:ext>
                </a:extLst>
              </p:cNvPr>
              <p:cNvSpPr/>
              <p:nvPr/>
            </p:nvSpPr>
            <p:spPr>
              <a:xfrm>
                <a:off x="5357445" y="999569"/>
                <a:ext cx="205420" cy="262736"/>
              </a:xfrm>
              <a:prstGeom prst="rect">
                <a:avLst/>
              </a:prstGeom>
              <a:ln>
                <a:noFill/>
              </a:ln>
            </p:spPr>
            <p:txBody>
              <a:bodyPr vert="horz" lIns="0" tIns="0" rIns="0" bIns="0" rtlCol="0">
                <a:noAutofit/>
              </a:bodyPr>
              <a:lstStyle/>
              <a:p>
                <a:pPr>
                  <a:lnSpc>
                    <a:spcPct val="107000"/>
                  </a:lnSpc>
                  <a:spcAft>
                    <a:spcPts val="800"/>
                  </a:spcAft>
                </a:pPr>
                <a:r>
                  <a:rPr lang="en-US" sz="1600" b="1" kern="100">
                    <a:solidFill>
                      <a:srgbClr val="000000"/>
                    </a:solidFill>
                    <a:effectLst/>
                    <a:latin typeface="Verdana" panose="020B0604030504040204" pitchFamily="34" charset="0"/>
                    <a:ea typeface="Verdana" panose="020B0604030504040204" pitchFamily="34" charset="0"/>
                    <a:cs typeface="Verdana" panose="020B0604030504040204" pitchFamily="34" charset="0"/>
                  </a:rPr>
                  <a:t>B</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151" name="Rectangle 1708">
                <a:extLst>
                  <a:ext uri="{FF2B5EF4-FFF2-40B4-BE49-F238E27FC236}">
                    <a16:creationId xmlns:a16="http://schemas.microsoft.com/office/drawing/2014/main" id="{68DB356B-CA80-418F-A5B2-91868DCB3A83}"/>
                  </a:ext>
                </a:extLst>
              </p:cNvPr>
              <p:cNvSpPr/>
              <p:nvPr/>
            </p:nvSpPr>
            <p:spPr>
              <a:xfrm>
                <a:off x="5511368" y="999569"/>
                <a:ext cx="92196" cy="262736"/>
              </a:xfrm>
              <a:prstGeom prst="rect">
                <a:avLst/>
              </a:prstGeom>
              <a:ln>
                <a:noFill/>
              </a:ln>
            </p:spPr>
            <p:txBody>
              <a:bodyPr vert="horz" lIns="0" tIns="0" rIns="0" bIns="0" rtlCol="0">
                <a:noAutofit/>
              </a:bodyPr>
              <a:lstStyle/>
              <a:p>
                <a:pPr>
                  <a:lnSpc>
                    <a:spcPct val="107000"/>
                  </a:lnSpc>
                  <a:spcAft>
                    <a:spcPts val="800"/>
                  </a:spcAft>
                </a:pPr>
                <a:r>
                  <a:rPr lang="zh-CN" sz="1600" b="1" kern="100">
                    <a:solidFill>
                      <a:srgbClr val="000000"/>
                    </a:solidFill>
                    <a:effectLst/>
                    <a:latin typeface="Calibri" panose="020F0502020204030204" pitchFamily="34" charset="0"/>
                    <a:ea typeface="Verdana" panose="020B0604030504040204" pitchFamily="34" charset="0"/>
                    <a:cs typeface="Verdana" panose="020B0604030504040204" pitchFamily="34" charset="0"/>
                  </a:rPr>
                  <a:t> </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152" name="Shape 1710">
                <a:extLst>
                  <a:ext uri="{FF2B5EF4-FFF2-40B4-BE49-F238E27FC236}">
                    <a16:creationId xmlns:a16="http://schemas.microsoft.com/office/drawing/2014/main" id="{DE02AF63-9896-4ADC-9992-29F00A8F3862}"/>
                  </a:ext>
                </a:extLst>
              </p:cNvPr>
              <p:cNvSpPr/>
              <p:nvPr/>
            </p:nvSpPr>
            <p:spPr>
              <a:xfrm>
                <a:off x="6598742" y="906399"/>
                <a:ext cx="335026" cy="371475"/>
              </a:xfrm>
              <a:custGeom>
                <a:avLst/>
                <a:gdLst/>
                <a:ahLst/>
                <a:cxnLst/>
                <a:rect l="0" t="0" r="0" b="0"/>
                <a:pathLst>
                  <a:path w="335026" h="371475">
                    <a:moveTo>
                      <a:pt x="158115" y="371475"/>
                    </a:moveTo>
                    <a:lnTo>
                      <a:pt x="335026" y="0"/>
                    </a:lnTo>
                    <a:lnTo>
                      <a:pt x="0" y="0"/>
                    </a:lnTo>
                    <a:lnTo>
                      <a:pt x="158115" y="371475"/>
                    </a:lnTo>
                    <a:close/>
                  </a:path>
                </a:pathLst>
              </a:custGeom>
              <a:ln w="28575" cap="flat">
                <a:round/>
              </a:ln>
            </p:spPr>
            <p:style>
              <a:lnRef idx="1">
                <a:srgbClr val="FF0000"/>
              </a:lnRef>
              <a:fillRef idx="0">
                <a:srgbClr val="000000">
                  <a:alpha val="0"/>
                </a:srgbClr>
              </a:fillRef>
              <a:effectRef idx="0">
                <a:scrgbClr r="0" g="0" b="0"/>
              </a:effectRef>
              <a:fontRef idx="none"/>
            </p:style>
            <p:txBody>
              <a:bodyPr/>
              <a:lstStyle/>
              <a:p>
                <a:endParaRPr lang="zh-CN" altLang="en-US"/>
              </a:p>
            </p:txBody>
          </p:sp>
          <p:sp>
            <p:nvSpPr>
              <p:cNvPr id="153" name="Rectangle 1711">
                <a:extLst>
                  <a:ext uri="{FF2B5EF4-FFF2-40B4-BE49-F238E27FC236}">
                    <a16:creationId xmlns:a16="http://schemas.microsoft.com/office/drawing/2014/main" id="{C104475E-39AA-4315-81A7-9D7677E644FF}"/>
                  </a:ext>
                </a:extLst>
              </p:cNvPr>
              <p:cNvSpPr/>
              <p:nvPr/>
            </p:nvSpPr>
            <p:spPr>
              <a:xfrm>
                <a:off x="6693358" y="999569"/>
                <a:ext cx="195176" cy="262736"/>
              </a:xfrm>
              <a:prstGeom prst="rect">
                <a:avLst/>
              </a:prstGeom>
              <a:ln>
                <a:noFill/>
              </a:ln>
            </p:spPr>
            <p:txBody>
              <a:bodyPr vert="horz" lIns="0" tIns="0" rIns="0" bIns="0" rtlCol="0">
                <a:noAutofit/>
              </a:bodyPr>
              <a:lstStyle/>
              <a:p>
                <a:pPr>
                  <a:lnSpc>
                    <a:spcPct val="107000"/>
                  </a:lnSpc>
                  <a:spcAft>
                    <a:spcPts val="800"/>
                  </a:spcAft>
                </a:pPr>
                <a:r>
                  <a:rPr lang="en-US" sz="1600" b="1" kern="100">
                    <a:solidFill>
                      <a:srgbClr val="000000"/>
                    </a:solidFill>
                    <a:effectLst/>
                    <a:latin typeface="Verdana" panose="020B0604030504040204" pitchFamily="34" charset="0"/>
                    <a:ea typeface="Verdana" panose="020B0604030504040204" pitchFamily="34" charset="0"/>
                    <a:cs typeface="Verdana" panose="020B0604030504040204" pitchFamily="34" charset="0"/>
                  </a:rPr>
                  <a:t>C</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154" name="Rectangle 1712">
                <a:extLst>
                  <a:ext uri="{FF2B5EF4-FFF2-40B4-BE49-F238E27FC236}">
                    <a16:creationId xmlns:a16="http://schemas.microsoft.com/office/drawing/2014/main" id="{EE32DF36-D486-4F45-9689-750AEBCE0763}"/>
                  </a:ext>
                </a:extLst>
              </p:cNvPr>
              <p:cNvSpPr/>
              <p:nvPr/>
            </p:nvSpPr>
            <p:spPr>
              <a:xfrm>
                <a:off x="6839661" y="999569"/>
                <a:ext cx="92196" cy="262736"/>
              </a:xfrm>
              <a:prstGeom prst="rect">
                <a:avLst/>
              </a:prstGeom>
              <a:ln>
                <a:noFill/>
              </a:ln>
            </p:spPr>
            <p:txBody>
              <a:bodyPr vert="horz" lIns="0" tIns="0" rIns="0" bIns="0" rtlCol="0">
                <a:noAutofit/>
              </a:bodyPr>
              <a:lstStyle/>
              <a:p>
                <a:pPr>
                  <a:lnSpc>
                    <a:spcPct val="107000"/>
                  </a:lnSpc>
                  <a:spcAft>
                    <a:spcPts val="800"/>
                  </a:spcAft>
                </a:pPr>
                <a:r>
                  <a:rPr lang="zh-CN" sz="1600" b="1" kern="100">
                    <a:solidFill>
                      <a:srgbClr val="000000"/>
                    </a:solidFill>
                    <a:effectLst/>
                    <a:latin typeface="Calibri" panose="020F0502020204030204" pitchFamily="34" charset="0"/>
                    <a:ea typeface="Verdana" panose="020B0604030504040204" pitchFamily="34" charset="0"/>
                    <a:cs typeface="Verdana" panose="020B0604030504040204" pitchFamily="34" charset="0"/>
                  </a:rPr>
                  <a:t> </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155" name="Shape 1714">
                <a:extLst>
                  <a:ext uri="{FF2B5EF4-FFF2-40B4-BE49-F238E27FC236}">
                    <a16:creationId xmlns:a16="http://schemas.microsoft.com/office/drawing/2014/main" id="{A0FC4C6B-EE7D-4FC5-BF8D-201BD20BB5EE}"/>
                  </a:ext>
                </a:extLst>
              </p:cNvPr>
              <p:cNvSpPr/>
              <p:nvPr/>
            </p:nvSpPr>
            <p:spPr>
              <a:xfrm>
                <a:off x="7930718" y="906399"/>
                <a:ext cx="334899" cy="371475"/>
              </a:xfrm>
              <a:custGeom>
                <a:avLst/>
                <a:gdLst/>
                <a:ahLst/>
                <a:cxnLst/>
                <a:rect l="0" t="0" r="0" b="0"/>
                <a:pathLst>
                  <a:path w="334899" h="371475">
                    <a:moveTo>
                      <a:pt x="158115" y="371475"/>
                    </a:moveTo>
                    <a:lnTo>
                      <a:pt x="334899" y="0"/>
                    </a:lnTo>
                    <a:lnTo>
                      <a:pt x="0" y="0"/>
                    </a:lnTo>
                    <a:lnTo>
                      <a:pt x="158115" y="371475"/>
                    </a:lnTo>
                    <a:close/>
                  </a:path>
                </a:pathLst>
              </a:custGeom>
              <a:ln w="28575" cap="flat">
                <a:round/>
              </a:ln>
            </p:spPr>
            <p:style>
              <a:lnRef idx="1">
                <a:srgbClr val="A6A6A6"/>
              </a:lnRef>
              <a:fillRef idx="0">
                <a:srgbClr val="000000">
                  <a:alpha val="0"/>
                </a:srgbClr>
              </a:fillRef>
              <a:effectRef idx="0">
                <a:scrgbClr r="0" g="0" b="0"/>
              </a:effectRef>
              <a:fontRef idx="none"/>
            </p:style>
            <p:txBody>
              <a:bodyPr/>
              <a:lstStyle/>
              <a:p>
                <a:endParaRPr lang="zh-CN" altLang="en-US"/>
              </a:p>
            </p:txBody>
          </p:sp>
          <p:sp>
            <p:nvSpPr>
              <p:cNvPr id="156" name="Rectangle 1715">
                <a:extLst>
                  <a:ext uri="{FF2B5EF4-FFF2-40B4-BE49-F238E27FC236}">
                    <a16:creationId xmlns:a16="http://schemas.microsoft.com/office/drawing/2014/main" id="{46583C4C-CDBC-4D27-BA1E-6CA30630DE83}"/>
                  </a:ext>
                </a:extLst>
              </p:cNvPr>
              <p:cNvSpPr/>
              <p:nvPr/>
            </p:nvSpPr>
            <p:spPr>
              <a:xfrm>
                <a:off x="8015300" y="999569"/>
                <a:ext cx="223752" cy="262736"/>
              </a:xfrm>
              <a:prstGeom prst="rect">
                <a:avLst/>
              </a:prstGeom>
              <a:ln>
                <a:noFill/>
              </a:ln>
            </p:spPr>
            <p:txBody>
              <a:bodyPr vert="horz" lIns="0" tIns="0" rIns="0" bIns="0" rtlCol="0">
                <a:noAutofit/>
              </a:bodyPr>
              <a:lstStyle/>
              <a:p>
                <a:pPr>
                  <a:lnSpc>
                    <a:spcPct val="107000"/>
                  </a:lnSpc>
                  <a:spcAft>
                    <a:spcPts val="800"/>
                  </a:spcAft>
                </a:pPr>
                <a:r>
                  <a:rPr lang="en-US" sz="1600" b="1" kern="100">
                    <a:solidFill>
                      <a:srgbClr val="000000"/>
                    </a:solidFill>
                    <a:effectLst/>
                    <a:latin typeface="Verdana" panose="020B0604030504040204" pitchFamily="34" charset="0"/>
                    <a:ea typeface="Verdana" panose="020B0604030504040204" pitchFamily="34" charset="0"/>
                    <a:cs typeface="Verdana" panose="020B0604030504040204" pitchFamily="34" charset="0"/>
                  </a:rPr>
                  <a:t>D</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157" name="Rectangle 1716">
                <a:extLst>
                  <a:ext uri="{FF2B5EF4-FFF2-40B4-BE49-F238E27FC236}">
                    <a16:creationId xmlns:a16="http://schemas.microsoft.com/office/drawing/2014/main" id="{496815F1-23E7-4066-B853-C900B3922093}"/>
                  </a:ext>
                </a:extLst>
              </p:cNvPr>
              <p:cNvSpPr/>
              <p:nvPr/>
            </p:nvSpPr>
            <p:spPr>
              <a:xfrm>
                <a:off x="8182940" y="999569"/>
                <a:ext cx="92196" cy="262736"/>
              </a:xfrm>
              <a:prstGeom prst="rect">
                <a:avLst/>
              </a:prstGeom>
              <a:ln>
                <a:noFill/>
              </a:ln>
            </p:spPr>
            <p:txBody>
              <a:bodyPr vert="horz" lIns="0" tIns="0" rIns="0" bIns="0" rtlCol="0">
                <a:noAutofit/>
              </a:bodyPr>
              <a:lstStyle/>
              <a:p>
                <a:pPr>
                  <a:lnSpc>
                    <a:spcPct val="107000"/>
                  </a:lnSpc>
                  <a:spcAft>
                    <a:spcPts val="800"/>
                  </a:spcAft>
                </a:pPr>
                <a:r>
                  <a:rPr lang="zh-CN" sz="1600" b="1" kern="100">
                    <a:solidFill>
                      <a:srgbClr val="000000"/>
                    </a:solidFill>
                    <a:effectLst/>
                    <a:latin typeface="Calibri" panose="020F0502020204030204" pitchFamily="34" charset="0"/>
                    <a:ea typeface="Verdana" panose="020B0604030504040204" pitchFamily="34" charset="0"/>
                    <a:cs typeface="Verdana" panose="020B0604030504040204" pitchFamily="34" charset="0"/>
                  </a:rPr>
                  <a:t> </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158" name="Shape 1718">
                <a:extLst>
                  <a:ext uri="{FF2B5EF4-FFF2-40B4-BE49-F238E27FC236}">
                    <a16:creationId xmlns:a16="http://schemas.microsoft.com/office/drawing/2014/main" id="{6D494762-8364-49B6-95DD-D1ED90DDEC74}"/>
                  </a:ext>
                </a:extLst>
              </p:cNvPr>
              <p:cNvSpPr/>
              <p:nvPr/>
            </p:nvSpPr>
            <p:spPr>
              <a:xfrm>
                <a:off x="4830267" y="1771650"/>
                <a:ext cx="352425" cy="369888"/>
              </a:xfrm>
              <a:custGeom>
                <a:avLst/>
                <a:gdLst/>
                <a:ahLst/>
                <a:cxnLst/>
                <a:rect l="0" t="0" r="0" b="0"/>
                <a:pathLst>
                  <a:path w="352425" h="369888">
                    <a:moveTo>
                      <a:pt x="0" y="369888"/>
                    </a:moveTo>
                    <a:lnTo>
                      <a:pt x="176276" y="0"/>
                    </a:lnTo>
                    <a:lnTo>
                      <a:pt x="352425" y="369888"/>
                    </a:lnTo>
                    <a:close/>
                  </a:path>
                </a:pathLst>
              </a:custGeom>
              <a:ln w="28575" cap="flat">
                <a:round/>
              </a:ln>
            </p:spPr>
            <p:style>
              <a:lnRef idx="1">
                <a:srgbClr val="FF0000"/>
              </a:lnRef>
              <a:fillRef idx="0">
                <a:srgbClr val="000000">
                  <a:alpha val="0"/>
                </a:srgbClr>
              </a:fillRef>
              <a:effectRef idx="0">
                <a:scrgbClr r="0" g="0" b="0"/>
              </a:effectRef>
              <a:fontRef idx="none"/>
            </p:style>
            <p:txBody>
              <a:bodyPr/>
              <a:lstStyle/>
              <a:p>
                <a:endParaRPr lang="zh-CN" altLang="en-US"/>
              </a:p>
            </p:txBody>
          </p:sp>
          <p:sp>
            <p:nvSpPr>
              <p:cNvPr id="159" name="Shape 1720">
                <a:extLst>
                  <a:ext uri="{FF2B5EF4-FFF2-40B4-BE49-F238E27FC236}">
                    <a16:creationId xmlns:a16="http://schemas.microsoft.com/office/drawing/2014/main" id="{27C81D5E-B6EA-4643-96DD-581774518908}"/>
                  </a:ext>
                </a:extLst>
              </p:cNvPr>
              <p:cNvSpPr/>
              <p:nvPr/>
            </p:nvSpPr>
            <p:spPr>
              <a:xfrm>
                <a:off x="5271592" y="1771650"/>
                <a:ext cx="352425" cy="369888"/>
              </a:xfrm>
              <a:custGeom>
                <a:avLst/>
                <a:gdLst/>
                <a:ahLst/>
                <a:cxnLst/>
                <a:rect l="0" t="0" r="0" b="0"/>
                <a:pathLst>
                  <a:path w="352425" h="369888">
                    <a:moveTo>
                      <a:pt x="0" y="369888"/>
                    </a:moveTo>
                    <a:lnTo>
                      <a:pt x="176276" y="0"/>
                    </a:lnTo>
                    <a:lnTo>
                      <a:pt x="352425" y="369888"/>
                    </a:lnTo>
                    <a:close/>
                  </a:path>
                </a:pathLst>
              </a:custGeom>
              <a:ln w="28575" cap="flat">
                <a:round/>
              </a:ln>
            </p:spPr>
            <p:style>
              <a:lnRef idx="1">
                <a:srgbClr val="FF0000"/>
              </a:lnRef>
              <a:fillRef idx="0">
                <a:srgbClr val="000000">
                  <a:alpha val="0"/>
                </a:srgbClr>
              </a:fillRef>
              <a:effectRef idx="0">
                <a:scrgbClr r="0" g="0" b="0"/>
              </a:effectRef>
              <a:fontRef idx="none"/>
            </p:style>
            <p:txBody>
              <a:bodyPr/>
              <a:lstStyle/>
              <a:p>
                <a:endParaRPr lang="zh-CN" altLang="en-US"/>
              </a:p>
            </p:txBody>
          </p:sp>
          <p:sp>
            <p:nvSpPr>
              <p:cNvPr id="160" name="Shape 1722">
                <a:extLst>
                  <a:ext uri="{FF2B5EF4-FFF2-40B4-BE49-F238E27FC236}">
                    <a16:creationId xmlns:a16="http://schemas.microsoft.com/office/drawing/2014/main" id="{A622D254-14B9-4718-A0EE-C08C50E09BFB}"/>
                  </a:ext>
                </a:extLst>
              </p:cNvPr>
              <p:cNvSpPr/>
              <p:nvPr/>
            </p:nvSpPr>
            <p:spPr>
              <a:xfrm>
                <a:off x="5714568" y="1771650"/>
                <a:ext cx="350774" cy="369888"/>
              </a:xfrm>
              <a:custGeom>
                <a:avLst/>
                <a:gdLst/>
                <a:ahLst/>
                <a:cxnLst/>
                <a:rect l="0" t="0" r="0" b="0"/>
                <a:pathLst>
                  <a:path w="350774" h="369888">
                    <a:moveTo>
                      <a:pt x="0" y="369888"/>
                    </a:moveTo>
                    <a:lnTo>
                      <a:pt x="175387" y="0"/>
                    </a:lnTo>
                    <a:lnTo>
                      <a:pt x="350774" y="369888"/>
                    </a:lnTo>
                    <a:close/>
                  </a:path>
                </a:pathLst>
              </a:custGeom>
              <a:ln w="28575" cap="flat">
                <a:round/>
              </a:ln>
            </p:spPr>
            <p:style>
              <a:lnRef idx="1">
                <a:srgbClr val="FF0000"/>
              </a:lnRef>
              <a:fillRef idx="0">
                <a:srgbClr val="000000">
                  <a:alpha val="0"/>
                </a:srgbClr>
              </a:fillRef>
              <a:effectRef idx="0">
                <a:scrgbClr r="0" g="0" b="0"/>
              </a:effectRef>
              <a:fontRef idx="none"/>
            </p:style>
            <p:txBody>
              <a:bodyPr/>
              <a:lstStyle/>
              <a:p>
                <a:endParaRPr lang="zh-CN" altLang="en-US"/>
              </a:p>
            </p:txBody>
          </p:sp>
          <p:sp>
            <p:nvSpPr>
              <p:cNvPr id="161" name="Shape 1724">
                <a:extLst>
                  <a:ext uri="{FF2B5EF4-FFF2-40B4-BE49-F238E27FC236}">
                    <a16:creationId xmlns:a16="http://schemas.microsoft.com/office/drawing/2014/main" id="{3E90A17B-9FC8-4AAC-8BF7-EFAFC2AEBEE5}"/>
                  </a:ext>
                </a:extLst>
              </p:cNvPr>
              <p:cNvSpPr/>
              <p:nvPr/>
            </p:nvSpPr>
            <p:spPr>
              <a:xfrm>
                <a:off x="6155893" y="1771650"/>
                <a:ext cx="352425" cy="369888"/>
              </a:xfrm>
              <a:custGeom>
                <a:avLst/>
                <a:gdLst/>
                <a:ahLst/>
                <a:cxnLst/>
                <a:rect l="0" t="0" r="0" b="0"/>
                <a:pathLst>
                  <a:path w="352425" h="369888">
                    <a:moveTo>
                      <a:pt x="0" y="369888"/>
                    </a:moveTo>
                    <a:lnTo>
                      <a:pt x="176149" y="0"/>
                    </a:lnTo>
                    <a:lnTo>
                      <a:pt x="352425" y="369888"/>
                    </a:lnTo>
                    <a:close/>
                  </a:path>
                </a:pathLst>
              </a:custGeom>
              <a:ln w="28575" cap="flat">
                <a:round/>
              </a:ln>
            </p:spPr>
            <p:style>
              <a:lnRef idx="1">
                <a:srgbClr val="0099CC"/>
              </a:lnRef>
              <a:fillRef idx="0">
                <a:srgbClr val="000000">
                  <a:alpha val="0"/>
                </a:srgbClr>
              </a:fillRef>
              <a:effectRef idx="0">
                <a:scrgbClr r="0" g="0" b="0"/>
              </a:effectRef>
              <a:fontRef idx="none"/>
            </p:style>
            <p:txBody>
              <a:bodyPr/>
              <a:lstStyle/>
              <a:p>
                <a:endParaRPr lang="zh-CN" altLang="en-US"/>
              </a:p>
            </p:txBody>
          </p:sp>
          <p:sp>
            <p:nvSpPr>
              <p:cNvPr id="162" name="Shape 1726">
                <a:extLst>
                  <a:ext uri="{FF2B5EF4-FFF2-40B4-BE49-F238E27FC236}">
                    <a16:creationId xmlns:a16="http://schemas.microsoft.com/office/drawing/2014/main" id="{29BA771C-2B6A-4849-8241-E0C5C69482D3}"/>
                  </a:ext>
                </a:extLst>
              </p:cNvPr>
              <p:cNvSpPr/>
              <p:nvPr/>
            </p:nvSpPr>
            <p:spPr>
              <a:xfrm>
                <a:off x="6598742" y="1771650"/>
                <a:ext cx="350901" cy="369888"/>
              </a:xfrm>
              <a:custGeom>
                <a:avLst/>
                <a:gdLst/>
                <a:ahLst/>
                <a:cxnLst/>
                <a:rect l="0" t="0" r="0" b="0"/>
                <a:pathLst>
                  <a:path w="350901" h="369888">
                    <a:moveTo>
                      <a:pt x="0" y="369888"/>
                    </a:moveTo>
                    <a:lnTo>
                      <a:pt x="175387" y="0"/>
                    </a:lnTo>
                    <a:lnTo>
                      <a:pt x="350901" y="369888"/>
                    </a:lnTo>
                    <a:close/>
                  </a:path>
                </a:pathLst>
              </a:custGeom>
              <a:ln w="28575" cap="flat">
                <a:round/>
              </a:ln>
            </p:spPr>
            <p:style>
              <a:lnRef idx="1">
                <a:srgbClr val="A6A6A6"/>
              </a:lnRef>
              <a:fillRef idx="0">
                <a:srgbClr val="000000">
                  <a:alpha val="0"/>
                </a:srgbClr>
              </a:fillRef>
              <a:effectRef idx="0">
                <a:scrgbClr r="0" g="0" b="0"/>
              </a:effectRef>
              <a:fontRef idx="none"/>
            </p:style>
            <p:txBody>
              <a:bodyPr/>
              <a:lstStyle/>
              <a:p>
                <a:endParaRPr lang="zh-CN" altLang="en-US"/>
              </a:p>
            </p:txBody>
          </p:sp>
          <p:sp>
            <p:nvSpPr>
              <p:cNvPr id="163" name="Shape 1728">
                <a:extLst>
                  <a:ext uri="{FF2B5EF4-FFF2-40B4-BE49-F238E27FC236}">
                    <a16:creationId xmlns:a16="http://schemas.microsoft.com/office/drawing/2014/main" id="{A188E92D-6203-49B0-B7D3-DA9401B2CD2D}"/>
                  </a:ext>
                </a:extLst>
              </p:cNvPr>
              <p:cNvSpPr/>
              <p:nvPr/>
            </p:nvSpPr>
            <p:spPr>
              <a:xfrm>
                <a:off x="7040067" y="1771650"/>
                <a:ext cx="352425" cy="369888"/>
              </a:xfrm>
              <a:custGeom>
                <a:avLst/>
                <a:gdLst/>
                <a:ahLst/>
                <a:cxnLst/>
                <a:rect l="0" t="0" r="0" b="0"/>
                <a:pathLst>
                  <a:path w="352425" h="369888">
                    <a:moveTo>
                      <a:pt x="0" y="369888"/>
                    </a:moveTo>
                    <a:lnTo>
                      <a:pt x="176276" y="0"/>
                    </a:lnTo>
                    <a:lnTo>
                      <a:pt x="352425" y="369888"/>
                    </a:lnTo>
                    <a:close/>
                  </a:path>
                </a:pathLst>
              </a:custGeom>
              <a:ln w="28575" cap="flat">
                <a:round/>
              </a:ln>
            </p:spPr>
            <p:style>
              <a:lnRef idx="1">
                <a:srgbClr val="A6A6A6"/>
              </a:lnRef>
              <a:fillRef idx="0">
                <a:srgbClr val="000000">
                  <a:alpha val="0"/>
                </a:srgbClr>
              </a:fillRef>
              <a:effectRef idx="0">
                <a:scrgbClr r="0" g="0" b="0"/>
              </a:effectRef>
              <a:fontRef idx="none"/>
            </p:style>
            <p:txBody>
              <a:bodyPr/>
              <a:lstStyle/>
              <a:p>
                <a:endParaRPr lang="zh-CN" altLang="en-US"/>
              </a:p>
            </p:txBody>
          </p:sp>
          <p:sp>
            <p:nvSpPr>
              <p:cNvPr id="164" name="Shape 1730">
                <a:extLst>
                  <a:ext uri="{FF2B5EF4-FFF2-40B4-BE49-F238E27FC236}">
                    <a16:creationId xmlns:a16="http://schemas.microsoft.com/office/drawing/2014/main" id="{458D9357-4E3B-4626-A71A-8C437C8B055C}"/>
                  </a:ext>
                </a:extLst>
              </p:cNvPr>
              <p:cNvSpPr/>
              <p:nvPr/>
            </p:nvSpPr>
            <p:spPr>
              <a:xfrm>
                <a:off x="7481392" y="1771650"/>
                <a:ext cx="352425" cy="369888"/>
              </a:xfrm>
              <a:custGeom>
                <a:avLst/>
                <a:gdLst/>
                <a:ahLst/>
                <a:cxnLst/>
                <a:rect l="0" t="0" r="0" b="0"/>
                <a:pathLst>
                  <a:path w="352425" h="369888">
                    <a:moveTo>
                      <a:pt x="0" y="369888"/>
                    </a:moveTo>
                    <a:lnTo>
                      <a:pt x="176276" y="0"/>
                    </a:lnTo>
                    <a:lnTo>
                      <a:pt x="352425" y="369888"/>
                    </a:lnTo>
                    <a:close/>
                  </a:path>
                </a:pathLst>
              </a:custGeom>
              <a:ln w="28575" cap="flat">
                <a:round/>
              </a:ln>
            </p:spPr>
            <p:style>
              <a:lnRef idx="1">
                <a:srgbClr val="A6A6A6"/>
              </a:lnRef>
              <a:fillRef idx="0">
                <a:srgbClr val="000000">
                  <a:alpha val="0"/>
                </a:srgbClr>
              </a:fillRef>
              <a:effectRef idx="0">
                <a:scrgbClr r="0" g="0" b="0"/>
              </a:effectRef>
              <a:fontRef idx="none"/>
            </p:style>
            <p:txBody>
              <a:bodyPr/>
              <a:lstStyle/>
              <a:p>
                <a:endParaRPr lang="zh-CN" altLang="en-US"/>
              </a:p>
            </p:txBody>
          </p:sp>
          <p:sp>
            <p:nvSpPr>
              <p:cNvPr id="165" name="Shape 1732">
                <a:extLst>
                  <a:ext uri="{FF2B5EF4-FFF2-40B4-BE49-F238E27FC236}">
                    <a16:creationId xmlns:a16="http://schemas.microsoft.com/office/drawing/2014/main" id="{7080967F-C0F0-44CD-BB14-2F6D5711E8F3}"/>
                  </a:ext>
                </a:extLst>
              </p:cNvPr>
              <p:cNvSpPr/>
              <p:nvPr/>
            </p:nvSpPr>
            <p:spPr>
              <a:xfrm>
                <a:off x="7924368" y="1771650"/>
                <a:ext cx="352425" cy="369888"/>
              </a:xfrm>
              <a:custGeom>
                <a:avLst/>
                <a:gdLst/>
                <a:ahLst/>
                <a:cxnLst/>
                <a:rect l="0" t="0" r="0" b="0"/>
                <a:pathLst>
                  <a:path w="352425" h="369888">
                    <a:moveTo>
                      <a:pt x="0" y="369888"/>
                    </a:moveTo>
                    <a:lnTo>
                      <a:pt x="176149" y="0"/>
                    </a:lnTo>
                    <a:lnTo>
                      <a:pt x="352425" y="369888"/>
                    </a:lnTo>
                    <a:close/>
                  </a:path>
                </a:pathLst>
              </a:custGeom>
              <a:ln w="28575" cap="flat">
                <a:round/>
              </a:ln>
            </p:spPr>
            <p:style>
              <a:lnRef idx="1">
                <a:srgbClr val="A6A6A6"/>
              </a:lnRef>
              <a:fillRef idx="0">
                <a:srgbClr val="000000">
                  <a:alpha val="0"/>
                </a:srgbClr>
              </a:fillRef>
              <a:effectRef idx="0">
                <a:scrgbClr r="0" g="0" b="0"/>
              </a:effectRef>
              <a:fontRef idx="none"/>
            </p:style>
            <p:txBody>
              <a:bodyPr/>
              <a:lstStyle/>
              <a:p>
                <a:endParaRPr lang="zh-CN" altLang="en-US"/>
              </a:p>
            </p:txBody>
          </p:sp>
          <p:sp>
            <p:nvSpPr>
              <p:cNvPr id="166" name="Shape 1734">
                <a:extLst>
                  <a:ext uri="{FF2B5EF4-FFF2-40B4-BE49-F238E27FC236}">
                    <a16:creationId xmlns:a16="http://schemas.microsoft.com/office/drawing/2014/main" id="{C57A77D9-4796-40EA-B40D-8B46E0C800B8}"/>
                  </a:ext>
                </a:extLst>
              </p:cNvPr>
              <p:cNvSpPr/>
              <p:nvPr/>
            </p:nvSpPr>
            <p:spPr>
              <a:xfrm>
                <a:off x="8365693" y="1771650"/>
                <a:ext cx="352425" cy="369888"/>
              </a:xfrm>
              <a:custGeom>
                <a:avLst/>
                <a:gdLst/>
                <a:ahLst/>
                <a:cxnLst/>
                <a:rect l="0" t="0" r="0" b="0"/>
                <a:pathLst>
                  <a:path w="352425" h="369888">
                    <a:moveTo>
                      <a:pt x="0" y="369888"/>
                    </a:moveTo>
                    <a:lnTo>
                      <a:pt x="176149" y="0"/>
                    </a:lnTo>
                    <a:lnTo>
                      <a:pt x="352425" y="369888"/>
                    </a:lnTo>
                    <a:close/>
                  </a:path>
                </a:pathLst>
              </a:custGeom>
              <a:ln w="28575" cap="flat">
                <a:round/>
              </a:ln>
            </p:spPr>
            <p:style>
              <a:lnRef idx="1">
                <a:srgbClr val="A6A6A6"/>
              </a:lnRef>
              <a:fillRef idx="0">
                <a:srgbClr val="000000">
                  <a:alpha val="0"/>
                </a:srgbClr>
              </a:fillRef>
              <a:effectRef idx="0">
                <a:scrgbClr r="0" g="0" b="0"/>
              </a:effectRef>
              <a:fontRef idx="none"/>
            </p:style>
            <p:txBody>
              <a:bodyPr/>
              <a:lstStyle/>
              <a:p>
                <a:endParaRPr lang="zh-CN" altLang="en-US"/>
              </a:p>
            </p:txBody>
          </p:sp>
          <p:sp>
            <p:nvSpPr>
              <p:cNvPr id="167" name="Shape 1735">
                <a:extLst>
                  <a:ext uri="{FF2B5EF4-FFF2-40B4-BE49-F238E27FC236}">
                    <a16:creationId xmlns:a16="http://schemas.microsoft.com/office/drawing/2014/main" id="{92C91A11-34F6-4345-927E-F56958D3BEE7}"/>
                  </a:ext>
                </a:extLst>
              </p:cNvPr>
              <p:cNvSpPr/>
              <p:nvPr/>
            </p:nvSpPr>
            <p:spPr>
              <a:xfrm>
                <a:off x="5419293" y="387350"/>
                <a:ext cx="1336675" cy="519049"/>
              </a:xfrm>
              <a:custGeom>
                <a:avLst/>
                <a:gdLst/>
                <a:ahLst/>
                <a:cxnLst/>
                <a:rect l="0" t="0" r="0" b="0"/>
                <a:pathLst>
                  <a:path w="1336675" h="519049">
                    <a:moveTo>
                      <a:pt x="1336675" y="0"/>
                    </a:moveTo>
                    <a:lnTo>
                      <a:pt x="0" y="519049"/>
                    </a:lnTo>
                  </a:path>
                </a:pathLst>
              </a:custGeom>
              <a:ln w="28575" cap="flat">
                <a:round/>
              </a:ln>
            </p:spPr>
            <p:style>
              <a:lnRef idx="1">
                <a:srgbClr val="FF0000"/>
              </a:lnRef>
              <a:fillRef idx="0">
                <a:srgbClr val="000000">
                  <a:alpha val="0"/>
                </a:srgbClr>
              </a:fillRef>
              <a:effectRef idx="0">
                <a:scrgbClr r="0" g="0" b="0"/>
              </a:effectRef>
              <a:fontRef idx="none"/>
            </p:style>
            <p:txBody>
              <a:bodyPr/>
              <a:lstStyle/>
              <a:p>
                <a:endParaRPr lang="zh-CN" altLang="en-US"/>
              </a:p>
            </p:txBody>
          </p:sp>
          <p:sp>
            <p:nvSpPr>
              <p:cNvPr id="168" name="Shape 1736">
                <a:extLst>
                  <a:ext uri="{FF2B5EF4-FFF2-40B4-BE49-F238E27FC236}">
                    <a16:creationId xmlns:a16="http://schemas.microsoft.com/office/drawing/2014/main" id="{D8BC5028-8DC5-4006-BA51-152B9D0DDE8F}"/>
                  </a:ext>
                </a:extLst>
              </p:cNvPr>
              <p:cNvSpPr/>
              <p:nvPr/>
            </p:nvSpPr>
            <p:spPr>
              <a:xfrm>
                <a:off x="6757492" y="387350"/>
                <a:ext cx="0" cy="519049"/>
              </a:xfrm>
              <a:custGeom>
                <a:avLst/>
                <a:gdLst/>
                <a:ahLst/>
                <a:cxnLst/>
                <a:rect l="0" t="0" r="0" b="0"/>
                <a:pathLst>
                  <a:path h="519049">
                    <a:moveTo>
                      <a:pt x="0" y="0"/>
                    </a:moveTo>
                    <a:lnTo>
                      <a:pt x="0" y="519049"/>
                    </a:lnTo>
                  </a:path>
                </a:pathLst>
              </a:custGeom>
              <a:ln w="28575" cap="flat">
                <a:round/>
              </a:ln>
            </p:spPr>
            <p:style>
              <a:lnRef idx="1">
                <a:srgbClr val="FF0000"/>
              </a:lnRef>
              <a:fillRef idx="0">
                <a:srgbClr val="000000">
                  <a:alpha val="0"/>
                </a:srgbClr>
              </a:fillRef>
              <a:effectRef idx="0">
                <a:scrgbClr r="0" g="0" b="0"/>
              </a:effectRef>
              <a:fontRef idx="none"/>
            </p:style>
            <p:txBody>
              <a:bodyPr/>
              <a:lstStyle/>
              <a:p>
                <a:endParaRPr lang="zh-CN" altLang="en-US"/>
              </a:p>
            </p:txBody>
          </p:sp>
          <p:sp>
            <p:nvSpPr>
              <p:cNvPr id="169" name="Shape 1737">
                <a:extLst>
                  <a:ext uri="{FF2B5EF4-FFF2-40B4-BE49-F238E27FC236}">
                    <a16:creationId xmlns:a16="http://schemas.microsoft.com/office/drawing/2014/main" id="{1C4DEA57-4C66-418F-B5F9-81F4B0449D5B}"/>
                  </a:ext>
                </a:extLst>
              </p:cNvPr>
              <p:cNvSpPr/>
              <p:nvPr/>
            </p:nvSpPr>
            <p:spPr>
              <a:xfrm>
                <a:off x="6757492" y="387350"/>
                <a:ext cx="1466850" cy="519049"/>
              </a:xfrm>
              <a:custGeom>
                <a:avLst/>
                <a:gdLst/>
                <a:ahLst/>
                <a:cxnLst/>
                <a:rect l="0" t="0" r="0" b="0"/>
                <a:pathLst>
                  <a:path w="1466850" h="519049">
                    <a:moveTo>
                      <a:pt x="0" y="0"/>
                    </a:moveTo>
                    <a:lnTo>
                      <a:pt x="1466850" y="519049"/>
                    </a:lnTo>
                  </a:path>
                </a:pathLst>
              </a:custGeom>
              <a:ln w="28575" cap="flat">
                <a:round/>
              </a:ln>
            </p:spPr>
            <p:style>
              <a:lnRef idx="1">
                <a:srgbClr val="BFBFBF"/>
              </a:lnRef>
              <a:fillRef idx="0">
                <a:srgbClr val="000000">
                  <a:alpha val="0"/>
                </a:srgbClr>
              </a:fillRef>
              <a:effectRef idx="0">
                <a:scrgbClr r="0" g="0" b="0"/>
              </a:effectRef>
              <a:fontRef idx="none"/>
            </p:style>
            <p:txBody>
              <a:bodyPr/>
              <a:lstStyle/>
              <a:p>
                <a:endParaRPr lang="zh-CN" altLang="en-US"/>
              </a:p>
            </p:txBody>
          </p:sp>
          <p:sp>
            <p:nvSpPr>
              <p:cNvPr id="170" name="Shape 1738">
                <a:extLst>
                  <a:ext uri="{FF2B5EF4-FFF2-40B4-BE49-F238E27FC236}">
                    <a16:creationId xmlns:a16="http://schemas.microsoft.com/office/drawing/2014/main" id="{2EAAF52A-6BD8-4D4B-92E3-63FD1AC90B73}"/>
                  </a:ext>
                </a:extLst>
              </p:cNvPr>
              <p:cNvSpPr/>
              <p:nvPr/>
            </p:nvSpPr>
            <p:spPr>
              <a:xfrm>
                <a:off x="5006543" y="1277874"/>
                <a:ext cx="412750" cy="493776"/>
              </a:xfrm>
              <a:custGeom>
                <a:avLst/>
                <a:gdLst/>
                <a:ahLst/>
                <a:cxnLst/>
                <a:rect l="0" t="0" r="0" b="0"/>
                <a:pathLst>
                  <a:path w="412750" h="493776">
                    <a:moveTo>
                      <a:pt x="412750" y="0"/>
                    </a:moveTo>
                    <a:lnTo>
                      <a:pt x="0" y="493776"/>
                    </a:lnTo>
                  </a:path>
                </a:pathLst>
              </a:custGeom>
              <a:ln w="28575" cap="flat">
                <a:round/>
              </a:ln>
            </p:spPr>
            <p:style>
              <a:lnRef idx="1">
                <a:srgbClr val="FF0000"/>
              </a:lnRef>
              <a:fillRef idx="0">
                <a:srgbClr val="000000">
                  <a:alpha val="0"/>
                </a:srgbClr>
              </a:fillRef>
              <a:effectRef idx="0">
                <a:scrgbClr r="0" g="0" b="0"/>
              </a:effectRef>
              <a:fontRef idx="none"/>
            </p:style>
            <p:txBody>
              <a:bodyPr/>
              <a:lstStyle/>
              <a:p>
                <a:endParaRPr lang="zh-CN" altLang="en-US"/>
              </a:p>
            </p:txBody>
          </p:sp>
          <p:sp>
            <p:nvSpPr>
              <p:cNvPr id="171" name="Shape 1739">
                <a:extLst>
                  <a:ext uri="{FF2B5EF4-FFF2-40B4-BE49-F238E27FC236}">
                    <a16:creationId xmlns:a16="http://schemas.microsoft.com/office/drawing/2014/main" id="{9BFB2D9C-C0B0-4D0D-A31A-AEB24E8F25CC}"/>
                  </a:ext>
                </a:extLst>
              </p:cNvPr>
              <p:cNvSpPr/>
              <p:nvPr/>
            </p:nvSpPr>
            <p:spPr>
              <a:xfrm>
                <a:off x="5425643" y="1277874"/>
                <a:ext cx="22225" cy="493776"/>
              </a:xfrm>
              <a:custGeom>
                <a:avLst/>
                <a:gdLst/>
                <a:ahLst/>
                <a:cxnLst/>
                <a:rect l="0" t="0" r="0" b="0"/>
                <a:pathLst>
                  <a:path w="22225" h="493776">
                    <a:moveTo>
                      <a:pt x="0" y="0"/>
                    </a:moveTo>
                    <a:lnTo>
                      <a:pt x="22225" y="493776"/>
                    </a:lnTo>
                  </a:path>
                </a:pathLst>
              </a:custGeom>
              <a:ln w="28575" cap="flat">
                <a:round/>
              </a:ln>
            </p:spPr>
            <p:style>
              <a:lnRef idx="1">
                <a:srgbClr val="FF0000"/>
              </a:lnRef>
              <a:fillRef idx="0">
                <a:srgbClr val="000000">
                  <a:alpha val="0"/>
                </a:srgbClr>
              </a:fillRef>
              <a:effectRef idx="0">
                <a:scrgbClr r="0" g="0" b="0"/>
              </a:effectRef>
              <a:fontRef idx="none"/>
            </p:style>
            <p:txBody>
              <a:bodyPr/>
              <a:lstStyle/>
              <a:p>
                <a:endParaRPr lang="zh-CN" altLang="en-US"/>
              </a:p>
            </p:txBody>
          </p:sp>
          <p:sp>
            <p:nvSpPr>
              <p:cNvPr id="172" name="Shape 1740">
                <a:extLst>
                  <a:ext uri="{FF2B5EF4-FFF2-40B4-BE49-F238E27FC236}">
                    <a16:creationId xmlns:a16="http://schemas.microsoft.com/office/drawing/2014/main" id="{52812378-54A5-4116-BDC8-750DA52D5202}"/>
                  </a:ext>
                </a:extLst>
              </p:cNvPr>
              <p:cNvSpPr/>
              <p:nvPr/>
            </p:nvSpPr>
            <p:spPr>
              <a:xfrm>
                <a:off x="5425643" y="1277874"/>
                <a:ext cx="465074" cy="493776"/>
              </a:xfrm>
              <a:custGeom>
                <a:avLst/>
                <a:gdLst/>
                <a:ahLst/>
                <a:cxnLst/>
                <a:rect l="0" t="0" r="0" b="0"/>
                <a:pathLst>
                  <a:path w="465074" h="493776">
                    <a:moveTo>
                      <a:pt x="0" y="0"/>
                    </a:moveTo>
                    <a:lnTo>
                      <a:pt x="465074" y="493776"/>
                    </a:lnTo>
                  </a:path>
                </a:pathLst>
              </a:custGeom>
              <a:ln w="28575" cap="flat">
                <a:round/>
              </a:ln>
            </p:spPr>
            <p:style>
              <a:lnRef idx="1">
                <a:srgbClr val="FF0000"/>
              </a:lnRef>
              <a:fillRef idx="0">
                <a:srgbClr val="000000">
                  <a:alpha val="0"/>
                </a:srgbClr>
              </a:fillRef>
              <a:effectRef idx="0">
                <a:scrgbClr r="0" g="0" b="0"/>
              </a:effectRef>
              <a:fontRef idx="none"/>
            </p:style>
            <p:txBody>
              <a:bodyPr/>
              <a:lstStyle/>
              <a:p>
                <a:endParaRPr lang="zh-CN" altLang="en-US"/>
              </a:p>
            </p:txBody>
          </p:sp>
          <p:sp>
            <p:nvSpPr>
              <p:cNvPr id="173" name="Shape 1741">
                <a:extLst>
                  <a:ext uri="{FF2B5EF4-FFF2-40B4-BE49-F238E27FC236}">
                    <a16:creationId xmlns:a16="http://schemas.microsoft.com/office/drawing/2014/main" id="{5A7FB91B-FD5A-4C00-9DFF-E8354D257292}"/>
                  </a:ext>
                </a:extLst>
              </p:cNvPr>
              <p:cNvSpPr/>
              <p:nvPr/>
            </p:nvSpPr>
            <p:spPr>
              <a:xfrm>
                <a:off x="6332042" y="1277874"/>
                <a:ext cx="425450" cy="493776"/>
              </a:xfrm>
              <a:custGeom>
                <a:avLst/>
                <a:gdLst/>
                <a:ahLst/>
                <a:cxnLst/>
                <a:rect l="0" t="0" r="0" b="0"/>
                <a:pathLst>
                  <a:path w="425450" h="493776">
                    <a:moveTo>
                      <a:pt x="425450" y="0"/>
                    </a:moveTo>
                    <a:lnTo>
                      <a:pt x="0" y="493776"/>
                    </a:lnTo>
                  </a:path>
                </a:pathLst>
              </a:custGeom>
              <a:ln w="28575" cap="flat">
                <a:round/>
              </a:ln>
            </p:spPr>
            <p:style>
              <a:lnRef idx="1">
                <a:srgbClr val="0099CC"/>
              </a:lnRef>
              <a:fillRef idx="0">
                <a:srgbClr val="000000">
                  <a:alpha val="0"/>
                </a:srgbClr>
              </a:fillRef>
              <a:effectRef idx="0">
                <a:scrgbClr r="0" g="0" b="0"/>
              </a:effectRef>
              <a:fontRef idx="none"/>
            </p:style>
            <p:txBody>
              <a:bodyPr/>
              <a:lstStyle/>
              <a:p>
                <a:endParaRPr lang="zh-CN" altLang="en-US"/>
              </a:p>
            </p:txBody>
          </p:sp>
          <p:sp>
            <p:nvSpPr>
              <p:cNvPr id="174" name="Shape 1742">
                <a:extLst>
                  <a:ext uri="{FF2B5EF4-FFF2-40B4-BE49-F238E27FC236}">
                    <a16:creationId xmlns:a16="http://schemas.microsoft.com/office/drawing/2014/main" id="{9DCA8E3F-F951-41F7-8414-D4D0A03D6169}"/>
                  </a:ext>
                </a:extLst>
              </p:cNvPr>
              <p:cNvSpPr/>
              <p:nvPr/>
            </p:nvSpPr>
            <p:spPr>
              <a:xfrm>
                <a:off x="6741617" y="1277874"/>
                <a:ext cx="31750" cy="493776"/>
              </a:xfrm>
              <a:custGeom>
                <a:avLst/>
                <a:gdLst/>
                <a:ahLst/>
                <a:cxnLst/>
                <a:rect l="0" t="0" r="0" b="0"/>
                <a:pathLst>
                  <a:path w="31750" h="493776">
                    <a:moveTo>
                      <a:pt x="0" y="0"/>
                    </a:moveTo>
                    <a:lnTo>
                      <a:pt x="31750" y="493776"/>
                    </a:lnTo>
                  </a:path>
                </a:pathLst>
              </a:custGeom>
              <a:ln w="28575" cap="flat">
                <a:round/>
              </a:ln>
            </p:spPr>
            <p:style>
              <a:lnRef idx="1">
                <a:srgbClr val="A6A6A6"/>
              </a:lnRef>
              <a:fillRef idx="0">
                <a:srgbClr val="000000">
                  <a:alpha val="0"/>
                </a:srgbClr>
              </a:fillRef>
              <a:effectRef idx="0">
                <a:scrgbClr r="0" g="0" b="0"/>
              </a:effectRef>
              <a:fontRef idx="none"/>
            </p:style>
            <p:txBody>
              <a:bodyPr/>
              <a:lstStyle/>
              <a:p>
                <a:endParaRPr lang="zh-CN" altLang="en-US"/>
              </a:p>
            </p:txBody>
          </p:sp>
          <p:sp>
            <p:nvSpPr>
              <p:cNvPr id="175" name="Shape 1743">
                <a:extLst>
                  <a:ext uri="{FF2B5EF4-FFF2-40B4-BE49-F238E27FC236}">
                    <a16:creationId xmlns:a16="http://schemas.microsoft.com/office/drawing/2014/main" id="{A5D31A0A-F0A4-412C-A9CC-4AD4C793A86E}"/>
                  </a:ext>
                </a:extLst>
              </p:cNvPr>
              <p:cNvSpPr/>
              <p:nvPr/>
            </p:nvSpPr>
            <p:spPr>
              <a:xfrm>
                <a:off x="6757492" y="1277874"/>
                <a:ext cx="458851" cy="493776"/>
              </a:xfrm>
              <a:custGeom>
                <a:avLst/>
                <a:gdLst/>
                <a:ahLst/>
                <a:cxnLst/>
                <a:rect l="0" t="0" r="0" b="0"/>
                <a:pathLst>
                  <a:path w="458851" h="493776">
                    <a:moveTo>
                      <a:pt x="0" y="0"/>
                    </a:moveTo>
                    <a:lnTo>
                      <a:pt x="458851" y="493776"/>
                    </a:lnTo>
                  </a:path>
                </a:pathLst>
              </a:custGeom>
              <a:ln w="28575" cap="flat">
                <a:round/>
              </a:ln>
            </p:spPr>
            <p:style>
              <a:lnRef idx="1">
                <a:srgbClr val="A6A6A6"/>
              </a:lnRef>
              <a:fillRef idx="0">
                <a:srgbClr val="000000">
                  <a:alpha val="0"/>
                </a:srgbClr>
              </a:fillRef>
              <a:effectRef idx="0">
                <a:scrgbClr r="0" g="0" b="0"/>
              </a:effectRef>
              <a:fontRef idx="none"/>
            </p:style>
            <p:txBody>
              <a:bodyPr/>
              <a:lstStyle/>
              <a:p>
                <a:endParaRPr lang="zh-CN" altLang="en-US"/>
              </a:p>
            </p:txBody>
          </p:sp>
          <p:sp>
            <p:nvSpPr>
              <p:cNvPr id="176" name="Shape 1744">
                <a:extLst>
                  <a:ext uri="{FF2B5EF4-FFF2-40B4-BE49-F238E27FC236}">
                    <a16:creationId xmlns:a16="http://schemas.microsoft.com/office/drawing/2014/main" id="{637C5980-5171-4091-AFDB-796D50EDD5C1}"/>
                  </a:ext>
                </a:extLst>
              </p:cNvPr>
              <p:cNvSpPr/>
              <p:nvPr/>
            </p:nvSpPr>
            <p:spPr>
              <a:xfrm>
                <a:off x="7657668" y="1277874"/>
                <a:ext cx="431800" cy="493776"/>
              </a:xfrm>
              <a:custGeom>
                <a:avLst/>
                <a:gdLst/>
                <a:ahLst/>
                <a:cxnLst/>
                <a:rect l="0" t="0" r="0" b="0"/>
                <a:pathLst>
                  <a:path w="431800" h="493776">
                    <a:moveTo>
                      <a:pt x="431800" y="0"/>
                    </a:moveTo>
                    <a:lnTo>
                      <a:pt x="0" y="493776"/>
                    </a:lnTo>
                  </a:path>
                </a:pathLst>
              </a:custGeom>
              <a:ln w="28575" cap="flat">
                <a:round/>
              </a:ln>
            </p:spPr>
            <p:style>
              <a:lnRef idx="1">
                <a:srgbClr val="A6A6A6"/>
              </a:lnRef>
              <a:fillRef idx="0">
                <a:srgbClr val="000000">
                  <a:alpha val="0"/>
                </a:srgbClr>
              </a:fillRef>
              <a:effectRef idx="0">
                <a:scrgbClr r="0" g="0" b="0"/>
              </a:effectRef>
              <a:fontRef idx="none"/>
            </p:style>
            <p:txBody>
              <a:bodyPr/>
              <a:lstStyle/>
              <a:p>
                <a:endParaRPr lang="zh-CN" altLang="en-US"/>
              </a:p>
            </p:txBody>
          </p:sp>
          <p:sp>
            <p:nvSpPr>
              <p:cNvPr id="177" name="Shape 1745">
                <a:extLst>
                  <a:ext uri="{FF2B5EF4-FFF2-40B4-BE49-F238E27FC236}">
                    <a16:creationId xmlns:a16="http://schemas.microsoft.com/office/drawing/2014/main" id="{6BA3AEAC-25BA-46D6-8F36-3EAB4910F587}"/>
                  </a:ext>
                </a:extLst>
              </p:cNvPr>
              <p:cNvSpPr/>
              <p:nvPr/>
            </p:nvSpPr>
            <p:spPr>
              <a:xfrm>
                <a:off x="8089468" y="1277874"/>
                <a:ext cx="11049" cy="493776"/>
              </a:xfrm>
              <a:custGeom>
                <a:avLst/>
                <a:gdLst/>
                <a:ahLst/>
                <a:cxnLst/>
                <a:rect l="0" t="0" r="0" b="0"/>
                <a:pathLst>
                  <a:path w="11049" h="493776">
                    <a:moveTo>
                      <a:pt x="0" y="0"/>
                    </a:moveTo>
                    <a:lnTo>
                      <a:pt x="11049" y="493776"/>
                    </a:lnTo>
                  </a:path>
                </a:pathLst>
              </a:custGeom>
              <a:ln w="28575" cap="flat">
                <a:round/>
              </a:ln>
            </p:spPr>
            <p:style>
              <a:lnRef idx="1">
                <a:srgbClr val="A6A6A6"/>
              </a:lnRef>
              <a:fillRef idx="0">
                <a:srgbClr val="000000">
                  <a:alpha val="0"/>
                </a:srgbClr>
              </a:fillRef>
              <a:effectRef idx="0">
                <a:scrgbClr r="0" g="0" b="0"/>
              </a:effectRef>
              <a:fontRef idx="none"/>
            </p:style>
            <p:txBody>
              <a:bodyPr/>
              <a:lstStyle/>
              <a:p>
                <a:endParaRPr lang="zh-CN" altLang="en-US"/>
              </a:p>
            </p:txBody>
          </p:sp>
          <p:sp>
            <p:nvSpPr>
              <p:cNvPr id="178" name="Shape 1746">
                <a:extLst>
                  <a:ext uri="{FF2B5EF4-FFF2-40B4-BE49-F238E27FC236}">
                    <a16:creationId xmlns:a16="http://schemas.microsoft.com/office/drawing/2014/main" id="{F1273ED3-BCD8-4DF0-9C13-F8878F2848B3}"/>
                  </a:ext>
                </a:extLst>
              </p:cNvPr>
              <p:cNvSpPr/>
              <p:nvPr/>
            </p:nvSpPr>
            <p:spPr>
              <a:xfrm>
                <a:off x="8089468" y="1277874"/>
                <a:ext cx="452374" cy="493776"/>
              </a:xfrm>
              <a:custGeom>
                <a:avLst/>
                <a:gdLst/>
                <a:ahLst/>
                <a:cxnLst/>
                <a:rect l="0" t="0" r="0" b="0"/>
                <a:pathLst>
                  <a:path w="452374" h="493776">
                    <a:moveTo>
                      <a:pt x="0" y="0"/>
                    </a:moveTo>
                    <a:lnTo>
                      <a:pt x="452374" y="493776"/>
                    </a:lnTo>
                  </a:path>
                </a:pathLst>
              </a:custGeom>
              <a:ln w="28575" cap="flat">
                <a:round/>
              </a:ln>
            </p:spPr>
            <p:style>
              <a:lnRef idx="1">
                <a:srgbClr val="A6A6A6"/>
              </a:lnRef>
              <a:fillRef idx="0">
                <a:srgbClr val="000000">
                  <a:alpha val="0"/>
                </a:srgbClr>
              </a:fillRef>
              <a:effectRef idx="0">
                <a:scrgbClr r="0" g="0" b="0"/>
              </a:effectRef>
              <a:fontRef idx="none"/>
            </p:style>
            <p:txBody>
              <a:bodyPr/>
              <a:lstStyle/>
              <a:p>
                <a:endParaRPr lang="zh-CN" altLang="en-US"/>
              </a:p>
            </p:txBody>
          </p:sp>
          <p:sp>
            <p:nvSpPr>
              <p:cNvPr id="179" name="Rectangle 28293">
                <a:extLst>
                  <a:ext uri="{FF2B5EF4-FFF2-40B4-BE49-F238E27FC236}">
                    <a16:creationId xmlns:a16="http://schemas.microsoft.com/office/drawing/2014/main" id="{81FDFE82-FB40-4A9C-BDCE-169A18F0B1E6}"/>
                  </a:ext>
                </a:extLst>
              </p:cNvPr>
              <p:cNvSpPr/>
              <p:nvPr/>
            </p:nvSpPr>
            <p:spPr>
              <a:xfrm>
                <a:off x="5736921" y="93527"/>
                <a:ext cx="298097" cy="231128"/>
              </a:xfrm>
              <a:prstGeom prst="rect">
                <a:avLst/>
              </a:prstGeom>
              <a:ln>
                <a:noFill/>
              </a:ln>
            </p:spPr>
            <p:txBody>
              <a:bodyPr vert="horz" lIns="0" tIns="0" rIns="0" bIns="0" rtlCol="0">
                <a:noAutofit/>
              </a:bodyPr>
              <a:lstStyle/>
              <a:p>
                <a:pPr>
                  <a:lnSpc>
                    <a:spcPct val="107000"/>
                  </a:lnSpc>
                  <a:spcAft>
                    <a:spcPts val="800"/>
                  </a:spcAft>
                </a:pPr>
                <a:r>
                  <a:rPr lang="en-US" sz="1400" b="1" kern="100" dirty="0">
                    <a:solidFill>
                      <a:srgbClr val="0070C0"/>
                    </a:solidFill>
                    <a:effectLst/>
                    <a:latin typeface="Verdana" panose="020B0604030504040204" pitchFamily="34" charset="0"/>
                    <a:ea typeface="Verdana" panose="020B0604030504040204" pitchFamily="34" charset="0"/>
                    <a:cs typeface="Verdana" panose="020B0604030504040204" pitchFamily="34" charset="0"/>
                  </a:rPr>
                  <a:t>[3</a:t>
                </a:r>
                <a:endParaRPr lang="zh-CN" sz="1100" kern="100" dirty="0">
                  <a:solidFill>
                    <a:srgbClr val="000000"/>
                  </a:solidFill>
                  <a:effectLst/>
                  <a:latin typeface="Calibri" panose="020F0502020204030204" pitchFamily="34" charset="0"/>
                  <a:ea typeface="Calibri" panose="020F0502020204030204" pitchFamily="34" charset="0"/>
                </a:endParaRPr>
              </a:p>
            </p:txBody>
          </p:sp>
          <p:sp>
            <p:nvSpPr>
              <p:cNvPr id="180" name="Rectangle 28295">
                <a:extLst>
                  <a:ext uri="{FF2B5EF4-FFF2-40B4-BE49-F238E27FC236}">
                    <a16:creationId xmlns:a16="http://schemas.microsoft.com/office/drawing/2014/main" id="{580223BC-928B-4E0B-84E6-F8CC799C2044}"/>
                  </a:ext>
                </a:extLst>
              </p:cNvPr>
              <p:cNvSpPr/>
              <p:nvPr/>
            </p:nvSpPr>
            <p:spPr>
              <a:xfrm>
                <a:off x="5961054" y="93527"/>
                <a:ext cx="540464" cy="231128"/>
              </a:xfrm>
              <a:prstGeom prst="rect">
                <a:avLst/>
              </a:prstGeom>
              <a:ln>
                <a:noFill/>
              </a:ln>
            </p:spPr>
            <p:txBody>
              <a:bodyPr vert="horz" lIns="0" tIns="0" rIns="0" bIns="0" rtlCol="0">
                <a:noAutofit/>
              </a:bodyPr>
              <a:lstStyle/>
              <a:p>
                <a:pPr>
                  <a:lnSpc>
                    <a:spcPct val="107000"/>
                  </a:lnSpc>
                  <a:spcAft>
                    <a:spcPts val="800"/>
                  </a:spcAft>
                </a:pPr>
                <a:r>
                  <a:rPr lang="en-US" sz="1400" b="1" kern="100">
                    <a:solidFill>
                      <a:srgbClr val="0070C0"/>
                    </a:solidFill>
                    <a:effectLst/>
                    <a:latin typeface="Verdana" panose="020B0604030504040204" pitchFamily="34" charset="0"/>
                    <a:ea typeface="Verdana" panose="020B0604030504040204" pitchFamily="34" charset="0"/>
                    <a:cs typeface="Verdana" panose="020B0604030504040204" pitchFamily="34" charset="0"/>
                  </a:rPr>
                  <a:t>,+∞</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181" name="Rectangle 28294">
                <a:extLst>
                  <a:ext uri="{FF2B5EF4-FFF2-40B4-BE49-F238E27FC236}">
                    <a16:creationId xmlns:a16="http://schemas.microsoft.com/office/drawing/2014/main" id="{429D2FF2-A288-4F2A-B4FF-7665E79544AA}"/>
                  </a:ext>
                </a:extLst>
              </p:cNvPr>
              <p:cNvSpPr/>
              <p:nvPr/>
            </p:nvSpPr>
            <p:spPr>
              <a:xfrm>
                <a:off x="6367418" y="93527"/>
                <a:ext cx="128772" cy="231128"/>
              </a:xfrm>
              <a:prstGeom prst="rect">
                <a:avLst/>
              </a:prstGeom>
              <a:ln>
                <a:noFill/>
              </a:ln>
            </p:spPr>
            <p:txBody>
              <a:bodyPr vert="horz" lIns="0" tIns="0" rIns="0" bIns="0" rtlCol="0">
                <a:noAutofit/>
              </a:bodyPr>
              <a:lstStyle/>
              <a:p>
                <a:pPr>
                  <a:lnSpc>
                    <a:spcPct val="107000"/>
                  </a:lnSpc>
                  <a:spcAft>
                    <a:spcPts val="800"/>
                  </a:spcAft>
                </a:pPr>
                <a:r>
                  <a:rPr lang="en-US" sz="1400" b="1" kern="100">
                    <a:solidFill>
                      <a:srgbClr val="0070C0"/>
                    </a:solidFill>
                    <a:effectLst/>
                    <a:latin typeface="Verdana" panose="020B0604030504040204" pitchFamily="34" charset="0"/>
                    <a:ea typeface="Verdana" panose="020B0604030504040204" pitchFamily="34" charset="0"/>
                    <a:cs typeface="Verdana" panose="020B0604030504040204" pitchFamily="34" charset="0"/>
                  </a:rPr>
                  <a:t>]</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182" name="Rectangle 1766">
                <a:extLst>
                  <a:ext uri="{FF2B5EF4-FFF2-40B4-BE49-F238E27FC236}">
                    <a16:creationId xmlns:a16="http://schemas.microsoft.com/office/drawing/2014/main" id="{1D2DC733-A4DF-48A5-89CA-857C6FB57A15}"/>
                  </a:ext>
                </a:extLst>
              </p:cNvPr>
              <p:cNvSpPr/>
              <p:nvPr/>
            </p:nvSpPr>
            <p:spPr>
              <a:xfrm>
                <a:off x="6465774" y="93527"/>
                <a:ext cx="81105" cy="231128"/>
              </a:xfrm>
              <a:prstGeom prst="rect">
                <a:avLst/>
              </a:prstGeom>
              <a:ln>
                <a:noFill/>
              </a:ln>
            </p:spPr>
            <p:txBody>
              <a:bodyPr vert="horz" lIns="0" tIns="0" rIns="0" bIns="0" rtlCol="0">
                <a:noAutofit/>
              </a:bodyPr>
              <a:lstStyle/>
              <a:p>
                <a:pPr>
                  <a:lnSpc>
                    <a:spcPct val="107000"/>
                  </a:lnSpc>
                  <a:spcAft>
                    <a:spcPts val="800"/>
                  </a:spcAft>
                </a:pPr>
                <a:r>
                  <a:rPr lang="zh-CN" sz="1400" b="1" kern="100">
                    <a:solidFill>
                      <a:srgbClr val="0070C0"/>
                    </a:solidFill>
                    <a:effectLst/>
                    <a:latin typeface="Calibri" panose="020F0502020204030204" pitchFamily="34" charset="0"/>
                    <a:ea typeface="Verdana" panose="020B0604030504040204" pitchFamily="34" charset="0"/>
                    <a:cs typeface="Verdana" panose="020B0604030504040204" pitchFamily="34" charset="0"/>
                  </a:rPr>
                  <a:t> </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183" name="Rectangle 28299">
                <a:extLst>
                  <a:ext uri="{FF2B5EF4-FFF2-40B4-BE49-F238E27FC236}">
                    <a16:creationId xmlns:a16="http://schemas.microsoft.com/office/drawing/2014/main" id="{76D79DAD-8813-4D25-8407-C6F70C96BF7F}"/>
                  </a:ext>
                </a:extLst>
              </p:cNvPr>
              <p:cNvSpPr/>
              <p:nvPr/>
            </p:nvSpPr>
            <p:spPr>
              <a:xfrm>
                <a:off x="4574489" y="1014425"/>
                <a:ext cx="298369" cy="231523"/>
              </a:xfrm>
              <a:prstGeom prst="rect">
                <a:avLst/>
              </a:prstGeom>
              <a:ln>
                <a:noFill/>
              </a:ln>
            </p:spPr>
            <p:txBody>
              <a:bodyPr vert="horz" lIns="0" tIns="0" rIns="0" bIns="0" rtlCol="0">
                <a:noAutofit/>
              </a:bodyPr>
              <a:lstStyle/>
              <a:p>
                <a:pPr>
                  <a:lnSpc>
                    <a:spcPct val="107000"/>
                  </a:lnSpc>
                  <a:spcAft>
                    <a:spcPts val="800"/>
                  </a:spcAft>
                </a:pPr>
                <a:r>
                  <a:rPr lang="en-US" sz="1400" b="1" kern="100">
                    <a:solidFill>
                      <a:srgbClr val="000000"/>
                    </a:solidFill>
                    <a:effectLst/>
                    <a:latin typeface="Verdana" panose="020B0604030504040204" pitchFamily="34" charset="0"/>
                    <a:ea typeface="Verdana" panose="020B0604030504040204" pitchFamily="34" charset="0"/>
                    <a:cs typeface="Verdana" panose="020B0604030504040204" pitchFamily="34" charset="0"/>
                  </a:rPr>
                  <a:t>[3</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184" name="Rectangle 28301">
                <a:extLst>
                  <a:ext uri="{FF2B5EF4-FFF2-40B4-BE49-F238E27FC236}">
                    <a16:creationId xmlns:a16="http://schemas.microsoft.com/office/drawing/2014/main" id="{1791B5A3-4874-46F4-AB06-0AA047FD4C07}"/>
                  </a:ext>
                </a:extLst>
              </p:cNvPr>
              <p:cNvSpPr/>
              <p:nvPr/>
            </p:nvSpPr>
            <p:spPr>
              <a:xfrm>
                <a:off x="4798827" y="1014425"/>
                <a:ext cx="85757" cy="231523"/>
              </a:xfrm>
              <a:prstGeom prst="rect">
                <a:avLst/>
              </a:prstGeom>
              <a:ln>
                <a:noFill/>
              </a:ln>
            </p:spPr>
            <p:txBody>
              <a:bodyPr vert="horz" lIns="0" tIns="0" rIns="0" bIns="0" rtlCol="0">
                <a:noAutofit/>
              </a:bodyPr>
              <a:lstStyle/>
              <a:p>
                <a:pPr>
                  <a:lnSpc>
                    <a:spcPct val="107000"/>
                  </a:lnSpc>
                  <a:spcAft>
                    <a:spcPts val="800"/>
                  </a:spcAft>
                </a:pPr>
                <a:r>
                  <a:rPr lang="en-US" sz="1400" b="1" kern="100">
                    <a:solidFill>
                      <a:srgbClr val="000000"/>
                    </a:solidFill>
                    <a:effectLst/>
                    <a:latin typeface="Verdana" panose="020B0604030504040204" pitchFamily="34" charset="0"/>
                    <a:ea typeface="Verdana" panose="020B0604030504040204" pitchFamily="34" charset="0"/>
                    <a:cs typeface="Verdana" panose="020B0604030504040204" pitchFamily="34" charset="0"/>
                  </a:rPr>
                  <a:t>,</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185" name="Rectangle 28300">
                <a:extLst>
                  <a:ext uri="{FF2B5EF4-FFF2-40B4-BE49-F238E27FC236}">
                    <a16:creationId xmlns:a16="http://schemas.microsoft.com/office/drawing/2014/main" id="{1EAC6F95-F219-4335-BA35-1BCDFAF2C6A7}"/>
                  </a:ext>
                </a:extLst>
              </p:cNvPr>
              <p:cNvSpPr/>
              <p:nvPr/>
            </p:nvSpPr>
            <p:spPr>
              <a:xfrm>
                <a:off x="4862413" y="1014425"/>
                <a:ext cx="297894" cy="231523"/>
              </a:xfrm>
              <a:prstGeom prst="rect">
                <a:avLst/>
              </a:prstGeom>
              <a:ln>
                <a:noFill/>
              </a:ln>
            </p:spPr>
            <p:txBody>
              <a:bodyPr vert="horz" lIns="0" tIns="0" rIns="0" bIns="0" rtlCol="0">
                <a:noAutofit/>
              </a:bodyPr>
              <a:lstStyle/>
              <a:p>
                <a:pPr>
                  <a:lnSpc>
                    <a:spcPct val="107000"/>
                  </a:lnSpc>
                  <a:spcAft>
                    <a:spcPts val="800"/>
                  </a:spcAft>
                </a:pPr>
                <a:r>
                  <a:rPr lang="en-US" sz="1400" b="1" kern="100">
                    <a:solidFill>
                      <a:srgbClr val="000000"/>
                    </a:solidFill>
                    <a:effectLst/>
                    <a:latin typeface="Verdana" panose="020B0604030504040204" pitchFamily="34" charset="0"/>
                    <a:ea typeface="Verdana" panose="020B0604030504040204" pitchFamily="34" charset="0"/>
                    <a:cs typeface="Verdana" panose="020B0604030504040204" pitchFamily="34" charset="0"/>
                  </a:rPr>
                  <a:t>3]</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186" name="Rectangle 1768">
                <a:extLst>
                  <a:ext uri="{FF2B5EF4-FFF2-40B4-BE49-F238E27FC236}">
                    <a16:creationId xmlns:a16="http://schemas.microsoft.com/office/drawing/2014/main" id="{62855490-3F81-41FA-9B0E-AD4C7A975314}"/>
                  </a:ext>
                </a:extLst>
              </p:cNvPr>
              <p:cNvSpPr/>
              <p:nvPr/>
            </p:nvSpPr>
            <p:spPr>
              <a:xfrm>
                <a:off x="5086553" y="1014425"/>
                <a:ext cx="81244" cy="231523"/>
              </a:xfrm>
              <a:prstGeom prst="rect">
                <a:avLst/>
              </a:prstGeom>
              <a:ln>
                <a:noFill/>
              </a:ln>
            </p:spPr>
            <p:txBody>
              <a:bodyPr vert="horz" lIns="0" tIns="0" rIns="0" bIns="0" rtlCol="0">
                <a:noAutofit/>
              </a:bodyPr>
              <a:lstStyle/>
              <a:p>
                <a:pPr>
                  <a:lnSpc>
                    <a:spcPct val="107000"/>
                  </a:lnSpc>
                  <a:spcAft>
                    <a:spcPts val="800"/>
                  </a:spcAft>
                </a:pPr>
                <a:r>
                  <a:rPr lang="zh-CN" sz="1400" b="1" kern="100">
                    <a:solidFill>
                      <a:srgbClr val="000000"/>
                    </a:solidFill>
                    <a:effectLst/>
                    <a:latin typeface="Calibri" panose="020F0502020204030204" pitchFamily="34" charset="0"/>
                    <a:ea typeface="Verdana" panose="020B0604030504040204" pitchFamily="34" charset="0"/>
                    <a:cs typeface="Verdana" panose="020B0604030504040204" pitchFamily="34" charset="0"/>
                  </a:rPr>
                  <a:t> </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187" name="Rectangle 1769">
                <a:extLst>
                  <a:ext uri="{FF2B5EF4-FFF2-40B4-BE49-F238E27FC236}">
                    <a16:creationId xmlns:a16="http://schemas.microsoft.com/office/drawing/2014/main" id="{A52BF572-D41E-44E7-AE6F-84305372C738}"/>
                  </a:ext>
                </a:extLst>
              </p:cNvPr>
              <p:cNvSpPr/>
              <p:nvPr/>
            </p:nvSpPr>
            <p:spPr>
              <a:xfrm>
                <a:off x="5846395" y="1045138"/>
                <a:ext cx="128772" cy="231128"/>
              </a:xfrm>
              <a:prstGeom prst="rect">
                <a:avLst/>
              </a:prstGeom>
              <a:ln>
                <a:noFill/>
              </a:ln>
            </p:spPr>
            <p:txBody>
              <a:bodyPr vert="horz" lIns="0" tIns="0" rIns="0" bIns="0" rtlCol="0">
                <a:noAutofit/>
              </a:bodyPr>
              <a:lstStyle/>
              <a:p>
                <a:pPr>
                  <a:lnSpc>
                    <a:spcPct val="107000"/>
                  </a:lnSpc>
                  <a:spcAft>
                    <a:spcPts val="800"/>
                  </a:spcAft>
                </a:pPr>
                <a:r>
                  <a:rPr lang="en-US" sz="1400" b="1" kern="100">
                    <a:solidFill>
                      <a:srgbClr val="0070C0"/>
                    </a:solidFill>
                    <a:effectLst/>
                    <a:latin typeface="Verdana" panose="020B0604030504040204" pitchFamily="34" charset="0"/>
                    <a:ea typeface="Verdana" panose="020B0604030504040204" pitchFamily="34" charset="0"/>
                    <a:cs typeface="Verdana" panose="020B0604030504040204" pitchFamily="34" charset="0"/>
                  </a:rPr>
                  <a:t>[</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188" name="Rectangle 1770">
                <a:extLst>
                  <a:ext uri="{FF2B5EF4-FFF2-40B4-BE49-F238E27FC236}">
                    <a16:creationId xmlns:a16="http://schemas.microsoft.com/office/drawing/2014/main" id="{31817758-A939-427A-9A92-5113B7ACAD6A}"/>
                  </a:ext>
                </a:extLst>
              </p:cNvPr>
              <p:cNvSpPr/>
              <p:nvPr/>
            </p:nvSpPr>
            <p:spPr>
              <a:xfrm>
                <a:off x="5943930" y="1045138"/>
                <a:ext cx="113832" cy="231128"/>
              </a:xfrm>
              <a:prstGeom prst="rect">
                <a:avLst/>
              </a:prstGeom>
              <a:ln>
                <a:noFill/>
              </a:ln>
            </p:spPr>
            <p:txBody>
              <a:bodyPr vert="horz" lIns="0" tIns="0" rIns="0" bIns="0" rtlCol="0">
                <a:noAutofit/>
              </a:bodyPr>
              <a:lstStyle/>
              <a:p>
                <a:pPr>
                  <a:lnSpc>
                    <a:spcPct val="107000"/>
                  </a:lnSpc>
                  <a:spcAft>
                    <a:spcPts val="800"/>
                  </a:spcAft>
                </a:pPr>
                <a:r>
                  <a:rPr lang="en-US" sz="1400" b="1" kern="100">
                    <a:solidFill>
                      <a:srgbClr val="0070C0"/>
                    </a:solidFill>
                    <a:effectLst/>
                    <a:latin typeface="Verdana" panose="020B0604030504040204" pitchFamily="34" charset="0"/>
                    <a:ea typeface="Verdana" panose="020B0604030504040204" pitchFamily="34" charset="0"/>
                    <a:cs typeface="Verdana" panose="020B0604030504040204" pitchFamily="34" charset="0"/>
                  </a:rPr>
                  <a:t>-</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189" name="Rectangle 1771">
                <a:extLst>
                  <a:ext uri="{FF2B5EF4-FFF2-40B4-BE49-F238E27FC236}">
                    <a16:creationId xmlns:a16="http://schemas.microsoft.com/office/drawing/2014/main" id="{45354384-1C97-4D5F-A6C3-BD509EDF6528}"/>
                  </a:ext>
                </a:extLst>
              </p:cNvPr>
              <p:cNvSpPr/>
              <p:nvPr/>
            </p:nvSpPr>
            <p:spPr>
              <a:xfrm>
                <a:off x="6029274" y="1045138"/>
                <a:ext cx="237150" cy="231128"/>
              </a:xfrm>
              <a:prstGeom prst="rect">
                <a:avLst/>
              </a:prstGeom>
              <a:ln>
                <a:noFill/>
              </a:ln>
            </p:spPr>
            <p:txBody>
              <a:bodyPr vert="horz" lIns="0" tIns="0" rIns="0" bIns="0" rtlCol="0">
                <a:noAutofit/>
              </a:bodyPr>
              <a:lstStyle/>
              <a:p>
                <a:pPr>
                  <a:lnSpc>
                    <a:spcPct val="107000"/>
                  </a:lnSpc>
                  <a:spcAft>
                    <a:spcPts val="800"/>
                  </a:spcAft>
                </a:pPr>
                <a:r>
                  <a:rPr lang="en-US" sz="1400" kern="100">
                    <a:solidFill>
                      <a:srgbClr val="0070C0"/>
                    </a:solidFill>
                    <a:effectLst/>
                    <a:latin typeface="Verdana" panose="020B0604030504040204" pitchFamily="34" charset="0"/>
                    <a:ea typeface="Verdana" panose="020B0604030504040204" pitchFamily="34" charset="0"/>
                    <a:cs typeface="Verdana" panose="020B0604030504040204" pitchFamily="34" charset="0"/>
                  </a:rPr>
                  <a:t>∞</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190" name="Rectangle 1772">
                <a:extLst>
                  <a:ext uri="{FF2B5EF4-FFF2-40B4-BE49-F238E27FC236}">
                    <a16:creationId xmlns:a16="http://schemas.microsoft.com/office/drawing/2014/main" id="{14D28869-4344-4E4C-8001-7C45A0A3D0E2}"/>
                  </a:ext>
                </a:extLst>
              </p:cNvPr>
              <p:cNvSpPr/>
              <p:nvPr/>
            </p:nvSpPr>
            <p:spPr>
              <a:xfrm>
                <a:off x="6207583" y="1045138"/>
                <a:ext cx="382037" cy="231128"/>
              </a:xfrm>
              <a:prstGeom prst="rect">
                <a:avLst/>
              </a:prstGeom>
              <a:ln>
                <a:noFill/>
              </a:ln>
            </p:spPr>
            <p:txBody>
              <a:bodyPr vert="horz" lIns="0" tIns="0" rIns="0" bIns="0" rtlCol="0">
                <a:noAutofit/>
              </a:bodyPr>
              <a:lstStyle/>
              <a:p>
                <a:pPr>
                  <a:lnSpc>
                    <a:spcPct val="107000"/>
                  </a:lnSpc>
                  <a:spcAft>
                    <a:spcPts val="800"/>
                  </a:spcAft>
                </a:pPr>
                <a:r>
                  <a:rPr lang="en-US" sz="1400" b="1" kern="100">
                    <a:solidFill>
                      <a:srgbClr val="0070C0"/>
                    </a:solidFill>
                    <a:effectLst/>
                    <a:latin typeface="Verdana" panose="020B0604030504040204" pitchFamily="34" charset="0"/>
                    <a:ea typeface="Verdana" panose="020B0604030504040204" pitchFamily="34" charset="0"/>
                    <a:cs typeface="Verdana" panose="020B0604030504040204" pitchFamily="34" charset="0"/>
                  </a:rPr>
                  <a:t>,2]</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191" name="Rectangle 1773">
                <a:extLst>
                  <a:ext uri="{FF2B5EF4-FFF2-40B4-BE49-F238E27FC236}">
                    <a16:creationId xmlns:a16="http://schemas.microsoft.com/office/drawing/2014/main" id="{CBD0DFC3-D5E0-4102-9F3F-B1FA0C25943E}"/>
                  </a:ext>
                </a:extLst>
              </p:cNvPr>
              <p:cNvSpPr/>
              <p:nvPr/>
            </p:nvSpPr>
            <p:spPr>
              <a:xfrm>
                <a:off x="6495873" y="1045138"/>
                <a:ext cx="81105" cy="231128"/>
              </a:xfrm>
              <a:prstGeom prst="rect">
                <a:avLst/>
              </a:prstGeom>
              <a:ln>
                <a:noFill/>
              </a:ln>
            </p:spPr>
            <p:txBody>
              <a:bodyPr vert="horz" lIns="0" tIns="0" rIns="0" bIns="0" rtlCol="0">
                <a:noAutofit/>
              </a:bodyPr>
              <a:lstStyle/>
              <a:p>
                <a:pPr>
                  <a:lnSpc>
                    <a:spcPct val="107000"/>
                  </a:lnSpc>
                  <a:spcAft>
                    <a:spcPts val="800"/>
                  </a:spcAft>
                </a:pPr>
                <a:r>
                  <a:rPr lang="zh-CN" sz="1400" b="1" kern="100">
                    <a:solidFill>
                      <a:srgbClr val="0070C0"/>
                    </a:solidFill>
                    <a:effectLst/>
                    <a:latin typeface="Calibri" panose="020F0502020204030204" pitchFamily="34" charset="0"/>
                    <a:ea typeface="Verdana" panose="020B0604030504040204" pitchFamily="34" charset="0"/>
                    <a:cs typeface="Verdana" panose="020B0604030504040204" pitchFamily="34" charset="0"/>
                  </a:rPr>
                  <a:t> </a:t>
                </a:r>
                <a:endParaRPr lang="zh-CN" sz="1100" kern="100">
                  <a:solidFill>
                    <a:srgbClr val="000000"/>
                  </a:solidFill>
                  <a:effectLst/>
                  <a:latin typeface="Calibri" panose="020F0502020204030204" pitchFamily="34" charset="0"/>
                  <a:ea typeface="Calibri" panose="020F0502020204030204" pitchFamily="34" charset="0"/>
                </a:endParaRPr>
              </a:p>
            </p:txBody>
          </p:sp>
        </p:grpSp>
        <p:sp>
          <p:nvSpPr>
            <p:cNvPr id="192" name="矩形 191">
              <a:extLst>
                <a:ext uri="{FF2B5EF4-FFF2-40B4-BE49-F238E27FC236}">
                  <a16:creationId xmlns:a16="http://schemas.microsoft.com/office/drawing/2014/main" id="{04FC5F25-6D96-4592-AFE8-62DB3D236619}"/>
                </a:ext>
              </a:extLst>
            </p:cNvPr>
            <p:cNvSpPr/>
            <p:nvPr/>
          </p:nvSpPr>
          <p:spPr>
            <a:xfrm>
              <a:off x="5970405" y="5952380"/>
              <a:ext cx="4024810" cy="292637"/>
            </a:xfrm>
            <a:prstGeom prst="rect">
              <a:avLst/>
            </a:prstGeom>
          </p:spPr>
          <p:txBody>
            <a:bodyPr wrap="square">
              <a:spAutoFit/>
            </a:bodyPr>
            <a:lstStyle/>
            <a:p>
              <a:r>
                <a:rPr lang="en-US" altLang="zh-CN" sz="1400" b="1" dirty="0">
                  <a:solidFill>
                    <a:srgbClr val="000000"/>
                  </a:solidFill>
                  <a:latin typeface="Verdana" panose="020B0604030504040204" pitchFamily="34" charset="0"/>
                  <a:ea typeface="Verdana" panose="020B0604030504040204" pitchFamily="34" charset="0"/>
                  <a:cs typeface="Verdana" panose="020B0604030504040204" pitchFamily="34" charset="0"/>
                </a:rPr>
                <a:t>3     12 	8     2 	4      6    14     5 	2</a:t>
              </a:r>
              <a:endParaRPr lang="zh-CN" altLang="en-US" sz="1400" dirty="0"/>
            </a:p>
          </p:txBody>
        </p:sp>
        <p:sp>
          <p:nvSpPr>
            <p:cNvPr id="193" name="矩形 192">
              <a:extLst>
                <a:ext uri="{FF2B5EF4-FFF2-40B4-BE49-F238E27FC236}">
                  <a16:creationId xmlns:a16="http://schemas.microsoft.com/office/drawing/2014/main" id="{B9E153A1-AC21-486F-9B3B-6709383F9247}"/>
                </a:ext>
              </a:extLst>
            </p:cNvPr>
            <p:cNvSpPr/>
            <p:nvPr/>
          </p:nvSpPr>
          <p:spPr>
            <a:xfrm>
              <a:off x="1364891" y="5944827"/>
              <a:ext cx="4024810" cy="307777"/>
            </a:xfrm>
            <a:prstGeom prst="rect">
              <a:avLst/>
            </a:prstGeom>
          </p:spPr>
          <p:txBody>
            <a:bodyPr wrap="square">
              <a:spAutoFit/>
            </a:bodyPr>
            <a:lstStyle/>
            <a:p>
              <a:r>
                <a:rPr lang="en-US" altLang="zh-CN" sz="1400" b="1" dirty="0">
                  <a:solidFill>
                    <a:srgbClr val="000000"/>
                  </a:solidFill>
                  <a:latin typeface="Verdana" panose="020B0604030504040204" pitchFamily="34" charset="0"/>
                  <a:ea typeface="Verdana" panose="020B0604030504040204" pitchFamily="34" charset="0"/>
                  <a:cs typeface="Verdana" panose="020B0604030504040204" pitchFamily="34" charset="0"/>
                </a:rPr>
                <a:t>3     12 	8     2 	4     6    14     5 	2</a:t>
              </a:r>
              <a:endParaRPr lang="zh-CN" altLang="en-US" sz="1400" dirty="0"/>
            </a:p>
          </p:txBody>
        </p:sp>
      </p:grpSp>
      <p:sp>
        <p:nvSpPr>
          <p:cNvPr id="195" name="矩形 194">
            <a:extLst>
              <a:ext uri="{FF2B5EF4-FFF2-40B4-BE49-F238E27FC236}">
                <a16:creationId xmlns:a16="http://schemas.microsoft.com/office/drawing/2014/main" id="{BA4E5263-ACDA-438C-9407-D6A884B56BA6}"/>
              </a:ext>
            </a:extLst>
          </p:cNvPr>
          <p:cNvSpPr/>
          <p:nvPr/>
        </p:nvSpPr>
        <p:spPr>
          <a:xfrm>
            <a:off x="2840761" y="6275055"/>
            <a:ext cx="6098144" cy="369332"/>
          </a:xfrm>
          <a:prstGeom prst="rect">
            <a:avLst/>
          </a:prstGeom>
        </p:spPr>
        <p:txBody>
          <a:bodyPr wrap="none">
            <a:spAutoFit/>
          </a:bodyPr>
          <a:lstStyle/>
          <a:p>
            <a:r>
              <a:rPr lang="en-US" altLang="zh-CN" b="1" dirty="0">
                <a:solidFill>
                  <a:srgbClr val="000000"/>
                </a:solidFill>
                <a:latin typeface="Verdana" panose="020B0604030504040204" pitchFamily="34" charset="0"/>
                <a:ea typeface="Verdana" panose="020B0604030504040204" pitchFamily="34" charset="0"/>
                <a:cs typeface="Verdana" panose="020B0604030504040204" pitchFamily="34" charset="0"/>
              </a:rPr>
              <a:t>each node is marked with a </a:t>
            </a:r>
            <a:r>
              <a:rPr lang="en-US" altLang="zh-CN" b="1" dirty="0">
                <a:solidFill>
                  <a:srgbClr val="FF0000"/>
                </a:solidFill>
                <a:latin typeface="Verdana" panose="020B0604030504040204" pitchFamily="34" charset="0"/>
                <a:ea typeface="Verdana" panose="020B0604030504040204" pitchFamily="34" charset="0"/>
                <a:cs typeface="Verdana" panose="020B0604030504040204" pitchFamily="34" charset="0"/>
              </a:rPr>
              <a:t>range</a:t>
            </a:r>
            <a:r>
              <a:rPr lang="en-US" altLang="zh-CN" b="1" dirty="0">
                <a:solidFill>
                  <a:srgbClr val="000000"/>
                </a:solidFill>
                <a:latin typeface="Verdana" panose="020B0604030504040204" pitchFamily="34" charset="0"/>
                <a:ea typeface="Verdana" panose="020B0604030504040204" pitchFamily="34" charset="0"/>
                <a:cs typeface="Verdana" panose="020B0604030504040204" pitchFamily="34" charset="0"/>
              </a:rPr>
              <a:t> of its value</a:t>
            </a:r>
            <a:endParaRPr lang="zh-CN" altLang="en-US" dirty="0"/>
          </a:p>
        </p:txBody>
      </p:sp>
    </p:spTree>
    <p:extLst>
      <p:ext uri="{BB962C8B-B14F-4D97-AF65-F5344CB8AC3E}">
        <p14:creationId xmlns:p14="http://schemas.microsoft.com/office/powerpoint/2010/main" val="17819427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D48A4D-A074-4672-9658-088ED084B90A}"/>
              </a:ext>
            </a:extLst>
          </p:cNvPr>
          <p:cNvSpPr>
            <a:spLocks noGrp="1"/>
          </p:cNvSpPr>
          <p:nvPr>
            <p:ph type="title"/>
          </p:nvPr>
        </p:nvSpPr>
        <p:spPr/>
        <p:txBody>
          <a:bodyPr/>
          <a:lstStyle/>
          <a:p>
            <a:r>
              <a:rPr lang="en-US" altLang="zh-CN" dirty="0"/>
              <a:t>Alpha-Beta Pruning</a:t>
            </a:r>
            <a:endParaRPr lang="zh-CN" altLang="en-US" dirty="0"/>
          </a:p>
        </p:txBody>
      </p:sp>
      <p:sp>
        <p:nvSpPr>
          <p:cNvPr id="4" name="灯片编号占位符 3">
            <a:extLst>
              <a:ext uri="{FF2B5EF4-FFF2-40B4-BE49-F238E27FC236}">
                <a16:creationId xmlns:a16="http://schemas.microsoft.com/office/drawing/2014/main" id="{666DBD92-04AA-4AF4-AF46-57015166BAE1}"/>
              </a:ext>
            </a:extLst>
          </p:cNvPr>
          <p:cNvSpPr>
            <a:spLocks noGrp="1"/>
          </p:cNvSpPr>
          <p:nvPr>
            <p:ph type="sldNum" sz="quarter" idx="12"/>
          </p:nvPr>
        </p:nvSpPr>
        <p:spPr/>
        <p:txBody>
          <a:bodyPr/>
          <a:lstStyle/>
          <a:p>
            <a:fld id="{893ACD7D-9A68-44C8-A49A-4B94202CE741}" type="slidenum">
              <a:rPr lang="zh-CN" altLang="en-US" smtClean="0"/>
              <a:t>37</a:t>
            </a:fld>
            <a:endParaRPr lang="zh-CN" altLang="en-US"/>
          </a:p>
        </p:txBody>
      </p:sp>
      <p:grpSp>
        <p:nvGrpSpPr>
          <p:cNvPr id="255" name="组合 254">
            <a:extLst>
              <a:ext uri="{FF2B5EF4-FFF2-40B4-BE49-F238E27FC236}">
                <a16:creationId xmlns:a16="http://schemas.microsoft.com/office/drawing/2014/main" id="{303F3CCC-E39C-4C9F-9C68-D23ADF01336E}"/>
              </a:ext>
            </a:extLst>
          </p:cNvPr>
          <p:cNvGrpSpPr/>
          <p:nvPr/>
        </p:nvGrpSpPr>
        <p:grpSpPr>
          <a:xfrm>
            <a:off x="1620453" y="1137194"/>
            <a:ext cx="9352347" cy="5183885"/>
            <a:chOff x="1627507" y="1137194"/>
            <a:chExt cx="9144926" cy="5036680"/>
          </a:xfrm>
        </p:grpSpPr>
        <p:grpSp>
          <p:nvGrpSpPr>
            <p:cNvPr id="147" name="组合 146">
              <a:extLst>
                <a:ext uri="{FF2B5EF4-FFF2-40B4-BE49-F238E27FC236}">
                  <a16:creationId xmlns:a16="http://schemas.microsoft.com/office/drawing/2014/main" id="{D21671AC-FCE5-44AC-BD18-520887BEDC52}"/>
                </a:ext>
              </a:extLst>
            </p:cNvPr>
            <p:cNvGrpSpPr/>
            <p:nvPr/>
          </p:nvGrpSpPr>
          <p:grpSpPr>
            <a:xfrm>
              <a:off x="1627507" y="1137194"/>
              <a:ext cx="8965481" cy="2465334"/>
              <a:chOff x="1913260" y="1437005"/>
              <a:chExt cx="8499613" cy="2465334"/>
            </a:xfrm>
          </p:grpSpPr>
          <p:grpSp>
            <p:nvGrpSpPr>
              <p:cNvPr id="7" name="Group 34182">
                <a:extLst>
                  <a:ext uri="{FF2B5EF4-FFF2-40B4-BE49-F238E27FC236}">
                    <a16:creationId xmlns:a16="http://schemas.microsoft.com/office/drawing/2014/main" id="{CB24E450-D43F-4EB6-A916-5D9F8259BE36}"/>
                  </a:ext>
                </a:extLst>
              </p:cNvPr>
              <p:cNvGrpSpPr/>
              <p:nvPr/>
            </p:nvGrpSpPr>
            <p:grpSpPr>
              <a:xfrm>
                <a:off x="1913260" y="1437005"/>
                <a:ext cx="8365479" cy="2155189"/>
                <a:chOff x="0" y="0"/>
                <a:chExt cx="8365745" cy="2155698"/>
              </a:xfrm>
            </p:grpSpPr>
            <p:sp>
              <p:nvSpPr>
                <p:cNvPr id="8" name="Shape 1799">
                  <a:extLst>
                    <a:ext uri="{FF2B5EF4-FFF2-40B4-BE49-F238E27FC236}">
                      <a16:creationId xmlns:a16="http://schemas.microsoft.com/office/drawing/2014/main" id="{AFC78976-5BE1-421A-B22E-DE95932E3B8F}"/>
                    </a:ext>
                  </a:extLst>
                </p:cNvPr>
                <p:cNvSpPr/>
                <p:nvPr/>
              </p:nvSpPr>
              <p:spPr>
                <a:xfrm>
                  <a:off x="6227318" y="0"/>
                  <a:ext cx="346075" cy="344424"/>
                </a:xfrm>
                <a:custGeom>
                  <a:avLst/>
                  <a:gdLst/>
                  <a:ahLst/>
                  <a:cxnLst/>
                  <a:rect l="0" t="0" r="0" b="0"/>
                  <a:pathLst>
                    <a:path w="346075" h="344424">
                      <a:moveTo>
                        <a:pt x="0" y="344424"/>
                      </a:moveTo>
                      <a:lnTo>
                        <a:pt x="173101" y="0"/>
                      </a:lnTo>
                      <a:lnTo>
                        <a:pt x="346075" y="344424"/>
                      </a:lnTo>
                      <a:close/>
                    </a:path>
                  </a:pathLst>
                </a:custGeom>
                <a:ln w="28575" cap="flat">
                  <a:round/>
                </a:ln>
              </p:spPr>
              <p:style>
                <a:lnRef idx="1">
                  <a:srgbClr val="FF0000"/>
                </a:lnRef>
                <a:fillRef idx="0">
                  <a:srgbClr val="000000">
                    <a:alpha val="0"/>
                  </a:srgbClr>
                </a:fillRef>
                <a:effectRef idx="0">
                  <a:scrgbClr r="0" g="0" b="0"/>
                </a:effectRef>
                <a:fontRef idx="none"/>
              </p:style>
              <p:txBody>
                <a:bodyPr/>
                <a:lstStyle/>
                <a:p>
                  <a:endParaRPr lang="zh-CN" altLang="en-US"/>
                </a:p>
              </p:txBody>
            </p:sp>
            <p:sp>
              <p:nvSpPr>
                <p:cNvPr id="9" name="Rectangle 1800">
                  <a:extLst>
                    <a:ext uri="{FF2B5EF4-FFF2-40B4-BE49-F238E27FC236}">
                      <a16:creationId xmlns:a16="http://schemas.microsoft.com/office/drawing/2014/main" id="{4F6430C1-1BC5-46A7-81FB-0D646FD1822B}"/>
                    </a:ext>
                  </a:extLst>
                </p:cNvPr>
                <p:cNvSpPr/>
                <p:nvPr/>
              </p:nvSpPr>
              <p:spPr>
                <a:xfrm>
                  <a:off x="6323076" y="101298"/>
                  <a:ext cx="209194" cy="262736"/>
                </a:xfrm>
                <a:prstGeom prst="rect">
                  <a:avLst/>
                </a:prstGeom>
                <a:ln>
                  <a:noFill/>
                </a:ln>
              </p:spPr>
              <p:txBody>
                <a:bodyPr vert="horz" lIns="0" tIns="0" rIns="0" bIns="0" rtlCol="0">
                  <a:noAutofit/>
                </a:bodyPr>
                <a:lstStyle/>
                <a:p>
                  <a:pPr>
                    <a:lnSpc>
                      <a:spcPct val="107000"/>
                    </a:lnSpc>
                    <a:spcAft>
                      <a:spcPts val="800"/>
                    </a:spcAft>
                  </a:pPr>
                  <a:r>
                    <a:rPr lang="en-US" sz="1600" b="1" kern="100">
                      <a:solidFill>
                        <a:srgbClr val="000000"/>
                      </a:solidFill>
                      <a:effectLst/>
                      <a:latin typeface="Verdana" panose="020B0604030504040204" pitchFamily="34" charset="0"/>
                      <a:ea typeface="Verdana" panose="020B0604030504040204" pitchFamily="34" charset="0"/>
                      <a:cs typeface="Verdana" panose="020B0604030504040204" pitchFamily="34" charset="0"/>
                    </a:rPr>
                    <a:t>A</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10" name="Rectangle 1801">
                  <a:extLst>
                    <a:ext uri="{FF2B5EF4-FFF2-40B4-BE49-F238E27FC236}">
                      <a16:creationId xmlns:a16="http://schemas.microsoft.com/office/drawing/2014/main" id="{31DD919E-F9A9-410F-8D09-77568018A90C}"/>
                    </a:ext>
                  </a:extLst>
                </p:cNvPr>
                <p:cNvSpPr/>
                <p:nvPr/>
              </p:nvSpPr>
              <p:spPr>
                <a:xfrm>
                  <a:off x="6480049" y="101298"/>
                  <a:ext cx="92196" cy="262736"/>
                </a:xfrm>
                <a:prstGeom prst="rect">
                  <a:avLst/>
                </a:prstGeom>
                <a:ln>
                  <a:noFill/>
                </a:ln>
              </p:spPr>
              <p:txBody>
                <a:bodyPr vert="horz" lIns="0" tIns="0" rIns="0" bIns="0" rtlCol="0">
                  <a:noAutofit/>
                </a:bodyPr>
                <a:lstStyle/>
                <a:p>
                  <a:pPr>
                    <a:lnSpc>
                      <a:spcPct val="107000"/>
                    </a:lnSpc>
                    <a:spcAft>
                      <a:spcPts val="800"/>
                    </a:spcAft>
                  </a:pPr>
                  <a:r>
                    <a:rPr lang="zh-CN" sz="1600" b="1" kern="100">
                      <a:solidFill>
                        <a:srgbClr val="000000"/>
                      </a:solidFill>
                      <a:effectLst/>
                      <a:latin typeface="Calibri" panose="020F0502020204030204" pitchFamily="34" charset="0"/>
                      <a:ea typeface="Verdana" panose="020B0604030504040204" pitchFamily="34" charset="0"/>
                      <a:cs typeface="Verdana" panose="020B0604030504040204" pitchFamily="34" charset="0"/>
                    </a:rPr>
                    <a:t> </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11" name="Shape 1803">
                  <a:extLst>
                    <a:ext uri="{FF2B5EF4-FFF2-40B4-BE49-F238E27FC236}">
                      <a16:creationId xmlns:a16="http://schemas.microsoft.com/office/drawing/2014/main" id="{3B669C2A-261A-455F-B1BA-218E4E0D1928}"/>
                    </a:ext>
                  </a:extLst>
                </p:cNvPr>
                <p:cNvSpPr/>
                <p:nvPr/>
              </p:nvSpPr>
              <p:spPr>
                <a:xfrm>
                  <a:off x="4914519" y="887349"/>
                  <a:ext cx="334899" cy="369824"/>
                </a:xfrm>
                <a:custGeom>
                  <a:avLst/>
                  <a:gdLst/>
                  <a:ahLst/>
                  <a:cxnLst/>
                  <a:rect l="0" t="0" r="0" b="0"/>
                  <a:pathLst>
                    <a:path w="334899" h="369824">
                      <a:moveTo>
                        <a:pt x="158115" y="369824"/>
                      </a:moveTo>
                      <a:lnTo>
                        <a:pt x="334899" y="0"/>
                      </a:lnTo>
                      <a:lnTo>
                        <a:pt x="0" y="0"/>
                      </a:lnTo>
                      <a:lnTo>
                        <a:pt x="158115" y="369824"/>
                      </a:lnTo>
                      <a:close/>
                    </a:path>
                  </a:pathLst>
                </a:custGeom>
                <a:ln w="28575" cap="flat">
                  <a:round/>
                </a:ln>
              </p:spPr>
              <p:style>
                <a:lnRef idx="1">
                  <a:srgbClr val="FF0000"/>
                </a:lnRef>
                <a:fillRef idx="0">
                  <a:srgbClr val="000000">
                    <a:alpha val="0"/>
                  </a:srgbClr>
                </a:fillRef>
                <a:effectRef idx="0">
                  <a:scrgbClr r="0" g="0" b="0"/>
                </a:effectRef>
                <a:fontRef idx="none"/>
              </p:style>
              <p:txBody>
                <a:bodyPr/>
                <a:lstStyle/>
                <a:p>
                  <a:endParaRPr lang="zh-CN" altLang="en-US"/>
                </a:p>
              </p:txBody>
            </p:sp>
            <p:sp>
              <p:nvSpPr>
                <p:cNvPr id="12" name="Rectangle 1804">
                  <a:extLst>
                    <a:ext uri="{FF2B5EF4-FFF2-40B4-BE49-F238E27FC236}">
                      <a16:creationId xmlns:a16="http://schemas.microsoft.com/office/drawing/2014/main" id="{DA35345E-881B-4D2B-8CBC-E2C1E45C77E6}"/>
                    </a:ext>
                  </a:extLst>
                </p:cNvPr>
                <p:cNvSpPr/>
                <p:nvPr/>
              </p:nvSpPr>
              <p:spPr>
                <a:xfrm>
                  <a:off x="5005070" y="979757"/>
                  <a:ext cx="205420" cy="262736"/>
                </a:xfrm>
                <a:prstGeom prst="rect">
                  <a:avLst/>
                </a:prstGeom>
                <a:ln>
                  <a:noFill/>
                </a:ln>
              </p:spPr>
              <p:txBody>
                <a:bodyPr vert="horz" lIns="0" tIns="0" rIns="0" bIns="0" rtlCol="0">
                  <a:noAutofit/>
                </a:bodyPr>
                <a:lstStyle/>
                <a:p>
                  <a:pPr>
                    <a:lnSpc>
                      <a:spcPct val="107000"/>
                    </a:lnSpc>
                    <a:spcAft>
                      <a:spcPts val="800"/>
                    </a:spcAft>
                  </a:pPr>
                  <a:r>
                    <a:rPr lang="en-US" sz="1600" b="1" kern="100">
                      <a:solidFill>
                        <a:srgbClr val="000000"/>
                      </a:solidFill>
                      <a:effectLst/>
                      <a:latin typeface="Verdana" panose="020B0604030504040204" pitchFamily="34" charset="0"/>
                      <a:ea typeface="Verdana" panose="020B0604030504040204" pitchFamily="34" charset="0"/>
                      <a:cs typeface="Verdana" panose="020B0604030504040204" pitchFamily="34" charset="0"/>
                    </a:rPr>
                    <a:t>B</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13" name="Rectangle 1805">
                  <a:extLst>
                    <a:ext uri="{FF2B5EF4-FFF2-40B4-BE49-F238E27FC236}">
                      <a16:creationId xmlns:a16="http://schemas.microsoft.com/office/drawing/2014/main" id="{BE9242B4-3EFF-4180-8123-1B8725FD930F}"/>
                    </a:ext>
                  </a:extLst>
                </p:cNvPr>
                <p:cNvSpPr/>
                <p:nvPr/>
              </p:nvSpPr>
              <p:spPr>
                <a:xfrm>
                  <a:off x="5158994" y="979757"/>
                  <a:ext cx="92196" cy="262736"/>
                </a:xfrm>
                <a:prstGeom prst="rect">
                  <a:avLst/>
                </a:prstGeom>
                <a:ln>
                  <a:noFill/>
                </a:ln>
              </p:spPr>
              <p:txBody>
                <a:bodyPr vert="horz" lIns="0" tIns="0" rIns="0" bIns="0" rtlCol="0">
                  <a:noAutofit/>
                </a:bodyPr>
                <a:lstStyle/>
                <a:p>
                  <a:pPr>
                    <a:lnSpc>
                      <a:spcPct val="107000"/>
                    </a:lnSpc>
                    <a:spcAft>
                      <a:spcPts val="800"/>
                    </a:spcAft>
                  </a:pPr>
                  <a:r>
                    <a:rPr lang="zh-CN" sz="1600" b="1" kern="100">
                      <a:solidFill>
                        <a:srgbClr val="000000"/>
                      </a:solidFill>
                      <a:effectLst/>
                      <a:latin typeface="Calibri" panose="020F0502020204030204" pitchFamily="34" charset="0"/>
                      <a:ea typeface="Verdana" panose="020B0604030504040204" pitchFamily="34" charset="0"/>
                      <a:cs typeface="Verdana" panose="020B0604030504040204" pitchFamily="34" charset="0"/>
                    </a:rPr>
                    <a:t> </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14" name="Shape 1807">
                  <a:extLst>
                    <a:ext uri="{FF2B5EF4-FFF2-40B4-BE49-F238E27FC236}">
                      <a16:creationId xmlns:a16="http://schemas.microsoft.com/office/drawing/2014/main" id="{6F7C573D-BD8E-4C15-BCB3-C74AD3B5A2D6}"/>
                    </a:ext>
                  </a:extLst>
                </p:cNvPr>
                <p:cNvSpPr/>
                <p:nvPr/>
              </p:nvSpPr>
              <p:spPr>
                <a:xfrm>
                  <a:off x="6246368" y="887349"/>
                  <a:ext cx="335026" cy="369824"/>
                </a:xfrm>
                <a:custGeom>
                  <a:avLst/>
                  <a:gdLst/>
                  <a:ahLst/>
                  <a:cxnLst/>
                  <a:rect l="0" t="0" r="0" b="0"/>
                  <a:pathLst>
                    <a:path w="335026" h="369824">
                      <a:moveTo>
                        <a:pt x="158115" y="369824"/>
                      </a:moveTo>
                      <a:lnTo>
                        <a:pt x="335026" y="0"/>
                      </a:lnTo>
                      <a:lnTo>
                        <a:pt x="0" y="0"/>
                      </a:lnTo>
                      <a:lnTo>
                        <a:pt x="158115" y="369824"/>
                      </a:lnTo>
                      <a:close/>
                    </a:path>
                  </a:pathLst>
                </a:custGeom>
                <a:ln w="28575" cap="flat">
                  <a:round/>
                </a:ln>
              </p:spPr>
              <p:style>
                <a:lnRef idx="1">
                  <a:srgbClr val="FF0000"/>
                </a:lnRef>
                <a:fillRef idx="0">
                  <a:srgbClr val="000000">
                    <a:alpha val="0"/>
                  </a:srgbClr>
                </a:fillRef>
                <a:effectRef idx="0">
                  <a:scrgbClr r="0" g="0" b="0"/>
                </a:effectRef>
                <a:fontRef idx="none"/>
              </p:style>
              <p:txBody>
                <a:bodyPr/>
                <a:lstStyle/>
                <a:p>
                  <a:endParaRPr lang="zh-CN" altLang="en-US"/>
                </a:p>
              </p:txBody>
            </p:sp>
            <p:sp>
              <p:nvSpPr>
                <p:cNvPr id="15" name="Rectangle 1808">
                  <a:extLst>
                    <a:ext uri="{FF2B5EF4-FFF2-40B4-BE49-F238E27FC236}">
                      <a16:creationId xmlns:a16="http://schemas.microsoft.com/office/drawing/2014/main" id="{F2E7CB28-31EA-4118-9ABB-B3436DB628A4}"/>
                    </a:ext>
                  </a:extLst>
                </p:cNvPr>
                <p:cNvSpPr/>
                <p:nvPr/>
              </p:nvSpPr>
              <p:spPr>
                <a:xfrm>
                  <a:off x="6341110" y="979757"/>
                  <a:ext cx="195176" cy="262736"/>
                </a:xfrm>
                <a:prstGeom prst="rect">
                  <a:avLst/>
                </a:prstGeom>
                <a:ln>
                  <a:noFill/>
                </a:ln>
              </p:spPr>
              <p:txBody>
                <a:bodyPr vert="horz" lIns="0" tIns="0" rIns="0" bIns="0" rtlCol="0">
                  <a:noAutofit/>
                </a:bodyPr>
                <a:lstStyle/>
                <a:p>
                  <a:pPr>
                    <a:lnSpc>
                      <a:spcPct val="107000"/>
                    </a:lnSpc>
                    <a:spcAft>
                      <a:spcPts val="800"/>
                    </a:spcAft>
                  </a:pPr>
                  <a:r>
                    <a:rPr lang="en-US" sz="1600" b="1" kern="100">
                      <a:solidFill>
                        <a:srgbClr val="000000"/>
                      </a:solidFill>
                      <a:effectLst/>
                      <a:latin typeface="Verdana" panose="020B0604030504040204" pitchFamily="34" charset="0"/>
                      <a:ea typeface="Verdana" panose="020B0604030504040204" pitchFamily="34" charset="0"/>
                      <a:cs typeface="Verdana" panose="020B0604030504040204" pitchFamily="34" charset="0"/>
                    </a:rPr>
                    <a:t>C</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16" name="Rectangle 1809">
                  <a:extLst>
                    <a:ext uri="{FF2B5EF4-FFF2-40B4-BE49-F238E27FC236}">
                      <a16:creationId xmlns:a16="http://schemas.microsoft.com/office/drawing/2014/main" id="{B2E2A3AA-4F81-4300-975C-C4716C34322F}"/>
                    </a:ext>
                  </a:extLst>
                </p:cNvPr>
                <p:cNvSpPr/>
                <p:nvPr/>
              </p:nvSpPr>
              <p:spPr>
                <a:xfrm>
                  <a:off x="6487414" y="979757"/>
                  <a:ext cx="92196" cy="262736"/>
                </a:xfrm>
                <a:prstGeom prst="rect">
                  <a:avLst/>
                </a:prstGeom>
                <a:ln>
                  <a:noFill/>
                </a:ln>
              </p:spPr>
              <p:txBody>
                <a:bodyPr vert="horz" lIns="0" tIns="0" rIns="0" bIns="0" rtlCol="0">
                  <a:noAutofit/>
                </a:bodyPr>
                <a:lstStyle/>
                <a:p>
                  <a:pPr>
                    <a:lnSpc>
                      <a:spcPct val="107000"/>
                    </a:lnSpc>
                    <a:spcAft>
                      <a:spcPts val="800"/>
                    </a:spcAft>
                  </a:pPr>
                  <a:r>
                    <a:rPr lang="zh-CN" sz="1600" b="1" kern="100">
                      <a:solidFill>
                        <a:srgbClr val="000000"/>
                      </a:solidFill>
                      <a:effectLst/>
                      <a:latin typeface="Calibri" panose="020F0502020204030204" pitchFamily="34" charset="0"/>
                      <a:ea typeface="Verdana" panose="020B0604030504040204" pitchFamily="34" charset="0"/>
                      <a:cs typeface="Verdana" panose="020B0604030504040204" pitchFamily="34" charset="0"/>
                    </a:rPr>
                    <a:t> </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17" name="Shape 1811">
                  <a:extLst>
                    <a:ext uri="{FF2B5EF4-FFF2-40B4-BE49-F238E27FC236}">
                      <a16:creationId xmlns:a16="http://schemas.microsoft.com/office/drawing/2014/main" id="{9DA55059-AE8C-43C1-8A0D-88BF47A40B1B}"/>
                    </a:ext>
                  </a:extLst>
                </p:cNvPr>
                <p:cNvSpPr/>
                <p:nvPr/>
              </p:nvSpPr>
              <p:spPr>
                <a:xfrm>
                  <a:off x="7578345" y="887349"/>
                  <a:ext cx="334899" cy="369824"/>
                </a:xfrm>
                <a:custGeom>
                  <a:avLst/>
                  <a:gdLst/>
                  <a:ahLst/>
                  <a:cxnLst/>
                  <a:rect l="0" t="0" r="0" b="0"/>
                  <a:pathLst>
                    <a:path w="334899" h="369824">
                      <a:moveTo>
                        <a:pt x="158115" y="369824"/>
                      </a:moveTo>
                      <a:lnTo>
                        <a:pt x="334899" y="0"/>
                      </a:lnTo>
                      <a:lnTo>
                        <a:pt x="0" y="0"/>
                      </a:lnTo>
                      <a:lnTo>
                        <a:pt x="158115" y="369824"/>
                      </a:lnTo>
                      <a:close/>
                    </a:path>
                  </a:pathLst>
                </a:custGeom>
                <a:ln w="28575" cap="flat">
                  <a:round/>
                </a:ln>
              </p:spPr>
              <p:style>
                <a:lnRef idx="1">
                  <a:srgbClr val="FF0000"/>
                </a:lnRef>
                <a:fillRef idx="0">
                  <a:srgbClr val="000000">
                    <a:alpha val="0"/>
                  </a:srgbClr>
                </a:fillRef>
                <a:effectRef idx="0">
                  <a:scrgbClr r="0" g="0" b="0"/>
                </a:effectRef>
                <a:fontRef idx="none"/>
              </p:style>
              <p:txBody>
                <a:bodyPr/>
                <a:lstStyle/>
                <a:p>
                  <a:endParaRPr lang="zh-CN" altLang="en-US"/>
                </a:p>
              </p:txBody>
            </p:sp>
            <p:sp>
              <p:nvSpPr>
                <p:cNvPr id="18" name="Rectangle 1812">
                  <a:extLst>
                    <a:ext uri="{FF2B5EF4-FFF2-40B4-BE49-F238E27FC236}">
                      <a16:creationId xmlns:a16="http://schemas.microsoft.com/office/drawing/2014/main" id="{9B3E048F-03EB-41F8-A81A-C3F48629B20B}"/>
                    </a:ext>
                  </a:extLst>
                </p:cNvPr>
                <p:cNvSpPr/>
                <p:nvPr/>
              </p:nvSpPr>
              <p:spPr>
                <a:xfrm>
                  <a:off x="7662926" y="979757"/>
                  <a:ext cx="223752" cy="262736"/>
                </a:xfrm>
                <a:prstGeom prst="rect">
                  <a:avLst/>
                </a:prstGeom>
                <a:ln>
                  <a:noFill/>
                </a:ln>
              </p:spPr>
              <p:txBody>
                <a:bodyPr vert="horz" lIns="0" tIns="0" rIns="0" bIns="0" rtlCol="0">
                  <a:noAutofit/>
                </a:bodyPr>
                <a:lstStyle/>
                <a:p>
                  <a:pPr>
                    <a:lnSpc>
                      <a:spcPct val="107000"/>
                    </a:lnSpc>
                    <a:spcAft>
                      <a:spcPts val="800"/>
                    </a:spcAft>
                  </a:pPr>
                  <a:r>
                    <a:rPr lang="en-US" sz="1600" b="1" kern="100">
                      <a:solidFill>
                        <a:srgbClr val="000000"/>
                      </a:solidFill>
                      <a:effectLst/>
                      <a:latin typeface="Verdana" panose="020B0604030504040204" pitchFamily="34" charset="0"/>
                      <a:ea typeface="Verdana" panose="020B0604030504040204" pitchFamily="34" charset="0"/>
                      <a:cs typeface="Verdana" panose="020B0604030504040204" pitchFamily="34" charset="0"/>
                    </a:rPr>
                    <a:t>D</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19" name="Rectangle 1813">
                  <a:extLst>
                    <a:ext uri="{FF2B5EF4-FFF2-40B4-BE49-F238E27FC236}">
                      <a16:creationId xmlns:a16="http://schemas.microsoft.com/office/drawing/2014/main" id="{D80E8A6C-6C77-429F-8A17-D3142C5BFF23}"/>
                    </a:ext>
                  </a:extLst>
                </p:cNvPr>
                <p:cNvSpPr/>
                <p:nvPr/>
              </p:nvSpPr>
              <p:spPr>
                <a:xfrm>
                  <a:off x="7830566" y="979757"/>
                  <a:ext cx="92196" cy="262736"/>
                </a:xfrm>
                <a:prstGeom prst="rect">
                  <a:avLst/>
                </a:prstGeom>
                <a:ln>
                  <a:noFill/>
                </a:ln>
              </p:spPr>
              <p:txBody>
                <a:bodyPr vert="horz" lIns="0" tIns="0" rIns="0" bIns="0" rtlCol="0">
                  <a:noAutofit/>
                </a:bodyPr>
                <a:lstStyle/>
                <a:p>
                  <a:pPr>
                    <a:lnSpc>
                      <a:spcPct val="107000"/>
                    </a:lnSpc>
                    <a:spcAft>
                      <a:spcPts val="800"/>
                    </a:spcAft>
                  </a:pPr>
                  <a:r>
                    <a:rPr lang="zh-CN" sz="1600" b="1" kern="100">
                      <a:solidFill>
                        <a:srgbClr val="000000"/>
                      </a:solidFill>
                      <a:effectLst/>
                      <a:latin typeface="Calibri" panose="020F0502020204030204" pitchFamily="34" charset="0"/>
                      <a:ea typeface="Verdana" panose="020B0604030504040204" pitchFamily="34" charset="0"/>
                      <a:cs typeface="Verdana" panose="020B0604030504040204" pitchFamily="34" charset="0"/>
                    </a:rPr>
                    <a:t> </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20" name="Shape 1815">
                  <a:extLst>
                    <a:ext uri="{FF2B5EF4-FFF2-40B4-BE49-F238E27FC236}">
                      <a16:creationId xmlns:a16="http://schemas.microsoft.com/office/drawing/2014/main" id="{EC2D2AF0-58B7-4449-9AB1-A2A5A1D834B7}"/>
                    </a:ext>
                  </a:extLst>
                </p:cNvPr>
                <p:cNvSpPr/>
                <p:nvPr/>
              </p:nvSpPr>
              <p:spPr>
                <a:xfrm>
                  <a:off x="4477893" y="1750949"/>
                  <a:ext cx="350901" cy="369951"/>
                </a:xfrm>
                <a:custGeom>
                  <a:avLst/>
                  <a:gdLst/>
                  <a:ahLst/>
                  <a:cxnLst/>
                  <a:rect l="0" t="0" r="0" b="0"/>
                  <a:pathLst>
                    <a:path w="350901" h="369951">
                      <a:moveTo>
                        <a:pt x="0" y="369951"/>
                      </a:moveTo>
                      <a:lnTo>
                        <a:pt x="175387" y="0"/>
                      </a:lnTo>
                      <a:lnTo>
                        <a:pt x="350901" y="369951"/>
                      </a:lnTo>
                      <a:close/>
                    </a:path>
                  </a:pathLst>
                </a:custGeom>
                <a:ln w="28575" cap="flat">
                  <a:round/>
                </a:ln>
              </p:spPr>
              <p:style>
                <a:lnRef idx="1">
                  <a:srgbClr val="FF0000"/>
                </a:lnRef>
                <a:fillRef idx="0">
                  <a:srgbClr val="000000">
                    <a:alpha val="0"/>
                  </a:srgbClr>
                </a:fillRef>
                <a:effectRef idx="0">
                  <a:scrgbClr r="0" g="0" b="0"/>
                </a:effectRef>
                <a:fontRef idx="none"/>
              </p:style>
              <p:txBody>
                <a:bodyPr/>
                <a:lstStyle/>
                <a:p>
                  <a:endParaRPr lang="zh-CN" altLang="en-US"/>
                </a:p>
              </p:txBody>
            </p:sp>
            <p:sp>
              <p:nvSpPr>
                <p:cNvPr id="21" name="Shape 1817">
                  <a:extLst>
                    <a:ext uri="{FF2B5EF4-FFF2-40B4-BE49-F238E27FC236}">
                      <a16:creationId xmlns:a16="http://schemas.microsoft.com/office/drawing/2014/main" id="{6E95C399-2EC1-4B82-AF34-FF4947E861C7}"/>
                    </a:ext>
                  </a:extLst>
                </p:cNvPr>
                <p:cNvSpPr/>
                <p:nvPr/>
              </p:nvSpPr>
              <p:spPr>
                <a:xfrm>
                  <a:off x="4919218" y="1750949"/>
                  <a:ext cx="352425" cy="369951"/>
                </a:xfrm>
                <a:custGeom>
                  <a:avLst/>
                  <a:gdLst/>
                  <a:ahLst/>
                  <a:cxnLst/>
                  <a:rect l="0" t="0" r="0" b="0"/>
                  <a:pathLst>
                    <a:path w="352425" h="369951">
                      <a:moveTo>
                        <a:pt x="0" y="369951"/>
                      </a:moveTo>
                      <a:lnTo>
                        <a:pt x="176276" y="0"/>
                      </a:lnTo>
                      <a:lnTo>
                        <a:pt x="352425" y="369951"/>
                      </a:lnTo>
                      <a:close/>
                    </a:path>
                  </a:pathLst>
                </a:custGeom>
                <a:ln w="28575" cap="flat">
                  <a:round/>
                </a:ln>
              </p:spPr>
              <p:style>
                <a:lnRef idx="1">
                  <a:srgbClr val="FF0000"/>
                </a:lnRef>
                <a:fillRef idx="0">
                  <a:srgbClr val="000000">
                    <a:alpha val="0"/>
                  </a:srgbClr>
                </a:fillRef>
                <a:effectRef idx="0">
                  <a:scrgbClr r="0" g="0" b="0"/>
                </a:effectRef>
                <a:fontRef idx="none"/>
              </p:style>
              <p:txBody>
                <a:bodyPr/>
                <a:lstStyle/>
                <a:p>
                  <a:endParaRPr lang="zh-CN" altLang="en-US"/>
                </a:p>
              </p:txBody>
            </p:sp>
            <p:sp>
              <p:nvSpPr>
                <p:cNvPr id="22" name="Shape 1819">
                  <a:extLst>
                    <a:ext uri="{FF2B5EF4-FFF2-40B4-BE49-F238E27FC236}">
                      <a16:creationId xmlns:a16="http://schemas.microsoft.com/office/drawing/2014/main" id="{6F696D70-310F-4DF5-A3BF-88264FFF8E0C}"/>
                    </a:ext>
                  </a:extLst>
                </p:cNvPr>
                <p:cNvSpPr/>
                <p:nvPr/>
              </p:nvSpPr>
              <p:spPr>
                <a:xfrm>
                  <a:off x="5362194" y="1750949"/>
                  <a:ext cx="350774" cy="369951"/>
                </a:xfrm>
                <a:custGeom>
                  <a:avLst/>
                  <a:gdLst/>
                  <a:ahLst/>
                  <a:cxnLst/>
                  <a:rect l="0" t="0" r="0" b="0"/>
                  <a:pathLst>
                    <a:path w="350774" h="369951">
                      <a:moveTo>
                        <a:pt x="0" y="369951"/>
                      </a:moveTo>
                      <a:lnTo>
                        <a:pt x="175387" y="0"/>
                      </a:lnTo>
                      <a:lnTo>
                        <a:pt x="350774" y="369951"/>
                      </a:lnTo>
                      <a:close/>
                    </a:path>
                  </a:pathLst>
                </a:custGeom>
                <a:ln w="28575" cap="flat">
                  <a:round/>
                </a:ln>
              </p:spPr>
              <p:style>
                <a:lnRef idx="1">
                  <a:srgbClr val="FF0000"/>
                </a:lnRef>
                <a:fillRef idx="0">
                  <a:srgbClr val="000000">
                    <a:alpha val="0"/>
                  </a:srgbClr>
                </a:fillRef>
                <a:effectRef idx="0">
                  <a:scrgbClr r="0" g="0" b="0"/>
                </a:effectRef>
                <a:fontRef idx="none"/>
              </p:style>
              <p:txBody>
                <a:bodyPr/>
                <a:lstStyle/>
                <a:p>
                  <a:endParaRPr lang="zh-CN" altLang="en-US"/>
                </a:p>
              </p:txBody>
            </p:sp>
            <p:sp>
              <p:nvSpPr>
                <p:cNvPr id="23" name="Shape 1821">
                  <a:extLst>
                    <a:ext uri="{FF2B5EF4-FFF2-40B4-BE49-F238E27FC236}">
                      <a16:creationId xmlns:a16="http://schemas.microsoft.com/office/drawing/2014/main" id="{F82BCEA8-E6C1-4B53-A75D-AF0A485D88C7}"/>
                    </a:ext>
                  </a:extLst>
                </p:cNvPr>
                <p:cNvSpPr/>
                <p:nvPr/>
              </p:nvSpPr>
              <p:spPr>
                <a:xfrm>
                  <a:off x="5803519" y="1750949"/>
                  <a:ext cx="352425" cy="369951"/>
                </a:xfrm>
                <a:custGeom>
                  <a:avLst/>
                  <a:gdLst/>
                  <a:ahLst/>
                  <a:cxnLst/>
                  <a:rect l="0" t="0" r="0" b="0"/>
                  <a:pathLst>
                    <a:path w="352425" h="369951">
                      <a:moveTo>
                        <a:pt x="0" y="369951"/>
                      </a:moveTo>
                      <a:lnTo>
                        <a:pt x="176149" y="0"/>
                      </a:lnTo>
                      <a:lnTo>
                        <a:pt x="352425" y="369951"/>
                      </a:lnTo>
                      <a:close/>
                    </a:path>
                  </a:pathLst>
                </a:custGeom>
                <a:ln w="28575" cap="flat">
                  <a:round/>
                </a:ln>
              </p:spPr>
              <p:style>
                <a:lnRef idx="1">
                  <a:srgbClr val="FF0000"/>
                </a:lnRef>
                <a:fillRef idx="0">
                  <a:srgbClr val="000000">
                    <a:alpha val="0"/>
                  </a:srgbClr>
                </a:fillRef>
                <a:effectRef idx="0">
                  <a:scrgbClr r="0" g="0" b="0"/>
                </a:effectRef>
                <a:fontRef idx="none"/>
              </p:style>
              <p:txBody>
                <a:bodyPr/>
                <a:lstStyle/>
                <a:p>
                  <a:endParaRPr lang="zh-CN" altLang="en-US"/>
                </a:p>
              </p:txBody>
            </p:sp>
            <p:sp>
              <p:nvSpPr>
                <p:cNvPr id="24" name="Shape 1823">
                  <a:extLst>
                    <a:ext uri="{FF2B5EF4-FFF2-40B4-BE49-F238E27FC236}">
                      <a16:creationId xmlns:a16="http://schemas.microsoft.com/office/drawing/2014/main" id="{A46393E6-DFB6-4BB7-B9CB-A7376E923684}"/>
                    </a:ext>
                  </a:extLst>
                </p:cNvPr>
                <p:cNvSpPr/>
                <p:nvPr/>
              </p:nvSpPr>
              <p:spPr>
                <a:xfrm>
                  <a:off x="6246368" y="1750949"/>
                  <a:ext cx="350901" cy="369951"/>
                </a:xfrm>
                <a:custGeom>
                  <a:avLst/>
                  <a:gdLst/>
                  <a:ahLst/>
                  <a:cxnLst/>
                  <a:rect l="0" t="0" r="0" b="0"/>
                  <a:pathLst>
                    <a:path w="350901" h="369951">
                      <a:moveTo>
                        <a:pt x="0" y="369951"/>
                      </a:moveTo>
                      <a:lnTo>
                        <a:pt x="175387" y="0"/>
                      </a:lnTo>
                      <a:lnTo>
                        <a:pt x="350901" y="369951"/>
                      </a:lnTo>
                      <a:close/>
                    </a:path>
                  </a:pathLst>
                </a:custGeom>
                <a:ln w="28575" cap="flat">
                  <a:round/>
                </a:ln>
              </p:spPr>
              <p:style>
                <a:lnRef idx="1">
                  <a:srgbClr val="A6A6A6"/>
                </a:lnRef>
                <a:fillRef idx="0">
                  <a:srgbClr val="000000">
                    <a:alpha val="0"/>
                  </a:srgbClr>
                </a:fillRef>
                <a:effectRef idx="0">
                  <a:scrgbClr r="0" g="0" b="0"/>
                </a:effectRef>
                <a:fontRef idx="none"/>
              </p:style>
              <p:txBody>
                <a:bodyPr/>
                <a:lstStyle/>
                <a:p>
                  <a:endParaRPr lang="zh-CN" altLang="en-US"/>
                </a:p>
              </p:txBody>
            </p:sp>
            <p:sp>
              <p:nvSpPr>
                <p:cNvPr id="25" name="Shape 1825">
                  <a:extLst>
                    <a:ext uri="{FF2B5EF4-FFF2-40B4-BE49-F238E27FC236}">
                      <a16:creationId xmlns:a16="http://schemas.microsoft.com/office/drawing/2014/main" id="{7FD9E882-1001-4916-A9CE-E4C386FBCF6A}"/>
                    </a:ext>
                  </a:extLst>
                </p:cNvPr>
                <p:cNvSpPr/>
                <p:nvPr/>
              </p:nvSpPr>
              <p:spPr>
                <a:xfrm>
                  <a:off x="6687694" y="1750949"/>
                  <a:ext cx="352425" cy="369951"/>
                </a:xfrm>
                <a:custGeom>
                  <a:avLst/>
                  <a:gdLst/>
                  <a:ahLst/>
                  <a:cxnLst/>
                  <a:rect l="0" t="0" r="0" b="0"/>
                  <a:pathLst>
                    <a:path w="352425" h="369951">
                      <a:moveTo>
                        <a:pt x="0" y="369951"/>
                      </a:moveTo>
                      <a:lnTo>
                        <a:pt x="176276" y="0"/>
                      </a:lnTo>
                      <a:lnTo>
                        <a:pt x="352425" y="369951"/>
                      </a:lnTo>
                      <a:close/>
                    </a:path>
                  </a:pathLst>
                </a:custGeom>
                <a:ln w="28575" cap="flat">
                  <a:round/>
                </a:ln>
              </p:spPr>
              <p:style>
                <a:lnRef idx="1">
                  <a:srgbClr val="A6A6A6"/>
                </a:lnRef>
                <a:fillRef idx="0">
                  <a:srgbClr val="000000">
                    <a:alpha val="0"/>
                  </a:srgbClr>
                </a:fillRef>
                <a:effectRef idx="0">
                  <a:scrgbClr r="0" g="0" b="0"/>
                </a:effectRef>
                <a:fontRef idx="none"/>
              </p:style>
              <p:txBody>
                <a:bodyPr/>
                <a:lstStyle/>
                <a:p>
                  <a:endParaRPr lang="zh-CN" altLang="en-US"/>
                </a:p>
              </p:txBody>
            </p:sp>
            <p:sp>
              <p:nvSpPr>
                <p:cNvPr id="26" name="Shape 1827">
                  <a:extLst>
                    <a:ext uri="{FF2B5EF4-FFF2-40B4-BE49-F238E27FC236}">
                      <a16:creationId xmlns:a16="http://schemas.microsoft.com/office/drawing/2014/main" id="{5EB882D6-5A8E-43BD-9864-447280489B33}"/>
                    </a:ext>
                  </a:extLst>
                </p:cNvPr>
                <p:cNvSpPr/>
                <p:nvPr/>
              </p:nvSpPr>
              <p:spPr>
                <a:xfrm>
                  <a:off x="7129019" y="1750949"/>
                  <a:ext cx="352425" cy="369951"/>
                </a:xfrm>
                <a:custGeom>
                  <a:avLst/>
                  <a:gdLst/>
                  <a:ahLst/>
                  <a:cxnLst/>
                  <a:rect l="0" t="0" r="0" b="0"/>
                  <a:pathLst>
                    <a:path w="352425" h="369951">
                      <a:moveTo>
                        <a:pt x="0" y="369951"/>
                      </a:moveTo>
                      <a:lnTo>
                        <a:pt x="176276" y="0"/>
                      </a:lnTo>
                      <a:lnTo>
                        <a:pt x="352425" y="369951"/>
                      </a:lnTo>
                      <a:close/>
                    </a:path>
                  </a:pathLst>
                </a:custGeom>
                <a:ln w="28575" cap="flat">
                  <a:round/>
                </a:ln>
              </p:spPr>
              <p:style>
                <a:lnRef idx="1">
                  <a:srgbClr val="FF0000"/>
                </a:lnRef>
                <a:fillRef idx="0">
                  <a:srgbClr val="000000">
                    <a:alpha val="0"/>
                  </a:srgbClr>
                </a:fillRef>
                <a:effectRef idx="0">
                  <a:scrgbClr r="0" g="0" b="0"/>
                </a:effectRef>
                <a:fontRef idx="none"/>
              </p:style>
              <p:txBody>
                <a:bodyPr/>
                <a:lstStyle/>
                <a:p>
                  <a:endParaRPr lang="zh-CN" altLang="en-US"/>
                </a:p>
              </p:txBody>
            </p:sp>
            <p:sp>
              <p:nvSpPr>
                <p:cNvPr id="27" name="Shape 1829">
                  <a:extLst>
                    <a:ext uri="{FF2B5EF4-FFF2-40B4-BE49-F238E27FC236}">
                      <a16:creationId xmlns:a16="http://schemas.microsoft.com/office/drawing/2014/main" id="{E4D25A0F-812E-4D98-9B14-5872B80C0639}"/>
                    </a:ext>
                  </a:extLst>
                </p:cNvPr>
                <p:cNvSpPr/>
                <p:nvPr/>
              </p:nvSpPr>
              <p:spPr>
                <a:xfrm>
                  <a:off x="7571995" y="1750949"/>
                  <a:ext cx="352425" cy="369951"/>
                </a:xfrm>
                <a:custGeom>
                  <a:avLst/>
                  <a:gdLst/>
                  <a:ahLst/>
                  <a:cxnLst/>
                  <a:rect l="0" t="0" r="0" b="0"/>
                  <a:pathLst>
                    <a:path w="352425" h="369951">
                      <a:moveTo>
                        <a:pt x="0" y="369951"/>
                      </a:moveTo>
                      <a:lnTo>
                        <a:pt x="176149" y="0"/>
                      </a:lnTo>
                      <a:lnTo>
                        <a:pt x="352425" y="369951"/>
                      </a:lnTo>
                      <a:close/>
                    </a:path>
                  </a:pathLst>
                </a:custGeom>
                <a:ln w="28575" cap="flat">
                  <a:round/>
                </a:ln>
              </p:spPr>
              <p:style>
                <a:lnRef idx="1">
                  <a:srgbClr val="0099CC"/>
                </a:lnRef>
                <a:fillRef idx="0">
                  <a:srgbClr val="000000">
                    <a:alpha val="0"/>
                  </a:srgbClr>
                </a:fillRef>
                <a:effectRef idx="0">
                  <a:scrgbClr r="0" g="0" b="0"/>
                </a:effectRef>
                <a:fontRef idx="none"/>
              </p:style>
              <p:txBody>
                <a:bodyPr/>
                <a:lstStyle/>
                <a:p>
                  <a:endParaRPr lang="zh-CN" altLang="en-US"/>
                </a:p>
              </p:txBody>
            </p:sp>
            <p:sp>
              <p:nvSpPr>
                <p:cNvPr id="28" name="Shape 1831">
                  <a:extLst>
                    <a:ext uri="{FF2B5EF4-FFF2-40B4-BE49-F238E27FC236}">
                      <a16:creationId xmlns:a16="http://schemas.microsoft.com/office/drawing/2014/main" id="{6C0B70CB-5849-4F89-8D17-16D74C05C603}"/>
                    </a:ext>
                  </a:extLst>
                </p:cNvPr>
                <p:cNvSpPr/>
                <p:nvPr/>
              </p:nvSpPr>
              <p:spPr>
                <a:xfrm>
                  <a:off x="8013320" y="1750949"/>
                  <a:ext cx="352425" cy="369951"/>
                </a:xfrm>
                <a:custGeom>
                  <a:avLst/>
                  <a:gdLst/>
                  <a:ahLst/>
                  <a:cxnLst/>
                  <a:rect l="0" t="0" r="0" b="0"/>
                  <a:pathLst>
                    <a:path w="352425" h="369951">
                      <a:moveTo>
                        <a:pt x="0" y="369951"/>
                      </a:moveTo>
                      <a:lnTo>
                        <a:pt x="176149" y="0"/>
                      </a:lnTo>
                      <a:lnTo>
                        <a:pt x="352425" y="369951"/>
                      </a:lnTo>
                      <a:close/>
                    </a:path>
                  </a:pathLst>
                </a:custGeom>
                <a:ln w="28575" cap="flat">
                  <a:round/>
                </a:ln>
              </p:spPr>
              <p:style>
                <a:lnRef idx="1">
                  <a:srgbClr val="A6A6A6"/>
                </a:lnRef>
                <a:fillRef idx="0">
                  <a:srgbClr val="000000">
                    <a:alpha val="0"/>
                  </a:srgbClr>
                </a:fillRef>
                <a:effectRef idx="0">
                  <a:scrgbClr r="0" g="0" b="0"/>
                </a:effectRef>
                <a:fontRef idx="none"/>
              </p:style>
              <p:txBody>
                <a:bodyPr/>
                <a:lstStyle/>
                <a:p>
                  <a:endParaRPr lang="zh-CN" altLang="en-US"/>
                </a:p>
              </p:txBody>
            </p:sp>
            <p:sp>
              <p:nvSpPr>
                <p:cNvPr id="29" name="Shape 1832">
                  <a:extLst>
                    <a:ext uri="{FF2B5EF4-FFF2-40B4-BE49-F238E27FC236}">
                      <a16:creationId xmlns:a16="http://schemas.microsoft.com/office/drawing/2014/main" id="{5528854F-6823-48A2-BC0B-0280BB87B7CF}"/>
                    </a:ext>
                  </a:extLst>
                </p:cNvPr>
                <p:cNvSpPr/>
                <p:nvPr/>
              </p:nvSpPr>
              <p:spPr>
                <a:xfrm>
                  <a:off x="5066919" y="344424"/>
                  <a:ext cx="1333500" cy="542925"/>
                </a:xfrm>
                <a:custGeom>
                  <a:avLst/>
                  <a:gdLst/>
                  <a:ahLst/>
                  <a:cxnLst/>
                  <a:rect l="0" t="0" r="0" b="0"/>
                  <a:pathLst>
                    <a:path w="1333500" h="542925">
                      <a:moveTo>
                        <a:pt x="1333500" y="0"/>
                      </a:moveTo>
                      <a:lnTo>
                        <a:pt x="0" y="542925"/>
                      </a:lnTo>
                    </a:path>
                  </a:pathLst>
                </a:custGeom>
                <a:ln w="28575" cap="flat">
                  <a:round/>
                </a:ln>
              </p:spPr>
              <p:style>
                <a:lnRef idx="1">
                  <a:srgbClr val="FF0000"/>
                </a:lnRef>
                <a:fillRef idx="0">
                  <a:srgbClr val="000000">
                    <a:alpha val="0"/>
                  </a:srgbClr>
                </a:fillRef>
                <a:effectRef idx="0">
                  <a:scrgbClr r="0" g="0" b="0"/>
                </a:effectRef>
                <a:fontRef idx="none"/>
              </p:style>
              <p:txBody>
                <a:bodyPr/>
                <a:lstStyle/>
                <a:p>
                  <a:endParaRPr lang="zh-CN" altLang="en-US"/>
                </a:p>
              </p:txBody>
            </p:sp>
            <p:sp>
              <p:nvSpPr>
                <p:cNvPr id="30" name="Shape 1833">
                  <a:extLst>
                    <a:ext uri="{FF2B5EF4-FFF2-40B4-BE49-F238E27FC236}">
                      <a16:creationId xmlns:a16="http://schemas.microsoft.com/office/drawing/2014/main" id="{B245C3D7-D3DA-4966-A0B8-7176AEF68D4D}"/>
                    </a:ext>
                  </a:extLst>
                </p:cNvPr>
                <p:cNvSpPr/>
                <p:nvPr/>
              </p:nvSpPr>
              <p:spPr>
                <a:xfrm>
                  <a:off x="6405118" y="368300"/>
                  <a:ext cx="0" cy="519049"/>
                </a:xfrm>
                <a:custGeom>
                  <a:avLst/>
                  <a:gdLst/>
                  <a:ahLst/>
                  <a:cxnLst/>
                  <a:rect l="0" t="0" r="0" b="0"/>
                  <a:pathLst>
                    <a:path h="519049">
                      <a:moveTo>
                        <a:pt x="0" y="0"/>
                      </a:moveTo>
                      <a:lnTo>
                        <a:pt x="0" y="519049"/>
                      </a:lnTo>
                    </a:path>
                  </a:pathLst>
                </a:custGeom>
                <a:ln w="28575" cap="flat">
                  <a:round/>
                </a:ln>
              </p:spPr>
              <p:style>
                <a:lnRef idx="1">
                  <a:srgbClr val="FF0000"/>
                </a:lnRef>
                <a:fillRef idx="0">
                  <a:srgbClr val="000000">
                    <a:alpha val="0"/>
                  </a:srgbClr>
                </a:fillRef>
                <a:effectRef idx="0">
                  <a:scrgbClr r="0" g="0" b="0"/>
                </a:effectRef>
                <a:fontRef idx="none"/>
              </p:style>
              <p:txBody>
                <a:bodyPr/>
                <a:lstStyle/>
                <a:p>
                  <a:endParaRPr lang="zh-CN" altLang="en-US"/>
                </a:p>
              </p:txBody>
            </p:sp>
            <p:sp>
              <p:nvSpPr>
                <p:cNvPr id="31" name="Shape 1834">
                  <a:extLst>
                    <a:ext uri="{FF2B5EF4-FFF2-40B4-BE49-F238E27FC236}">
                      <a16:creationId xmlns:a16="http://schemas.microsoft.com/office/drawing/2014/main" id="{C459F73B-0673-42AC-8DF7-B6A6553630E3}"/>
                    </a:ext>
                  </a:extLst>
                </p:cNvPr>
                <p:cNvSpPr/>
                <p:nvPr/>
              </p:nvSpPr>
              <p:spPr>
                <a:xfrm>
                  <a:off x="6405118" y="368300"/>
                  <a:ext cx="1466850" cy="519049"/>
                </a:xfrm>
                <a:custGeom>
                  <a:avLst/>
                  <a:gdLst/>
                  <a:ahLst/>
                  <a:cxnLst/>
                  <a:rect l="0" t="0" r="0" b="0"/>
                  <a:pathLst>
                    <a:path w="1466850" h="519049">
                      <a:moveTo>
                        <a:pt x="0" y="0"/>
                      </a:moveTo>
                      <a:lnTo>
                        <a:pt x="1466850" y="519049"/>
                      </a:lnTo>
                    </a:path>
                  </a:pathLst>
                </a:custGeom>
                <a:ln w="28575" cap="flat">
                  <a:round/>
                </a:ln>
              </p:spPr>
              <p:style>
                <a:lnRef idx="1">
                  <a:srgbClr val="FF0000"/>
                </a:lnRef>
                <a:fillRef idx="0">
                  <a:srgbClr val="000000">
                    <a:alpha val="0"/>
                  </a:srgbClr>
                </a:fillRef>
                <a:effectRef idx="0">
                  <a:scrgbClr r="0" g="0" b="0"/>
                </a:effectRef>
                <a:fontRef idx="none"/>
              </p:style>
              <p:txBody>
                <a:bodyPr/>
                <a:lstStyle/>
                <a:p>
                  <a:endParaRPr lang="zh-CN" altLang="en-US"/>
                </a:p>
              </p:txBody>
            </p:sp>
            <p:sp>
              <p:nvSpPr>
                <p:cNvPr id="32" name="Shape 1835">
                  <a:extLst>
                    <a:ext uri="{FF2B5EF4-FFF2-40B4-BE49-F238E27FC236}">
                      <a16:creationId xmlns:a16="http://schemas.microsoft.com/office/drawing/2014/main" id="{0FB4438F-8599-4678-AB0B-2FFB3307C5E0}"/>
                    </a:ext>
                  </a:extLst>
                </p:cNvPr>
                <p:cNvSpPr/>
                <p:nvPr/>
              </p:nvSpPr>
              <p:spPr>
                <a:xfrm>
                  <a:off x="4654169" y="1257173"/>
                  <a:ext cx="412750" cy="493776"/>
                </a:xfrm>
                <a:custGeom>
                  <a:avLst/>
                  <a:gdLst/>
                  <a:ahLst/>
                  <a:cxnLst/>
                  <a:rect l="0" t="0" r="0" b="0"/>
                  <a:pathLst>
                    <a:path w="412750" h="493776">
                      <a:moveTo>
                        <a:pt x="412750" y="0"/>
                      </a:moveTo>
                      <a:lnTo>
                        <a:pt x="0" y="493776"/>
                      </a:lnTo>
                    </a:path>
                  </a:pathLst>
                </a:custGeom>
                <a:ln w="28575" cap="flat">
                  <a:round/>
                </a:ln>
              </p:spPr>
              <p:style>
                <a:lnRef idx="1">
                  <a:srgbClr val="FF0000"/>
                </a:lnRef>
                <a:fillRef idx="0">
                  <a:srgbClr val="000000">
                    <a:alpha val="0"/>
                  </a:srgbClr>
                </a:fillRef>
                <a:effectRef idx="0">
                  <a:scrgbClr r="0" g="0" b="0"/>
                </a:effectRef>
                <a:fontRef idx="none"/>
              </p:style>
              <p:txBody>
                <a:bodyPr/>
                <a:lstStyle/>
                <a:p>
                  <a:endParaRPr lang="zh-CN" altLang="en-US"/>
                </a:p>
              </p:txBody>
            </p:sp>
            <p:sp>
              <p:nvSpPr>
                <p:cNvPr id="33" name="Shape 1836">
                  <a:extLst>
                    <a:ext uri="{FF2B5EF4-FFF2-40B4-BE49-F238E27FC236}">
                      <a16:creationId xmlns:a16="http://schemas.microsoft.com/office/drawing/2014/main" id="{E0B52236-35F6-4DEE-B1C0-2FAD12812290}"/>
                    </a:ext>
                  </a:extLst>
                </p:cNvPr>
                <p:cNvSpPr/>
                <p:nvPr/>
              </p:nvSpPr>
              <p:spPr>
                <a:xfrm>
                  <a:off x="5073269" y="1257173"/>
                  <a:ext cx="22225" cy="493776"/>
                </a:xfrm>
                <a:custGeom>
                  <a:avLst/>
                  <a:gdLst/>
                  <a:ahLst/>
                  <a:cxnLst/>
                  <a:rect l="0" t="0" r="0" b="0"/>
                  <a:pathLst>
                    <a:path w="22225" h="493776">
                      <a:moveTo>
                        <a:pt x="0" y="0"/>
                      </a:moveTo>
                      <a:lnTo>
                        <a:pt x="22225" y="493776"/>
                      </a:lnTo>
                    </a:path>
                  </a:pathLst>
                </a:custGeom>
                <a:ln w="28575" cap="flat">
                  <a:round/>
                </a:ln>
              </p:spPr>
              <p:style>
                <a:lnRef idx="1">
                  <a:srgbClr val="FF0000"/>
                </a:lnRef>
                <a:fillRef idx="0">
                  <a:srgbClr val="000000">
                    <a:alpha val="0"/>
                  </a:srgbClr>
                </a:fillRef>
                <a:effectRef idx="0">
                  <a:scrgbClr r="0" g="0" b="0"/>
                </a:effectRef>
                <a:fontRef idx="none"/>
              </p:style>
              <p:txBody>
                <a:bodyPr/>
                <a:lstStyle/>
                <a:p>
                  <a:endParaRPr lang="zh-CN" altLang="en-US"/>
                </a:p>
              </p:txBody>
            </p:sp>
            <p:sp>
              <p:nvSpPr>
                <p:cNvPr id="34" name="Shape 1837">
                  <a:extLst>
                    <a:ext uri="{FF2B5EF4-FFF2-40B4-BE49-F238E27FC236}">
                      <a16:creationId xmlns:a16="http://schemas.microsoft.com/office/drawing/2014/main" id="{D7EA3FA1-D886-442A-99E9-D698993FAA98}"/>
                    </a:ext>
                  </a:extLst>
                </p:cNvPr>
                <p:cNvSpPr/>
                <p:nvPr/>
              </p:nvSpPr>
              <p:spPr>
                <a:xfrm>
                  <a:off x="5073269" y="1257173"/>
                  <a:ext cx="463550" cy="493776"/>
                </a:xfrm>
                <a:custGeom>
                  <a:avLst/>
                  <a:gdLst/>
                  <a:ahLst/>
                  <a:cxnLst/>
                  <a:rect l="0" t="0" r="0" b="0"/>
                  <a:pathLst>
                    <a:path w="463550" h="493776">
                      <a:moveTo>
                        <a:pt x="0" y="0"/>
                      </a:moveTo>
                      <a:lnTo>
                        <a:pt x="463550" y="493776"/>
                      </a:lnTo>
                    </a:path>
                  </a:pathLst>
                </a:custGeom>
                <a:ln w="28575" cap="flat">
                  <a:round/>
                </a:ln>
              </p:spPr>
              <p:style>
                <a:lnRef idx="1">
                  <a:srgbClr val="FF0000"/>
                </a:lnRef>
                <a:fillRef idx="0">
                  <a:srgbClr val="000000">
                    <a:alpha val="0"/>
                  </a:srgbClr>
                </a:fillRef>
                <a:effectRef idx="0">
                  <a:scrgbClr r="0" g="0" b="0"/>
                </a:effectRef>
                <a:fontRef idx="none"/>
              </p:style>
              <p:txBody>
                <a:bodyPr/>
                <a:lstStyle/>
                <a:p>
                  <a:endParaRPr lang="zh-CN" altLang="en-US"/>
                </a:p>
              </p:txBody>
            </p:sp>
            <p:sp>
              <p:nvSpPr>
                <p:cNvPr id="35" name="Shape 1838">
                  <a:extLst>
                    <a:ext uri="{FF2B5EF4-FFF2-40B4-BE49-F238E27FC236}">
                      <a16:creationId xmlns:a16="http://schemas.microsoft.com/office/drawing/2014/main" id="{745A8C49-2EC2-496E-8B2E-C165D6F6425C}"/>
                    </a:ext>
                  </a:extLst>
                </p:cNvPr>
                <p:cNvSpPr/>
                <p:nvPr/>
              </p:nvSpPr>
              <p:spPr>
                <a:xfrm>
                  <a:off x="5979668" y="1257173"/>
                  <a:ext cx="425450" cy="493776"/>
                </a:xfrm>
                <a:custGeom>
                  <a:avLst/>
                  <a:gdLst/>
                  <a:ahLst/>
                  <a:cxnLst/>
                  <a:rect l="0" t="0" r="0" b="0"/>
                  <a:pathLst>
                    <a:path w="425450" h="493776">
                      <a:moveTo>
                        <a:pt x="425450" y="0"/>
                      </a:moveTo>
                      <a:lnTo>
                        <a:pt x="0" y="493776"/>
                      </a:lnTo>
                    </a:path>
                  </a:pathLst>
                </a:custGeom>
                <a:ln w="28575" cap="flat">
                  <a:round/>
                </a:ln>
              </p:spPr>
              <p:style>
                <a:lnRef idx="1">
                  <a:srgbClr val="FF0000"/>
                </a:lnRef>
                <a:fillRef idx="0">
                  <a:srgbClr val="000000">
                    <a:alpha val="0"/>
                  </a:srgbClr>
                </a:fillRef>
                <a:effectRef idx="0">
                  <a:scrgbClr r="0" g="0" b="0"/>
                </a:effectRef>
                <a:fontRef idx="none"/>
              </p:style>
              <p:txBody>
                <a:bodyPr/>
                <a:lstStyle/>
                <a:p>
                  <a:endParaRPr lang="zh-CN" altLang="en-US"/>
                </a:p>
              </p:txBody>
            </p:sp>
            <p:sp>
              <p:nvSpPr>
                <p:cNvPr id="36" name="Shape 1839">
                  <a:extLst>
                    <a:ext uri="{FF2B5EF4-FFF2-40B4-BE49-F238E27FC236}">
                      <a16:creationId xmlns:a16="http://schemas.microsoft.com/office/drawing/2014/main" id="{1985F7C9-A059-45D3-9A3D-3617189E5A8C}"/>
                    </a:ext>
                  </a:extLst>
                </p:cNvPr>
                <p:cNvSpPr/>
                <p:nvPr/>
              </p:nvSpPr>
              <p:spPr>
                <a:xfrm>
                  <a:off x="6389243" y="1257173"/>
                  <a:ext cx="31750" cy="493776"/>
                </a:xfrm>
                <a:custGeom>
                  <a:avLst/>
                  <a:gdLst/>
                  <a:ahLst/>
                  <a:cxnLst/>
                  <a:rect l="0" t="0" r="0" b="0"/>
                  <a:pathLst>
                    <a:path w="31750" h="493776">
                      <a:moveTo>
                        <a:pt x="0" y="0"/>
                      </a:moveTo>
                      <a:lnTo>
                        <a:pt x="31750" y="493776"/>
                      </a:lnTo>
                    </a:path>
                  </a:pathLst>
                </a:custGeom>
                <a:ln w="28575" cap="flat">
                  <a:round/>
                </a:ln>
              </p:spPr>
              <p:style>
                <a:lnRef idx="1">
                  <a:srgbClr val="A6A6A6"/>
                </a:lnRef>
                <a:fillRef idx="0">
                  <a:srgbClr val="000000">
                    <a:alpha val="0"/>
                  </a:srgbClr>
                </a:fillRef>
                <a:effectRef idx="0">
                  <a:scrgbClr r="0" g="0" b="0"/>
                </a:effectRef>
                <a:fontRef idx="none"/>
              </p:style>
              <p:txBody>
                <a:bodyPr/>
                <a:lstStyle/>
                <a:p>
                  <a:endParaRPr lang="zh-CN" altLang="en-US"/>
                </a:p>
              </p:txBody>
            </p:sp>
            <p:sp>
              <p:nvSpPr>
                <p:cNvPr id="37" name="Shape 1840">
                  <a:extLst>
                    <a:ext uri="{FF2B5EF4-FFF2-40B4-BE49-F238E27FC236}">
                      <a16:creationId xmlns:a16="http://schemas.microsoft.com/office/drawing/2014/main" id="{C46D8DC8-BAAD-457F-849D-C3AC01E9FB88}"/>
                    </a:ext>
                  </a:extLst>
                </p:cNvPr>
                <p:cNvSpPr/>
                <p:nvPr/>
              </p:nvSpPr>
              <p:spPr>
                <a:xfrm>
                  <a:off x="6405118" y="1257173"/>
                  <a:ext cx="458851" cy="493776"/>
                </a:xfrm>
                <a:custGeom>
                  <a:avLst/>
                  <a:gdLst/>
                  <a:ahLst/>
                  <a:cxnLst/>
                  <a:rect l="0" t="0" r="0" b="0"/>
                  <a:pathLst>
                    <a:path w="458851" h="493776">
                      <a:moveTo>
                        <a:pt x="0" y="0"/>
                      </a:moveTo>
                      <a:lnTo>
                        <a:pt x="458851" y="493776"/>
                      </a:lnTo>
                    </a:path>
                  </a:pathLst>
                </a:custGeom>
                <a:ln w="28575" cap="flat">
                  <a:round/>
                </a:ln>
              </p:spPr>
              <p:style>
                <a:lnRef idx="1">
                  <a:srgbClr val="A6A6A6"/>
                </a:lnRef>
                <a:fillRef idx="0">
                  <a:srgbClr val="000000">
                    <a:alpha val="0"/>
                  </a:srgbClr>
                </a:fillRef>
                <a:effectRef idx="0">
                  <a:scrgbClr r="0" g="0" b="0"/>
                </a:effectRef>
                <a:fontRef idx="none"/>
              </p:style>
              <p:txBody>
                <a:bodyPr/>
                <a:lstStyle/>
                <a:p>
                  <a:endParaRPr lang="zh-CN" altLang="en-US"/>
                </a:p>
              </p:txBody>
            </p:sp>
            <p:sp>
              <p:nvSpPr>
                <p:cNvPr id="38" name="Shape 1841">
                  <a:extLst>
                    <a:ext uri="{FF2B5EF4-FFF2-40B4-BE49-F238E27FC236}">
                      <a16:creationId xmlns:a16="http://schemas.microsoft.com/office/drawing/2014/main" id="{BB02ED69-D617-4944-A59A-0D966F69EE4F}"/>
                    </a:ext>
                  </a:extLst>
                </p:cNvPr>
                <p:cNvSpPr/>
                <p:nvPr/>
              </p:nvSpPr>
              <p:spPr>
                <a:xfrm>
                  <a:off x="7305295" y="1257173"/>
                  <a:ext cx="431800" cy="493776"/>
                </a:xfrm>
                <a:custGeom>
                  <a:avLst/>
                  <a:gdLst/>
                  <a:ahLst/>
                  <a:cxnLst/>
                  <a:rect l="0" t="0" r="0" b="0"/>
                  <a:pathLst>
                    <a:path w="431800" h="493776">
                      <a:moveTo>
                        <a:pt x="431800" y="0"/>
                      </a:moveTo>
                      <a:lnTo>
                        <a:pt x="0" y="493776"/>
                      </a:lnTo>
                    </a:path>
                  </a:pathLst>
                </a:custGeom>
                <a:ln w="28575" cap="flat">
                  <a:round/>
                </a:ln>
              </p:spPr>
              <p:style>
                <a:lnRef idx="1">
                  <a:srgbClr val="FF0000"/>
                </a:lnRef>
                <a:fillRef idx="0">
                  <a:srgbClr val="000000">
                    <a:alpha val="0"/>
                  </a:srgbClr>
                </a:fillRef>
                <a:effectRef idx="0">
                  <a:scrgbClr r="0" g="0" b="0"/>
                </a:effectRef>
                <a:fontRef idx="none"/>
              </p:style>
              <p:txBody>
                <a:bodyPr/>
                <a:lstStyle/>
                <a:p>
                  <a:endParaRPr lang="zh-CN" altLang="en-US"/>
                </a:p>
              </p:txBody>
            </p:sp>
            <p:sp>
              <p:nvSpPr>
                <p:cNvPr id="39" name="Shape 1842">
                  <a:extLst>
                    <a:ext uri="{FF2B5EF4-FFF2-40B4-BE49-F238E27FC236}">
                      <a16:creationId xmlns:a16="http://schemas.microsoft.com/office/drawing/2014/main" id="{3B3065DC-75C0-470C-A68C-39BA310E4A8F}"/>
                    </a:ext>
                  </a:extLst>
                </p:cNvPr>
                <p:cNvSpPr/>
                <p:nvPr/>
              </p:nvSpPr>
              <p:spPr>
                <a:xfrm>
                  <a:off x="7737095" y="1257173"/>
                  <a:ext cx="11049" cy="493776"/>
                </a:xfrm>
                <a:custGeom>
                  <a:avLst/>
                  <a:gdLst/>
                  <a:ahLst/>
                  <a:cxnLst/>
                  <a:rect l="0" t="0" r="0" b="0"/>
                  <a:pathLst>
                    <a:path w="11049" h="493776">
                      <a:moveTo>
                        <a:pt x="0" y="0"/>
                      </a:moveTo>
                      <a:lnTo>
                        <a:pt x="11049" y="493776"/>
                      </a:lnTo>
                    </a:path>
                  </a:pathLst>
                </a:custGeom>
                <a:ln w="28575" cap="flat">
                  <a:round/>
                </a:ln>
              </p:spPr>
              <p:style>
                <a:lnRef idx="1">
                  <a:srgbClr val="0099CC"/>
                </a:lnRef>
                <a:fillRef idx="0">
                  <a:srgbClr val="000000">
                    <a:alpha val="0"/>
                  </a:srgbClr>
                </a:fillRef>
                <a:effectRef idx="0">
                  <a:scrgbClr r="0" g="0" b="0"/>
                </a:effectRef>
                <a:fontRef idx="none"/>
              </p:style>
              <p:txBody>
                <a:bodyPr/>
                <a:lstStyle/>
                <a:p>
                  <a:endParaRPr lang="zh-CN" altLang="en-US"/>
                </a:p>
              </p:txBody>
            </p:sp>
            <p:sp>
              <p:nvSpPr>
                <p:cNvPr id="40" name="Shape 1843">
                  <a:extLst>
                    <a:ext uri="{FF2B5EF4-FFF2-40B4-BE49-F238E27FC236}">
                      <a16:creationId xmlns:a16="http://schemas.microsoft.com/office/drawing/2014/main" id="{E39AB047-AB7E-4AD4-83C3-4F7C0C09C8B3}"/>
                    </a:ext>
                  </a:extLst>
                </p:cNvPr>
                <p:cNvSpPr/>
                <p:nvPr/>
              </p:nvSpPr>
              <p:spPr>
                <a:xfrm>
                  <a:off x="7737095" y="1257173"/>
                  <a:ext cx="452374" cy="493776"/>
                </a:xfrm>
                <a:custGeom>
                  <a:avLst/>
                  <a:gdLst/>
                  <a:ahLst/>
                  <a:cxnLst/>
                  <a:rect l="0" t="0" r="0" b="0"/>
                  <a:pathLst>
                    <a:path w="452374" h="493776">
                      <a:moveTo>
                        <a:pt x="0" y="0"/>
                      </a:moveTo>
                      <a:lnTo>
                        <a:pt x="452374" y="493776"/>
                      </a:lnTo>
                    </a:path>
                  </a:pathLst>
                </a:custGeom>
                <a:ln w="28575" cap="flat">
                  <a:round/>
                </a:ln>
              </p:spPr>
              <p:style>
                <a:lnRef idx="1">
                  <a:srgbClr val="A6A6A6"/>
                </a:lnRef>
                <a:fillRef idx="0">
                  <a:srgbClr val="000000">
                    <a:alpha val="0"/>
                  </a:srgbClr>
                </a:fillRef>
                <a:effectRef idx="0">
                  <a:scrgbClr r="0" g="0" b="0"/>
                </a:effectRef>
                <a:fontRef idx="none"/>
              </p:style>
              <p:txBody>
                <a:bodyPr/>
                <a:lstStyle/>
                <a:p>
                  <a:endParaRPr lang="zh-CN" altLang="en-US"/>
                </a:p>
              </p:txBody>
            </p:sp>
            <p:sp>
              <p:nvSpPr>
                <p:cNvPr id="41" name="Rectangle 28769">
                  <a:extLst>
                    <a:ext uri="{FF2B5EF4-FFF2-40B4-BE49-F238E27FC236}">
                      <a16:creationId xmlns:a16="http://schemas.microsoft.com/office/drawing/2014/main" id="{FB533FCF-55B1-43A3-9505-B03873F15563}"/>
                    </a:ext>
                  </a:extLst>
                </p:cNvPr>
                <p:cNvSpPr/>
                <p:nvPr/>
              </p:nvSpPr>
              <p:spPr>
                <a:xfrm>
                  <a:off x="5558917" y="73715"/>
                  <a:ext cx="298097" cy="231128"/>
                </a:xfrm>
                <a:prstGeom prst="rect">
                  <a:avLst/>
                </a:prstGeom>
                <a:ln>
                  <a:noFill/>
                </a:ln>
              </p:spPr>
              <p:txBody>
                <a:bodyPr vert="horz" lIns="0" tIns="0" rIns="0" bIns="0" rtlCol="0">
                  <a:noAutofit/>
                </a:bodyPr>
                <a:lstStyle/>
                <a:p>
                  <a:pPr>
                    <a:lnSpc>
                      <a:spcPct val="107000"/>
                    </a:lnSpc>
                    <a:spcAft>
                      <a:spcPts val="800"/>
                    </a:spcAft>
                  </a:pPr>
                  <a:r>
                    <a:rPr lang="en-US" sz="1400" b="1" kern="100">
                      <a:solidFill>
                        <a:srgbClr val="000000"/>
                      </a:solidFill>
                      <a:effectLst/>
                      <a:latin typeface="Verdana" panose="020B0604030504040204" pitchFamily="34" charset="0"/>
                      <a:ea typeface="Verdana" panose="020B0604030504040204" pitchFamily="34" charset="0"/>
                      <a:cs typeface="Verdana" panose="020B0604030504040204" pitchFamily="34" charset="0"/>
                    </a:rPr>
                    <a:t>[3</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42" name="Rectangle 28771">
                  <a:extLst>
                    <a:ext uri="{FF2B5EF4-FFF2-40B4-BE49-F238E27FC236}">
                      <a16:creationId xmlns:a16="http://schemas.microsoft.com/office/drawing/2014/main" id="{9479A7A7-D055-4CE8-9633-034FA96C3AE0}"/>
                    </a:ext>
                  </a:extLst>
                </p:cNvPr>
                <p:cNvSpPr/>
                <p:nvPr/>
              </p:nvSpPr>
              <p:spPr>
                <a:xfrm>
                  <a:off x="5783050" y="73715"/>
                  <a:ext cx="85611" cy="231128"/>
                </a:xfrm>
                <a:prstGeom prst="rect">
                  <a:avLst/>
                </a:prstGeom>
                <a:ln>
                  <a:noFill/>
                </a:ln>
              </p:spPr>
              <p:txBody>
                <a:bodyPr vert="horz" lIns="0" tIns="0" rIns="0" bIns="0" rtlCol="0">
                  <a:noAutofit/>
                </a:bodyPr>
                <a:lstStyle/>
                <a:p>
                  <a:pPr>
                    <a:lnSpc>
                      <a:spcPct val="107000"/>
                    </a:lnSpc>
                    <a:spcAft>
                      <a:spcPts val="800"/>
                    </a:spcAft>
                  </a:pPr>
                  <a:r>
                    <a:rPr lang="en-US" sz="1400" b="1" kern="100">
                      <a:solidFill>
                        <a:srgbClr val="000000"/>
                      </a:solidFill>
                      <a:effectLst/>
                      <a:latin typeface="Verdana" panose="020B0604030504040204" pitchFamily="34" charset="0"/>
                      <a:ea typeface="Verdana" panose="020B0604030504040204" pitchFamily="34" charset="0"/>
                      <a:cs typeface="Verdana" panose="020B0604030504040204" pitchFamily="34" charset="0"/>
                    </a:rPr>
                    <a:t>,</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43" name="Rectangle 28770">
                  <a:extLst>
                    <a:ext uri="{FF2B5EF4-FFF2-40B4-BE49-F238E27FC236}">
                      <a16:creationId xmlns:a16="http://schemas.microsoft.com/office/drawing/2014/main" id="{7CF8E256-A885-49BE-BE89-AF2F26CA27F2}"/>
                    </a:ext>
                  </a:extLst>
                </p:cNvPr>
                <p:cNvSpPr/>
                <p:nvPr/>
              </p:nvSpPr>
              <p:spPr>
                <a:xfrm>
                  <a:off x="5846706" y="73715"/>
                  <a:ext cx="205609" cy="231128"/>
                </a:xfrm>
                <a:prstGeom prst="rect">
                  <a:avLst/>
                </a:prstGeom>
                <a:ln>
                  <a:noFill/>
                </a:ln>
              </p:spPr>
              <p:txBody>
                <a:bodyPr vert="horz" lIns="0" tIns="0" rIns="0" bIns="0" rtlCol="0">
                  <a:noAutofit/>
                </a:bodyPr>
                <a:lstStyle/>
                <a:p>
                  <a:pPr>
                    <a:lnSpc>
                      <a:spcPct val="107000"/>
                    </a:lnSpc>
                    <a:spcAft>
                      <a:spcPts val="800"/>
                    </a:spcAft>
                  </a:pPr>
                  <a:r>
                    <a:rPr lang="en-US" sz="1400" b="1" kern="100">
                      <a:solidFill>
                        <a:srgbClr val="000000"/>
                      </a:solidFill>
                      <a:effectLst/>
                      <a:latin typeface="Verdana" panose="020B0604030504040204" pitchFamily="34" charset="0"/>
                      <a:ea typeface="Verdana" panose="020B0604030504040204" pitchFamily="34" charset="0"/>
                      <a:cs typeface="Verdana" panose="020B0604030504040204" pitchFamily="34" charset="0"/>
                    </a:rPr>
                    <a:t>+</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44" name="Rectangle 1863">
                  <a:extLst>
                    <a:ext uri="{FF2B5EF4-FFF2-40B4-BE49-F238E27FC236}">
                      <a16:creationId xmlns:a16="http://schemas.microsoft.com/office/drawing/2014/main" id="{123CA3D7-3D39-4597-B8B9-2C79241EC502}"/>
                    </a:ext>
                  </a:extLst>
                </p:cNvPr>
                <p:cNvSpPr/>
                <p:nvPr/>
              </p:nvSpPr>
              <p:spPr>
                <a:xfrm>
                  <a:off x="6000877" y="73715"/>
                  <a:ext cx="237150" cy="231128"/>
                </a:xfrm>
                <a:prstGeom prst="rect">
                  <a:avLst/>
                </a:prstGeom>
                <a:ln>
                  <a:noFill/>
                </a:ln>
              </p:spPr>
              <p:txBody>
                <a:bodyPr vert="horz" lIns="0" tIns="0" rIns="0" bIns="0" rtlCol="0">
                  <a:noAutofit/>
                </a:bodyPr>
                <a:lstStyle/>
                <a:p>
                  <a:pPr>
                    <a:lnSpc>
                      <a:spcPct val="107000"/>
                    </a:lnSpc>
                    <a:spcAft>
                      <a:spcPts val="800"/>
                    </a:spcAft>
                  </a:pPr>
                  <a:r>
                    <a:rPr lang="en-US" sz="1400" kern="100">
                      <a:solidFill>
                        <a:srgbClr val="000000"/>
                      </a:solidFill>
                      <a:effectLst/>
                      <a:latin typeface="Verdana" panose="020B0604030504040204" pitchFamily="34" charset="0"/>
                      <a:ea typeface="Verdana" panose="020B0604030504040204" pitchFamily="34" charset="0"/>
                      <a:cs typeface="Verdana" panose="020B0604030504040204" pitchFamily="34" charset="0"/>
                    </a:rPr>
                    <a:t>∞</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45" name="Rectangle 1864">
                  <a:extLst>
                    <a:ext uri="{FF2B5EF4-FFF2-40B4-BE49-F238E27FC236}">
                      <a16:creationId xmlns:a16="http://schemas.microsoft.com/office/drawing/2014/main" id="{3F9622B2-DE64-4D94-897D-90D58C636873}"/>
                    </a:ext>
                  </a:extLst>
                </p:cNvPr>
                <p:cNvSpPr/>
                <p:nvPr/>
              </p:nvSpPr>
              <p:spPr>
                <a:xfrm>
                  <a:off x="6179185" y="73715"/>
                  <a:ext cx="128772" cy="231128"/>
                </a:xfrm>
                <a:prstGeom prst="rect">
                  <a:avLst/>
                </a:prstGeom>
                <a:ln>
                  <a:noFill/>
                </a:ln>
              </p:spPr>
              <p:txBody>
                <a:bodyPr vert="horz" lIns="0" tIns="0" rIns="0" bIns="0" rtlCol="0">
                  <a:noAutofit/>
                </a:bodyPr>
                <a:lstStyle/>
                <a:p>
                  <a:pPr>
                    <a:lnSpc>
                      <a:spcPct val="107000"/>
                    </a:lnSpc>
                    <a:spcAft>
                      <a:spcPts val="800"/>
                    </a:spcAft>
                  </a:pPr>
                  <a:r>
                    <a:rPr lang="en-US" sz="1400" b="1" kern="100">
                      <a:solidFill>
                        <a:srgbClr val="000000"/>
                      </a:solidFill>
                      <a:effectLst/>
                      <a:latin typeface="Verdana" panose="020B0604030504040204" pitchFamily="34" charset="0"/>
                      <a:ea typeface="Verdana" panose="020B0604030504040204" pitchFamily="34" charset="0"/>
                      <a:cs typeface="Verdana" panose="020B0604030504040204" pitchFamily="34" charset="0"/>
                    </a:rPr>
                    <a:t>]</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46" name="Rectangle 1865">
                  <a:extLst>
                    <a:ext uri="{FF2B5EF4-FFF2-40B4-BE49-F238E27FC236}">
                      <a16:creationId xmlns:a16="http://schemas.microsoft.com/office/drawing/2014/main" id="{C885E0FF-0778-477D-8DEE-DCE0D017AB37}"/>
                    </a:ext>
                  </a:extLst>
                </p:cNvPr>
                <p:cNvSpPr/>
                <p:nvPr/>
              </p:nvSpPr>
              <p:spPr>
                <a:xfrm>
                  <a:off x="6277102" y="73715"/>
                  <a:ext cx="81105" cy="231128"/>
                </a:xfrm>
                <a:prstGeom prst="rect">
                  <a:avLst/>
                </a:prstGeom>
                <a:ln>
                  <a:noFill/>
                </a:ln>
              </p:spPr>
              <p:txBody>
                <a:bodyPr vert="horz" lIns="0" tIns="0" rIns="0" bIns="0" rtlCol="0">
                  <a:noAutofit/>
                </a:bodyPr>
                <a:lstStyle/>
                <a:p>
                  <a:pPr>
                    <a:lnSpc>
                      <a:spcPct val="107000"/>
                    </a:lnSpc>
                    <a:spcAft>
                      <a:spcPts val="800"/>
                    </a:spcAft>
                  </a:pPr>
                  <a:r>
                    <a:rPr lang="zh-CN" sz="1400" b="1" kern="100">
                      <a:solidFill>
                        <a:srgbClr val="000000"/>
                      </a:solidFill>
                      <a:effectLst/>
                      <a:latin typeface="Calibri" panose="020F0502020204030204" pitchFamily="34" charset="0"/>
                      <a:ea typeface="Verdana" panose="020B0604030504040204" pitchFamily="34" charset="0"/>
                      <a:cs typeface="Verdana" panose="020B0604030504040204" pitchFamily="34" charset="0"/>
                    </a:rPr>
                    <a:t> </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47" name="Rectangle 28775">
                  <a:extLst>
                    <a:ext uri="{FF2B5EF4-FFF2-40B4-BE49-F238E27FC236}">
                      <a16:creationId xmlns:a16="http://schemas.microsoft.com/office/drawing/2014/main" id="{ECF0C8DE-B2E5-489E-8CEE-A3B99A75030A}"/>
                    </a:ext>
                  </a:extLst>
                </p:cNvPr>
                <p:cNvSpPr/>
                <p:nvPr/>
              </p:nvSpPr>
              <p:spPr>
                <a:xfrm>
                  <a:off x="4268089" y="958778"/>
                  <a:ext cx="298097" cy="231128"/>
                </a:xfrm>
                <a:prstGeom prst="rect">
                  <a:avLst/>
                </a:prstGeom>
                <a:ln>
                  <a:noFill/>
                </a:ln>
              </p:spPr>
              <p:txBody>
                <a:bodyPr vert="horz" lIns="0" tIns="0" rIns="0" bIns="0" rtlCol="0">
                  <a:noAutofit/>
                </a:bodyPr>
                <a:lstStyle/>
                <a:p>
                  <a:pPr>
                    <a:lnSpc>
                      <a:spcPct val="107000"/>
                    </a:lnSpc>
                    <a:spcAft>
                      <a:spcPts val="800"/>
                    </a:spcAft>
                  </a:pPr>
                  <a:r>
                    <a:rPr lang="en-US" sz="1400" b="1" kern="100">
                      <a:solidFill>
                        <a:srgbClr val="000000"/>
                      </a:solidFill>
                      <a:effectLst/>
                      <a:latin typeface="Verdana" panose="020B0604030504040204" pitchFamily="34" charset="0"/>
                      <a:ea typeface="Verdana" panose="020B0604030504040204" pitchFamily="34" charset="0"/>
                      <a:cs typeface="Verdana" panose="020B0604030504040204" pitchFamily="34" charset="0"/>
                    </a:rPr>
                    <a:t>[3</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48" name="Rectangle 28777">
                  <a:extLst>
                    <a:ext uri="{FF2B5EF4-FFF2-40B4-BE49-F238E27FC236}">
                      <a16:creationId xmlns:a16="http://schemas.microsoft.com/office/drawing/2014/main" id="{4B55FC8B-9A33-41C2-82FD-10AC2DCFF879}"/>
                    </a:ext>
                  </a:extLst>
                </p:cNvPr>
                <p:cNvSpPr/>
                <p:nvPr/>
              </p:nvSpPr>
              <p:spPr>
                <a:xfrm>
                  <a:off x="4492223" y="958778"/>
                  <a:ext cx="85611" cy="231128"/>
                </a:xfrm>
                <a:prstGeom prst="rect">
                  <a:avLst/>
                </a:prstGeom>
                <a:ln>
                  <a:noFill/>
                </a:ln>
              </p:spPr>
              <p:txBody>
                <a:bodyPr vert="horz" lIns="0" tIns="0" rIns="0" bIns="0" rtlCol="0">
                  <a:noAutofit/>
                </a:bodyPr>
                <a:lstStyle/>
                <a:p>
                  <a:pPr>
                    <a:lnSpc>
                      <a:spcPct val="107000"/>
                    </a:lnSpc>
                    <a:spcAft>
                      <a:spcPts val="800"/>
                    </a:spcAft>
                  </a:pPr>
                  <a:r>
                    <a:rPr lang="en-US" sz="1400" b="1" kern="100">
                      <a:solidFill>
                        <a:srgbClr val="000000"/>
                      </a:solidFill>
                      <a:effectLst/>
                      <a:latin typeface="Verdana" panose="020B0604030504040204" pitchFamily="34" charset="0"/>
                      <a:ea typeface="Verdana" panose="020B0604030504040204" pitchFamily="34" charset="0"/>
                      <a:cs typeface="Verdana" panose="020B0604030504040204" pitchFamily="34" charset="0"/>
                    </a:rPr>
                    <a:t>,</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49" name="Rectangle 28776">
                  <a:extLst>
                    <a:ext uri="{FF2B5EF4-FFF2-40B4-BE49-F238E27FC236}">
                      <a16:creationId xmlns:a16="http://schemas.microsoft.com/office/drawing/2014/main" id="{3C08D1A7-4C71-49A8-B406-EA281C3AB44B}"/>
                    </a:ext>
                  </a:extLst>
                </p:cNvPr>
                <p:cNvSpPr/>
                <p:nvPr/>
              </p:nvSpPr>
              <p:spPr>
                <a:xfrm>
                  <a:off x="4556592" y="958778"/>
                  <a:ext cx="297386" cy="231128"/>
                </a:xfrm>
                <a:prstGeom prst="rect">
                  <a:avLst/>
                </a:prstGeom>
                <a:ln>
                  <a:noFill/>
                </a:ln>
              </p:spPr>
              <p:txBody>
                <a:bodyPr vert="horz" lIns="0" tIns="0" rIns="0" bIns="0" rtlCol="0">
                  <a:noAutofit/>
                </a:bodyPr>
                <a:lstStyle/>
                <a:p>
                  <a:pPr>
                    <a:lnSpc>
                      <a:spcPct val="107000"/>
                    </a:lnSpc>
                    <a:spcAft>
                      <a:spcPts val="800"/>
                    </a:spcAft>
                  </a:pPr>
                  <a:r>
                    <a:rPr lang="en-US" sz="1400" b="1" kern="100">
                      <a:solidFill>
                        <a:srgbClr val="000000"/>
                      </a:solidFill>
                      <a:effectLst/>
                      <a:latin typeface="Verdana" panose="020B0604030504040204" pitchFamily="34" charset="0"/>
                      <a:ea typeface="Verdana" panose="020B0604030504040204" pitchFamily="34" charset="0"/>
                      <a:cs typeface="Verdana" panose="020B0604030504040204" pitchFamily="34" charset="0"/>
                    </a:rPr>
                    <a:t>3]</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50" name="Rectangle 1867">
                  <a:extLst>
                    <a:ext uri="{FF2B5EF4-FFF2-40B4-BE49-F238E27FC236}">
                      <a16:creationId xmlns:a16="http://schemas.microsoft.com/office/drawing/2014/main" id="{3757708B-FEAD-4549-B6EC-AF1220A43296}"/>
                    </a:ext>
                  </a:extLst>
                </p:cNvPr>
                <p:cNvSpPr/>
                <p:nvPr/>
              </p:nvSpPr>
              <p:spPr>
                <a:xfrm>
                  <a:off x="4780534" y="958778"/>
                  <a:ext cx="81105" cy="231128"/>
                </a:xfrm>
                <a:prstGeom prst="rect">
                  <a:avLst/>
                </a:prstGeom>
                <a:ln>
                  <a:noFill/>
                </a:ln>
              </p:spPr>
              <p:txBody>
                <a:bodyPr vert="horz" lIns="0" tIns="0" rIns="0" bIns="0" rtlCol="0">
                  <a:noAutofit/>
                </a:bodyPr>
                <a:lstStyle/>
                <a:p>
                  <a:pPr>
                    <a:lnSpc>
                      <a:spcPct val="107000"/>
                    </a:lnSpc>
                    <a:spcAft>
                      <a:spcPts val="800"/>
                    </a:spcAft>
                  </a:pPr>
                  <a:r>
                    <a:rPr lang="zh-CN" sz="1400" b="1" kern="100">
                      <a:solidFill>
                        <a:srgbClr val="000000"/>
                      </a:solidFill>
                      <a:effectLst/>
                      <a:latin typeface="Calibri" panose="020F0502020204030204" pitchFamily="34" charset="0"/>
                      <a:ea typeface="Verdana" panose="020B0604030504040204" pitchFamily="34" charset="0"/>
                      <a:cs typeface="Verdana" panose="020B0604030504040204" pitchFamily="34" charset="0"/>
                    </a:rPr>
                    <a:t> </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51" name="Rectangle 1868">
                  <a:extLst>
                    <a:ext uri="{FF2B5EF4-FFF2-40B4-BE49-F238E27FC236}">
                      <a16:creationId xmlns:a16="http://schemas.microsoft.com/office/drawing/2014/main" id="{52626704-0E2D-4E49-B6AF-E42D1623E9CE}"/>
                    </a:ext>
                  </a:extLst>
                </p:cNvPr>
                <p:cNvSpPr/>
                <p:nvPr/>
              </p:nvSpPr>
              <p:spPr>
                <a:xfrm>
                  <a:off x="5593080" y="939114"/>
                  <a:ext cx="128992" cy="231523"/>
                </a:xfrm>
                <a:prstGeom prst="rect">
                  <a:avLst/>
                </a:prstGeom>
                <a:ln>
                  <a:noFill/>
                </a:ln>
              </p:spPr>
              <p:txBody>
                <a:bodyPr vert="horz" lIns="0" tIns="0" rIns="0" bIns="0" rtlCol="0">
                  <a:noAutofit/>
                </a:bodyPr>
                <a:lstStyle/>
                <a:p>
                  <a:pPr>
                    <a:lnSpc>
                      <a:spcPct val="107000"/>
                    </a:lnSpc>
                    <a:spcAft>
                      <a:spcPts val="800"/>
                    </a:spcAft>
                  </a:pPr>
                  <a:r>
                    <a:rPr lang="en-US" sz="1400" b="1" kern="100">
                      <a:solidFill>
                        <a:srgbClr val="000000"/>
                      </a:solidFill>
                      <a:effectLst/>
                      <a:latin typeface="Verdana" panose="020B0604030504040204" pitchFamily="34" charset="0"/>
                      <a:ea typeface="Verdana" panose="020B0604030504040204" pitchFamily="34" charset="0"/>
                      <a:cs typeface="Verdana" panose="020B0604030504040204" pitchFamily="34" charset="0"/>
                    </a:rPr>
                    <a:t>[</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52" name="Rectangle 1869">
                  <a:extLst>
                    <a:ext uri="{FF2B5EF4-FFF2-40B4-BE49-F238E27FC236}">
                      <a16:creationId xmlns:a16="http://schemas.microsoft.com/office/drawing/2014/main" id="{0A602664-B410-4D80-A905-AAF2961C7D39}"/>
                    </a:ext>
                  </a:extLst>
                </p:cNvPr>
                <p:cNvSpPr/>
                <p:nvPr/>
              </p:nvSpPr>
              <p:spPr>
                <a:xfrm>
                  <a:off x="5690616" y="939114"/>
                  <a:ext cx="114027" cy="231523"/>
                </a:xfrm>
                <a:prstGeom prst="rect">
                  <a:avLst/>
                </a:prstGeom>
                <a:ln>
                  <a:noFill/>
                </a:ln>
              </p:spPr>
              <p:txBody>
                <a:bodyPr vert="horz" lIns="0" tIns="0" rIns="0" bIns="0" rtlCol="0">
                  <a:noAutofit/>
                </a:bodyPr>
                <a:lstStyle/>
                <a:p>
                  <a:pPr>
                    <a:lnSpc>
                      <a:spcPct val="107000"/>
                    </a:lnSpc>
                    <a:spcAft>
                      <a:spcPts val="800"/>
                    </a:spcAft>
                  </a:pPr>
                  <a:r>
                    <a:rPr lang="en-US" sz="1400" b="1" kern="100">
                      <a:solidFill>
                        <a:srgbClr val="000000"/>
                      </a:solidFill>
                      <a:effectLst/>
                      <a:latin typeface="Verdana" panose="020B0604030504040204" pitchFamily="34" charset="0"/>
                      <a:ea typeface="Verdana" panose="020B0604030504040204" pitchFamily="34" charset="0"/>
                      <a:cs typeface="Verdana" panose="020B0604030504040204" pitchFamily="34" charset="0"/>
                    </a:rPr>
                    <a:t>-</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53" name="Rectangle 1870">
                  <a:extLst>
                    <a:ext uri="{FF2B5EF4-FFF2-40B4-BE49-F238E27FC236}">
                      <a16:creationId xmlns:a16="http://schemas.microsoft.com/office/drawing/2014/main" id="{65E47D65-6586-4C37-B436-D8B48BC81692}"/>
                    </a:ext>
                  </a:extLst>
                </p:cNvPr>
                <p:cNvSpPr/>
                <p:nvPr/>
              </p:nvSpPr>
              <p:spPr>
                <a:xfrm>
                  <a:off x="5775960" y="939114"/>
                  <a:ext cx="237555" cy="231523"/>
                </a:xfrm>
                <a:prstGeom prst="rect">
                  <a:avLst/>
                </a:prstGeom>
                <a:ln>
                  <a:noFill/>
                </a:ln>
              </p:spPr>
              <p:txBody>
                <a:bodyPr vert="horz" lIns="0" tIns="0" rIns="0" bIns="0" rtlCol="0">
                  <a:noAutofit/>
                </a:bodyPr>
                <a:lstStyle/>
                <a:p>
                  <a:pPr>
                    <a:lnSpc>
                      <a:spcPct val="107000"/>
                    </a:lnSpc>
                    <a:spcAft>
                      <a:spcPts val="800"/>
                    </a:spcAft>
                  </a:pPr>
                  <a:r>
                    <a:rPr lang="en-US" sz="1400" kern="100">
                      <a:solidFill>
                        <a:srgbClr val="000000"/>
                      </a:solidFill>
                      <a:effectLst/>
                      <a:latin typeface="Verdana" panose="020B0604030504040204" pitchFamily="34" charset="0"/>
                      <a:ea typeface="Verdana" panose="020B0604030504040204" pitchFamily="34" charset="0"/>
                      <a:cs typeface="Verdana" panose="020B0604030504040204" pitchFamily="34" charset="0"/>
                    </a:rPr>
                    <a:t>∞</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54" name="Rectangle 1871">
                  <a:extLst>
                    <a:ext uri="{FF2B5EF4-FFF2-40B4-BE49-F238E27FC236}">
                      <a16:creationId xmlns:a16="http://schemas.microsoft.com/office/drawing/2014/main" id="{B4924330-DF80-4C79-857C-2B06B81F9FAB}"/>
                    </a:ext>
                  </a:extLst>
                </p:cNvPr>
                <p:cNvSpPr/>
                <p:nvPr/>
              </p:nvSpPr>
              <p:spPr>
                <a:xfrm>
                  <a:off x="5954268" y="939114"/>
                  <a:ext cx="382398" cy="231523"/>
                </a:xfrm>
                <a:prstGeom prst="rect">
                  <a:avLst/>
                </a:prstGeom>
                <a:ln>
                  <a:noFill/>
                </a:ln>
              </p:spPr>
              <p:txBody>
                <a:bodyPr vert="horz" lIns="0" tIns="0" rIns="0" bIns="0" rtlCol="0">
                  <a:noAutofit/>
                </a:bodyPr>
                <a:lstStyle/>
                <a:p>
                  <a:pPr>
                    <a:lnSpc>
                      <a:spcPct val="107000"/>
                    </a:lnSpc>
                    <a:spcAft>
                      <a:spcPts val="800"/>
                    </a:spcAft>
                  </a:pPr>
                  <a:r>
                    <a:rPr lang="en-US" sz="1400" b="1" kern="100">
                      <a:solidFill>
                        <a:srgbClr val="000000"/>
                      </a:solidFill>
                      <a:effectLst/>
                      <a:latin typeface="Verdana" panose="020B0604030504040204" pitchFamily="34" charset="0"/>
                      <a:ea typeface="Verdana" panose="020B0604030504040204" pitchFamily="34" charset="0"/>
                      <a:cs typeface="Verdana" panose="020B0604030504040204" pitchFamily="34" charset="0"/>
                    </a:rPr>
                    <a:t>,2]</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55" name="Rectangle 1872">
                  <a:extLst>
                    <a:ext uri="{FF2B5EF4-FFF2-40B4-BE49-F238E27FC236}">
                      <a16:creationId xmlns:a16="http://schemas.microsoft.com/office/drawing/2014/main" id="{3597ADBF-8947-4DBD-9D8D-5045092EDD66}"/>
                    </a:ext>
                  </a:extLst>
                </p:cNvPr>
                <p:cNvSpPr/>
                <p:nvPr/>
              </p:nvSpPr>
              <p:spPr>
                <a:xfrm>
                  <a:off x="6242304" y="939114"/>
                  <a:ext cx="81244" cy="231523"/>
                </a:xfrm>
                <a:prstGeom prst="rect">
                  <a:avLst/>
                </a:prstGeom>
                <a:ln>
                  <a:noFill/>
                </a:ln>
              </p:spPr>
              <p:txBody>
                <a:bodyPr vert="horz" lIns="0" tIns="0" rIns="0" bIns="0" rtlCol="0">
                  <a:noAutofit/>
                </a:bodyPr>
                <a:lstStyle/>
                <a:p>
                  <a:pPr>
                    <a:lnSpc>
                      <a:spcPct val="107000"/>
                    </a:lnSpc>
                    <a:spcAft>
                      <a:spcPts val="800"/>
                    </a:spcAft>
                  </a:pPr>
                  <a:r>
                    <a:rPr lang="zh-CN" sz="1400" b="1" kern="100">
                      <a:solidFill>
                        <a:srgbClr val="000000"/>
                      </a:solidFill>
                      <a:effectLst/>
                      <a:latin typeface="Calibri" panose="020F0502020204030204" pitchFamily="34" charset="0"/>
                      <a:ea typeface="Verdana" panose="020B0604030504040204" pitchFamily="34" charset="0"/>
                      <a:cs typeface="Verdana" panose="020B0604030504040204" pitchFamily="34" charset="0"/>
                    </a:rPr>
                    <a:t> </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56" name="Rectangle 1873">
                  <a:extLst>
                    <a:ext uri="{FF2B5EF4-FFF2-40B4-BE49-F238E27FC236}">
                      <a16:creationId xmlns:a16="http://schemas.microsoft.com/office/drawing/2014/main" id="{F64C9325-9AA9-4CA3-A79B-28EDB387174D}"/>
                    </a:ext>
                  </a:extLst>
                </p:cNvPr>
                <p:cNvSpPr/>
                <p:nvPr/>
              </p:nvSpPr>
              <p:spPr>
                <a:xfrm>
                  <a:off x="6918961" y="973785"/>
                  <a:ext cx="128993" cy="231523"/>
                </a:xfrm>
                <a:prstGeom prst="rect">
                  <a:avLst/>
                </a:prstGeom>
                <a:ln>
                  <a:noFill/>
                </a:ln>
              </p:spPr>
              <p:txBody>
                <a:bodyPr vert="horz" lIns="0" tIns="0" rIns="0" bIns="0" rtlCol="0">
                  <a:noAutofit/>
                </a:bodyPr>
                <a:lstStyle/>
                <a:p>
                  <a:pPr>
                    <a:lnSpc>
                      <a:spcPct val="107000"/>
                    </a:lnSpc>
                    <a:spcAft>
                      <a:spcPts val="800"/>
                    </a:spcAft>
                  </a:pPr>
                  <a:r>
                    <a:rPr lang="en-US" sz="1400" b="1" kern="100">
                      <a:solidFill>
                        <a:srgbClr val="0070C0"/>
                      </a:solidFill>
                      <a:effectLst/>
                      <a:latin typeface="Verdana" panose="020B0604030504040204" pitchFamily="34" charset="0"/>
                      <a:ea typeface="Verdana" panose="020B0604030504040204" pitchFamily="34" charset="0"/>
                      <a:cs typeface="Verdana" panose="020B0604030504040204" pitchFamily="34" charset="0"/>
                    </a:rPr>
                    <a:t>[</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57" name="Rectangle 1874">
                  <a:extLst>
                    <a:ext uri="{FF2B5EF4-FFF2-40B4-BE49-F238E27FC236}">
                      <a16:creationId xmlns:a16="http://schemas.microsoft.com/office/drawing/2014/main" id="{0EB9B2A9-473E-4269-9586-05A9E74A0117}"/>
                    </a:ext>
                  </a:extLst>
                </p:cNvPr>
                <p:cNvSpPr/>
                <p:nvPr/>
              </p:nvSpPr>
              <p:spPr>
                <a:xfrm>
                  <a:off x="7016497" y="973785"/>
                  <a:ext cx="114027" cy="231523"/>
                </a:xfrm>
                <a:prstGeom prst="rect">
                  <a:avLst/>
                </a:prstGeom>
                <a:ln>
                  <a:noFill/>
                </a:ln>
              </p:spPr>
              <p:txBody>
                <a:bodyPr vert="horz" lIns="0" tIns="0" rIns="0" bIns="0" rtlCol="0">
                  <a:noAutofit/>
                </a:bodyPr>
                <a:lstStyle/>
                <a:p>
                  <a:pPr>
                    <a:lnSpc>
                      <a:spcPct val="107000"/>
                    </a:lnSpc>
                    <a:spcAft>
                      <a:spcPts val="800"/>
                    </a:spcAft>
                  </a:pPr>
                  <a:r>
                    <a:rPr lang="en-US" sz="1400" b="1" kern="100">
                      <a:solidFill>
                        <a:srgbClr val="0070C0"/>
                      </a:solidFill>
                      <a:effectLst/>
                      <a:latin typeface="Verdana" panose="020B0604030504040204" pitchFamily="34" charset="0"/>
                      <a:ea typeface="Verdana" panose="020B0604030504040204" pitchFamily="34" charset="0"/>
                      <a:cs typeface="Verdana" panose="020B0604030504040204" pitchFamily="34" charset="0"/>
                    </a:rPr>
                    <a:t>-</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58" name="Rectangle 1875">
                  <a:extLst>
                    <a:ext uri="{FF2B5EF4-FFF2-40B4-BE49-F238E27FC236}">
                      <a16:creationId xmlns:a16="http://schemas.microsoft.com/office/drawing/2014/main" id="{96E92558-A5CD-411F-B26A-92F4E5D7A343}"/>
                    </a:ext>
                  </a:extLst>
                </p:cNvPr>
                <p:cNvSpPr/>
                <p:nvPr/>
              </p:nvSpPr>
              <p:spPr>
                <a:xfrm>
                  <a:off x="7101840" y="973785"/>
                  <a:ext cx="237555" cy="231523"/>
                </a:xfrm>
                <a:prstGeom prst="rect">
                  <a:avLst/>
                </a:prstGeom>
                <a:ln>
                  <a:noFill/>
                </a:ln>
              </p:spPr>
              <p:txBody>
                <a:bodyPr vert="horz" lIns="0" tIns="0" rIns="0" bIns="0" rtlCol="0">
                  <a:noAutofit/>
                </a:bodyPr>
                <a:lstStyle/>
                <a:p>
                  <a:pPr>
                    <a:lnSpc>
                      <a:spcPct val="107000"/>
                    </a:lnSpc>
                    <a:spcAft>
                      <a:spcPts val="800"/>
                    </a:spcAft>
                  </a:pPr>
                  <a:r>
                    <a:rPr lang="en-US" sz="1400" kern="100">
                      <a:solidFill>
                        <a:srgbClr val="0070C0"/>
                      </a:solidFill>
                      <a:effectLst/>
                      <a:latin typeface="Verdana" panose="020B0604030504040204" pitchFamily="34" charset="0"/>
                      <a:ea typeface="Verdana" panose="020B0604030504040204" pitchFamily="34" charset="0"/>
                      <a:cs typeface="Verdana" panose="020B0604030504040204" pitchFamily="34" charset="0"/>
                    </a:rPr>
                    <a:t>∞</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59" name="Rectangle 1876">
                  <a:extLst>
                    <a:ext uri="{FF2B5EF4-FFF2-40B4-BE49-F238E27FC236}">
                      <a16:creationId xmlns:a16="http://schemas.microsoft.com/office/drawing/2014/main" id="{A0DE5C89-A962-4531-8FBD-FA51B7FC7EF1}"/>
                    </a:ext>
                  </a:extLst>
                </p:cNvPr>
                <p:cNvSpPr/>
                <p:nvPr/>
              </p:nvSpPr>
              <p:spPr>
                <a:xfrm>
                  <a:off x="7280149" y="973785"/>
                  <a:ext cx="382398" cy="231523"/>
                </a:xfrm>
                <a:prstGeom prst="rect">
                  <a:avLst/>
                </a:prstGeom>
                <a:ln>
                  <a:noFill/>
                </a:ln>
              </p:spPr>
              <p:txBody>
                <a:bodyPr vert="horz" lIns="0" tIns="0" rIns="0" bIns="0" rtlCol="0">
                  <a:noAutofit/>
                </a:bodyPr>
                <a:lstStyle/>
                <a:p>
                  <a:pPr>
                    <a:lnSpc>
                      <a:spcPct val="107000"/>
                    </a:lnSpc>
                    <a:spcAft>
                      <a:spcPts val="800"/>
                    </a:spcAft>
                  </a:pPr>
                  <a:r>
                    <a:rPr lang="en-US" sz="1400" b="1" kern="100">
                      <a:solidFill>
                        <a:srgbClr val="0070C0"/>
                      </a:solidFill>
                      <a:effectLst/>
                      <a:latin typeface="Verdana" panose="020B0604030504040204" pitchFamily="34" charset="0"/>
                      <a:ea typeface="Verdana" panose="020B0604030504040204" pitchFamily="34" charset="0"/>
                      <a:cs typeface="Verdana" panose="020B0604030504040204" pitchFamily="34" charset="0"/>
                    </a:rPr>
                    <a:t>,5]</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60" name="Rectangle 1877">
                  <a:extLst>
                    <a:ext uri="{FF2B5EF4-FFF2-40B4-BE49-F238E27FC236}">
                      <a16:creationId xmlns:a16="http://schemas.microsoft.com/office/drawing/2014/main" id="{F80D7D68-6FDD-4292-A474-C66614D39A7C}"/>
                    </a:ext>
                  </a:extLst>
                </p:cNvPr>
                <p:cNvSpPr/>
                <p:nvPr/>
              </p:nvSpPr>
              <p:spPr>
                <a:xfrm>
                  <a:off x="7568185" y="973785"/>
                  <a:ext cx="81244" cy="231523"/>
                </a:xfrm>
                <a:prstGeom prst="rect">
                  <a:avLst/>
                </a:prstGeom>
                <a:ln>
                  <a:noFill/>
                </a:ln>
              </p:spPr>
              <p:txBody>
                <a:bodyPr vert="horz" lIns="0" tIns="0" rIns="0" bIns="0" rtlCol="0">
                  <a:noAutofit/>
                </a:bodyPr>
                <a:lstStyle/>
                <a:p>
                  <a:pPr>
                    <a:lnSpc>
                      <a:spcPct val="107000"/>
                    </a:lnSpc>
                    <a:spcAft>
                      <a:spcPts val="800"/>
                    </a:spcAft>
                  </a:pPr>
                  <a:r>
                    <a:rPr lang="zh-CN" sz="1400" b="1" kern="100">
                      <a:solidFill>
                        <a:srgbClr val="0070C0"/>
                      </a:solidFill>
                      <a:effectLst/>
                      <a:latin typeface="Calibri" panose="020F0502020204030204" pitchFamily="34" charset="0"/>
                      <a:ea typeface="Verdana" panose="020B0604030504040204" pitchFamily="34" charset="0"/>
                      <a:cs typeface="Verdana" panose="020B0604030504040204" pitchFamily="34" charset="0"/>
                    </a:rPr>
                    <a:t> </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61" name="Shape 2031">
                  <a:extLst>
                    <a:ext uri="{FF2B5EF4-FFF2-40B4-BE49-F238E27FC236}">
                      <a16:creationId xmlns:a16="http://schemas.microsoft.com/office/drawing/2014/main" id="{C5004075-B2E3-409C-8A4E-456B692ED84B}"/>
                    </a:ext>
                  </a:extLst>
                </p:cNvPr>
                <p:cNvSpPr/>
                <p:nvPr/>
              </p:nvSpPr>
              <p:spPr>
                <a:xfrm>
                  <a:off x="1863344" y="34925"/>
                  <a:ext cx="350774" cy="368300"/>
                </a:xfrm>
                <a:custGeom>
                  <a:avLst/>
                  <a:gdLst/>
                  <a:ahLst/>
                  <a:cxnLst/>
                  <a:rect l="0" t="0" r="0" b="0"/>
                  <a:pathLst>
                    <a:path w="350774" h="368300">
                      <a:moveTo>
                        <a:pt x="0" y="368300"/>
                      </a:moveTo>
                      <a:lnTo>
                        <a:pt x="175387" y="0"/>
                      </a:lnTo>
                      <a:lnTo>
                        <a:pt x="350774" y="368300"/>
                      </a:lnTo>
                      <a:close/>
                    </a:path>
                  </a:pathLst>
                </a:custGeom>
                <a:ln w="28575" cap="flat">
                  <a:round/>
                </a:ln>
              </p:spPr>
              <p:style>
                <a:lnRef idx="1">
                  <a:srgbClr val="FF0000"/>
                </a:lnRef>
                <a:fillRef idx="0">
                  <a:srgbClr val="000000">
                    <a:alpha val="0"/>
                  </a:srgbClr>
                </a:fillRef>
                <a:effectRef idx="0">
                  <a:scrgbClr r="0" g="0" b="0"/>
                </a:effectRef>
                <a:fontRef idx="none"/>
              </p:style>
              <p:txBody>
                <a:bodyPr/>
                <a:lstStyle/>
                <a:p>
                  <a:endParaRPr lang="zh-CN" altLang="en-US"/>
                </a:p>
              </p:txBody>
            </p:sp>
            <p:sp>
              <p:nvSpPr>
                <p:cNvPr id="62" name="Rectangle 2032">
                  <a:extLst>
                    <a:ext uri="{FF2B5EF4-FFF2-40B4-BE49-F238E27FC236}">
                      <a16:creationId xmlns:a16="http://schemas.microsoft.com/office/drawing/2014/main" id="{608DF27E-17FC-4C8C-A714-2C8732D30A3F}"/>
                    </a:ext>
                  </a:extLst>
                </p:cNvPr>
                <p:cNvSpPr/>
                <p:nvPr/>
              </p:nvSpPr>
              <p:spPr>
                <a:xfrm>
                  <a:off x="1960499" y="160226"/>
                  <a:ext cx="209194" cy="262736"/>
                </a:xfrm>
                <a:prstGeom prst="rect">
                  <a:avLst/>
                </a:prstGeom>
                <a:ln>
                  <a:noFill/>
                </a:ln>
              </p:spPr>
              <p:txBody>
                <a:bodyPr vert="horz" lIns="0" tIns="0" rIns="0" bIns="0" rtlCol="0">
                  <a:noAutofit/>
                </a:bodyPr>
                <a:lstStyle/>
                <a:p>
                  <a:pPr>
                    <a:lnSpc>
                      <a:spcPct val="107000"/>
                    </a:lnSpc>
                    <a:spcAft>
                      <a:spcPts val="800"/>
                    </a:spcAft>
                  </a:pPr>
                  <a:r>
                    <a:rPr lang="en-US" sz="1600" b="1" kern="100">
                      <a:solidFill>
                        <a:srgbClr val="000000"/>
                      </a:solidFill>
                      <a:effectLst/>
                      <a:latin typeface="Verdana" panose="020B0604030504040204" pitchFamily="34" charset="0"/>
                      <a:ea typeface="Verdana" panose="020B0604030504040204" pitchFamily="34" charset="0"/>
                      <a:cs typeface="Verdana" panose="020B0604030504040204" pitchFamily="34" charset="0"/>
                    </a:rPr>
                    <a:t>A</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63" name="Rectangle 2033">
                  <a:extLst>
                    <a:ext uri="{FF2B5EF4-FFF2-40B4-BE49-F238E27FC236}">
                      <a16:creationId xmlns:a16="http://schemas.microsoft.com/office/drawing/2014/main" id="{EEB850F4-7676-488D-8BAF-1279B91B4C7A}"/>
                    </a:ext>
                  </a:extLst>
                </p:cNvPr>
                <p:cNvSpPr/>
                <p:nvPr/>
              </p:nvSpPr>
              <p:spPr>
                <a:xfrm>
                  <a:off x="2117471" y="160226"/>
                  <a:ext cx="92196" cy="262736"/>
                </a:xfrm>
                <a:prstGeom prst="rect">
                  <a:avLst/>
                </a:prstGeom>
                <a:ln>
                  <a:noFill/>
                </a:ln>
              </p:spPr>
              <p:txBody>
                <a:bodyPr vert="horz" lIns="0" tIns="0" rIns="0" bIns="0" rtlCol="0">
                  <a:noAutofit/>
                </a:bodyPr>
                <a:lstStyle/>
                <a:p>
                  <a:pPr>
                    <a:lnSpc>
                      <a:spcPct val="107000"/>
                    </a:lnSpc>
                    <a:spcAft>
                      <a:spcPts val="800"/>
                    </a:spcAft>
                  </a:pPr>
                  <a:r>
                    <a:rPr lang="zh-CN" sz="1600" b="1" kern="100">
                      <a:solidFill>
                        <a:srgbClr val="000000"/>
                      </a:solidFill>
                      <a:effectLst/>
                      <a:latin typeface="Calibri" panose="020F0502020204030204" pitchFamily="34" charset="0"/>
                      <a:ea typeface="Verdana" panose="020B0604030504040204" pitchFamily="34" charset="0"/>
                      <a:cs typeface="Verdana" panose="020B0604030504040204" pitchFamily="34" charset="0"/>
                    </a:rPr>
                    <a:t> </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64" name="Shape 2035">
                  <a:extLst>
                    <a:ext uri="{FF2B5EF4-FFF2-40B4-BE49-F238E27FC236}">
                      <a16:creationId xmlns:a16="http://schemas.microsoft.com/office/drawing/2014/main" id="{10E300D8-A11B-4402-917E-B79071112671}"/>
                    </a:ext>
                  </a:extLst>
                </p:cNvPr>
                <p:cNvSpPr/>
                <p:nvPr/>
              </p:nvSpPr>
              <p:spPr>
                <a:xfrm>
                  <a:off x="550418" y="922274"/>
                  <a:ext cx="334963" cy="369824"/>
                </a:xfrm>
                <a:custGeom>
                  <a:avLst/>
                  <a:gdLst/>
                  <a:ahLst/>
                  <a:cxnLst/>
                  <a:rect l="0" t="0" r="0" b="0"/>
                  <a:pathLst>
                    <a:path w="334963" h="369824">
                      <a:moveTo>
                        <a:pt x="158179" y="369824"/>
                      </a:moveTo>
                      <a:lnTo>
                        <a:pt x="334963" y="0"/>
                      </a:lnTo>
                      <a:lnTo>
                        <a:pt x="0" y="0"/>
                      </a:lnTo>
                      <a:lnTo>
                        <a:pt x="158179" y="369824"/>
                      </a:lnTo>
                      <a:close/>
                    </a:path>
                  </a:pathLst>
                </a:custGeom>
                <a:ln w="28575" cap="flat">
                  <a:round/>
                </a:ln>
              </p:spPr>
              <p:style>
                <a:lnRef idx="1">
                  <a:srgbClr val="FF0000"/>
                </a:lnRef>
                <a:fillRef idx="0">
                  <a:srgbClr val="000000">
                    <a:alpha val="0"/>
                  </a:srgbClr>
                </a:fillRef>
                <a:effectRef idx="0">
                  <a:scrgbClr r="0" g="0" b="0"/>
                </a:effectRef>
                <a:fontRef idx="none"/>
              </p:style>
              <p:txBody>
                <a:bodyPr/>
                <a:lstStyle/>
                <a:p>
                  <a:endParaRPr lang="zh-CN" altLang="en-US"/>
                </a:p>
              </p:txBody>
            </p:sp>
            <p:sp>
              <p:nvSpPr>
                <p:cNvPr id="65" name="Rectangle 2036">
                  <a:extLst>
                    <a:ext uri="{FF2B5EF4-FFF2-40B4-BE49-F238E27FC236}">
                      <a16:creationId xmlns:a16="http://schemas.microsoft.com/office/drawing/2014/main" id="{52E9FCF0-C960-4AB7-A081-5F8B5F521136}"/>
                    </a:ext>
                  </a:extLst>
                </p:cNvPr>
                <p:cNvSpPr/>
                <p:nvPr/>
              </p:nvSpPr>
              <p:spPr>
                <a:xfrm>
                  <a:off x="640385" y="1014809"/>
                  <a:ext cx="205420" cy="262736"/>
                </a:xfrm>
                <a:prstGeom prst="rect">
                  <a:avLst/>
                </a:prstGeom>
                <a:ln>
                  <a:noFill/>
                </a:ln>
              </p:spPr>
              <p:txBody>
                <a:bodyPr vert="horz" lIns="0" tIns="0" rIns="0" bIns="0" rtlCol="0">
                  <a:noAutofit/>
                </a:bodyPr>
                <a:lstStyle/>
                <a:p>
                  <a:pPr>
                    <a:lnSpc>
                      <a:spcPct val="107000"/>
                    </a:lnSpc>
                    <a:spcAft>
                      <a:spcPts val="800"/>
                    </a:spcAft>
                  </a:pPr>
                  <a:r>
                    <a:rPr lang="en-US" sz="1600" b="1" kern="100">
                      <a:solidFill>
                        <a:srgbClr val="000000"/>
                      </a:solidFill>
                      <a:effectLst/>
                      <a:latin typeface="Verdana" panose="020B0604030504040204" pitchFamily="34" charset="0"/>
                      <a:ea typeface="Verdana" panose="020B0604030504040204" pitchFamily="34" charset="0"/>
                      <a:cs typeface="Verdana" panose="020B0604030504040204" pitchFamily="34" charset="0"/>
                    </a:rPr>
                    <a:t>B</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66" name="Rectangle 2037">
                  <a:extLst>
                    <a:ext uri="{FF2B5EF4-FFF2-40B4-BE49-F238E27FC236}">
                      <a16:creationId xmlns:a16="http://schemas.microsoft.com/office/drawing/2014/main" id="{46711539-ABF1-4904-9631-E1EC096E6F8B}"/>
                    </a:ext>
                  </a:extLst>
                </p:cNvPr>
                <p:cNvSpPr/>
                <p:nvPr/>
              </p:nvSpPr>
              <p:spPr>
                <a:xfrm>
                  <a:off x="794309" y="1014809"/>
                  <a:ext cx="92197" cy="262736"/>
                </a:xfrm>
                <a:prstGeom prst="rect">
                  <a:avLst/>
                </a:prstGeom>
                <a:ln>
                  <a:noFill/>
                </a:ln>
              </p:spPr>
              <p:txBody>
                <a:bodyPr vert="horz" lIns="0" tIns="0" rIns="0" bIns="0" rtlCol="0">
                  <a:noAutofit/>
                </a:bodyPr>
                <a:lstStyle/>
                <a:p>
                  <a:pPr>
                    <a:lnSpc>
                      <a:spcPct val="107000"/>
                    </a:lnSpc>
                    <a:spcAft>
                      <a:spcPts val="800"/>
                    </a:spcAft>
                  </a:pPr>
                  <a:r>
                    <a:rPr lang="zh-CN" sz="1600" b="1" kern="100">
                      <a:solidFill>
                        <a:srgbClr val="000000"/>
                      </a:solidFill>
                      <a:effectLst/>
                      <a:latin typeface="Calibri" panose="020F0502020204030204" pitchFamily="34" charset="0"/>
                      <a:ea typeface="Verdana" panose="020B0604030504040204" pitchFamily="34" charset="0"/>
                      <a:cs typeface="Verdana" panose="020B0604030504040204" pitchFamily="34" charset="0"/>
                    </a:rPr>
                    <a:t> </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67" name="Shape 2039">
                  <a:extLst>
                    <a:ext uri="{FF2B5EF4-FFF2-40B4-BE49-F238E27FC236}">
                      <a16:creationId xmlns:a16="http://schemas.microsoft.com/office/drawing/2014/main" id="{3BFCAB00-A08C-44CC-8CCB-4C35FC098B1A}"/>
                    </a:ext>
                  </a:extLst>
                </p:cNvPr>
                <p:cNvSpPr/>
                <p:nvPr/>
              </p:nvSpPr>
              <p:spPr>
                <a:xfrm>
                  <a:off x="1882394" y="922274"/>
                  <a:ext cx="334899" cy="369824"/>
                </a:xfrm>
                <a:custGeom>
                  <a:avLst/>
                  <a:gdLst/>
                  <a:ahLst/>
                  <a:cxnLst/>
                  <a:rect l="0" t="0" r="0" b="0"/>
                  <a:pathLst>
                    <a:path w="334899" h="369824">
                      <a:moveTo>
                        <a:pt x="158115" y="369824"/>
                      </a:moveTo>
                      <a:lnTo>
                        <a:pt x="334899" y="0"/>
                      </a:lnTo>
                      <a:lnTo>
                        <a:pt x="0" y="0"/>
                      </a:lnTo>
                      <a:lnTo>
                        <a:pt x="158115" y="369824"/>
                      </a:lnTo>
                      <a:close/>
                    </a:path>
                  </a:pathLst>
                </a:custGeom>
                <a:ln w="28575" cap="flat">
                  <a:round/>
                </a:ln>
              </p:spPr>
              <p:style>
                <a:lnRef idx="1">
                  <a:srgbClr val="FF0000"/>
                </a:lnRef>
                <a:fillRef idx="0">
                  <a:srgbClr val="000000">
                    <a:alpha val="0"/>
                  </a:srgbClr>
                </a:fillRef>
                <a:effectRef idx="0">
                  <a:scrgbClr r="0" g="0" b="0"/>
                </a:effectRef>
                <a:fontRef idx="none"/>
              </p:style>
              <p:txBody>
                <a:bodyPr/>
                <a:lstStyle/>
                <a:p>
                  <a:endParaRPr lang="zh-CN" altLang="en-US"/>
                </a:p>
              </p:txBody>
            </p:sp>
            <p:sp>
              <p:nvSpPr>
                <p:cNvPr id="68" name="Rectangle 2040">
                  <a:extLst>
                    <a:ext uri="{FF2B5EF4-FFF2-40B4-BE49-F238E27FC236}">
                      <a16:creationId xmlns:a16="http://schemas.microsoft.com/office/drawing/2014/main" id="{44B08C03-CC53-4F25-BF5F-57DC6BB188A1}"/>
                    </a:ext>
                  </a:extLst>
                </p:cNvPr>
                <p:cNvSpPr/>
                <p:nvPr/>
              </p:nvSpPr>
              <p:spPr>
                <a:xfrm>
                  <a:off x="1976374" y="1014809"/>
                  <a:ext cx="195176" cy="262736"/>
                </a:xfrm>
                <a:prstGeom prst="rect">
                  <a:avLst/>
                </a:prstGeom>
                <a:ln>
                  <a:noFill/>
                </a:ln>
              </p:spPr>
              <p:txBody>
                <a:bodyPr vert="horz" lIns="0" tIns="0" rIns="0" bIns="0" rtlCol="0">
                  <a:noAutofit/>
                </a:bodyPr>
                <a:lstStyle/>
                <a:p>
                  <a:pPr>
                    <a:lnSpc>
                      <a:spcPct val="107000"/>
                    </a:lnSpc>
                    <a:spcAft>
                      <a:spcPts val="800"/>
                    </a:spcAft>
                  </a:pPr>
                  <a:r>
                    <a:rPr lang="en-US" sz="1600" b="1" kern="100">
                      <a:solidFill>
                        <a:srgbClr val="000000"/>
                      </a:solidFill>
                      <a:effectLst/>
                      <a:latin typeface="Verdana" panose="020B0604030504040204" pitchFamily="34" charset="0"/>
                      <a:ea typeface="Verdana" panose="020B0604030504040204" pitchFamily="34" charset="0"/>
                      <a:cs typeface="Verdana" panose="020B0604030504040204" pitchFamily="34" charset="0"/>
                    </a:rPr>
                    <a:t>C</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69" name="Rectangle 2041">
                  <a:extLst>
                    <a:ext uri="{FF2B5EF4-FFF2-40B4-BE49-F238E27FC236}">
                      <a16:creationId xmlns:a16="http://schemas.microsoft.com/office/drawing/2014/main" id="{A4D19E8B-29C6-4A1C-90AF-EC8B404FEBA3}"/>
                    </a:ext>
                  </a:extLst>
                </p:cNvPr>
                <p:cNvSpPr/>
                <p:nvPr/>
              </p:nvSpPr>
              <p:spPr>
                <a:xfrm>
                  <a:off x="2122678" y="1014809"/>
                  <a:ext cx="92196" cy="262736"/>
                </a:xfrm>
                <a:prstGeom prst="rect">
                  <a:avLst/>
                </a:prstGeom>
                <a:ln>
                  <a:noFill/>
                </a:ln>
              </p:spPr>
              <p:txBody>
                <a:bodyPr vert="horz" lIns="0" tIns="0" rIns="0" bIns="0" rtlCol="0">
                  <a:noAutofit/>
                </a:bodyPr>
                <a:lstStyle/>
                <a:p>
                  <a:pPr>
                    <a:lnSpc>
                      <a:spcPct val="107000"/>
                    </a:lnSpc>
                    <a:spcAft>
                      <a:spcPts val="800"/>
                    </a:spcAft>
                  </a:pPr>
                  <a:r>
                    <a:rPr lang="zh-CN" sz="1600" b="1" kern="100">
                      <a:solidFill>
                        <a:srgbClr val="000000"/>
                      </a:solidFill>
                      <a:effectLst/>
                      <a:latin typeface="Calibri" panose="020F0502020204030204" pitchFamily="34" charset="0"/>
                      <a:ea typeface="Verdana" panose="020B0604030504040204" pitchFamily="34" charset="0"/>
                      <a:cs typeface="Verdana" panose="020B0604030504040204" pitchFamily="34" charset="0"/>
                    </a:rPr>
                    <a:t> </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70" name="Shape 2043">
                  <a:extLst>
                    <a:ext uri="{FF2B5EF4-FFF2-40B4-BE49-F238E27FC236}">
                      <a16:creationId xmlns:a16="http://schemas.microsoft.com/office/drawing/2014/main" id="{69E96C54-091F-48B5-94FF-C4F63AF5A21E}"/>
                    </a:ext>
                  </a:extLst>
                </p:cNvPr>
                <p:cNvSpPr/>
                <p:nvPr/>
              </p:nvSpPr>
              <p:spPr>
                <a:xfrm>
                  <a:off x="3214243" y="922274"/>
                  <a:ext cx="335026" cy="369824"/>
                </a:xfrm>
                <a:custGeom>
                  <a:avLst/>
                  <a:gdLst/>
                  <a:ahLst/>
                  <a:cxnLst/>
                  <a:rect l="0" t="0" r="0" b="0"/>
                  <a:pathLst>
                    <a:path w="335026" h="369824">
                      <a:moveTo>
                        <a:pt x="158115" y="369824"/>
                      </a:moveTo>
                      <a:lnTo>
                        <a:pt x="335026" y="0"/>
                      </a:lnTo>
                      <a:lnTo>
                        <a:pt x="0" y="0"/>
                      </a:lnTo>
                      <a:lnTo>
                        <a:pt x="158115" y="369824"/>
                      </a:lnTo>
                      <a:close/>
                    </a:path>
                  </a:pathLst>
                </a:custGeom>
                <a:ln w="28575" cap="flat">
                  <a:round/>
                </a:ln>
              </p:spPr>
              <p:style>
                <a:lnRef idx="1">
                  <a:srgbClr val="FF0000"/>
                </a:lnRef>
                <a:fillRef idx="0">
                  <a:srgbClr val="000000">
                    <a:alpha val="0"/>
                  </a:srgbClr>
                </a:fillRef>
                <a:effectRef idx="0">
                  <a:scrgbClr r="0" g="0" b="0"/>
                </a:effectRef>
                <a:fontRef idx="none"/>
              </p:style>
              <p:txBody>
                <a:bodyPr/>
                <a:lstStyle/>
                <a:p>
                  <a:endParaRPr lang="zh-CN" altLang="en-US"/>
                </a:p>
              </p:txBody>
            </p:sp>
            <p:sp>
              <p:nvSpPr>
                <p:cNvPr id="71" name="Rectangle 2044">
                  <a:extLst>
                    <a:ext uri="{FF2B5EF4-FFF2-40B4-BE49-F238E27FC236}">
                      <a16:creationId xmlns:a16="http://schemas.microsoft.com/office/drawing/2014/main" id="{0FF07C45-57C6-41F2-A1B9-561D46B7F972}"/>
                    </a:ext>
                  </a:extLst>
                </p:cNvPr>
                <p:cNvSpPr/>
                <p:nvPr/>
              </p:nvSpPr>
              <p:spPr>
                <a:xfrm>
                  <a:off x="3298190" y="1014809"/>
                  <a:ext cx="223752" cy="262736"/>
                </a:xfrm>
                <a:prstGeom prst="rect">
                  <a:avLst/>
                </a:prstGeom>
                <a:ln>
                  <a:noFill/>
                </a:ln>
              </p:spPr>
              <p:txBody>
                <a:bodyPr vert="horz" lIns="0" tIns="0" rIns="0" bIns="0" rtlCol="0">
                  <a:noAutofit/>
                </a:bodyPr>
                <a:lstStyle/>
                <a:p>
                  <a:pPr>
                    <a:lnSpc>
                      <a:spcPct val="107000"/>
                    </a:lnSpc>
                    <a:spcAft>
                      <a:spcPts val="800"/>
                    </a:spcAft>
                  </a:pPr>
                  <a:r>
                    <a:rPr lang="en-US" sz="1600" b="1" kern="100">
                      <a:solidFill>
                        <a:srgbClr val="000000"/>
                      </a:solidFill>
                      <a:effectLst/>
                      <a:latin typeface="Verdana" panose="020B0604030504040204" pitchFamily="34" charset="0"/>
                      <a:ea typeface="Verdana" panose="020B0604030504040204" pitchFamily="34" charset="0"/>
                      <a:cs typeface="Verdana" panose="020B0604030504040204" pitchFamily="34" charset="0"/>
                    </a:rPr>
                    <a:t>D</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72" name="Rectangle 2045">
                  <a:extLst>
                    <a:ext uri="{FF2B5EF4-FFF2-40B4-BE49-F238E27FC236}">
                      <a16:creationId xmlns:a16="http://schemas.microsoft.com/office/drawing/2014/main" id="{E6C217B5-F482-4FFB-9D34-BD4E8393A938}"/>
                    </a:ext>
                  </a:extLst>
                </p:cNvPr>
                <p:cNvSpPr/>
                <p:nvPr/>
              </p:nvSpPr>
              <p:spPr>
                <a:xfrm>
                  <a:off x="3465830" y="1014809"/>
                  <a:ext cx="92196" cy="262736"/>
                </a:xfrm>
                <a:prstGeom prst="rect">
                  <a:avLst/>
                </a:prstGeom>
                <a:ln>
                  <a:noFill/>
                </a:ln>
              </p:spPr>
              <p:txBody>
                <a:bodyPr vert="horz" lIns="0" tIns="0" rIns="0" bIns="0" rtlCol="0">
                  <a:noAutofit/>
                </a:bodyPr>
                <a:lstStyle/>
                <a:p>
                  <a:pPr>
                    <a:lnSpc>
                      <a:spcPct val="107000"/>
                    </a:lnSpc>
                    <a:spcAft>
                      <a:spcPts val="800"/>
                    </a:spcAft>
                  </a:pPr>
                  <a:r>
                    <a:rPr lang="zh-CN" sz="1600" b="1" kern="100">
                      <a:solidFill>
                        <a:srgbClr val="000000"/>
                      </a:solidFill>
                      <a:effectLst/>
                      <a:latin typeface="Calibri" panose="020F0502020204030204" pitchFamily="34" charset="0"/>
                      <a:ea typeface="Verdana" panose="020B0604030504040204" pitchFamily="34" charset="0"/>
                      <a:cs typeface="Verdana" panose="020B0604030504040204" pitchFamily="34" charset="0"/>
                    </a:rPr>
                    <a:t> </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73" name="Shape 2047">
                  <a:extLst>
                    <a:ext uri="{FF2B5EF4-FFF2-40B4-BE49-F238E27FC236}">
                      <a16:creationId xmlns:a16="http://schemas.microsoft.com/office/drawing/2014/main" id="{8AAA76DB-8129-4E99-9BBA-92E1A39AD995}"/>
                    </a:ext>
                  </a:extLst>
                </p:cNvPr>
                <p:cNvSpPr/>
                <p:nvPr/>
              </p:nvSpPr>
              <p:spPr>
                <a:xfrm>
                  <a:off x="113856" y="1785874"/>
                  <a:ext cx="350838" cy="369824"/>
                </a:xfrm>
                <a:custGeom>
                  <a:avLst/>
                  <a:gdLst/>
                  <a:ahLst/>
                  <a:cxnLst/>
                  <a:rect l="0" t="0" r="0" b="0"/>
                  <a:pathLst>
                    <a:path w="350838" h="369824">
                      <a:moveTo>
                        <a:pt x="0" y="369824"/>
                      </a:moveTo>
                      <a:lnTo>
                        <a:pt x="175425" y="0"/>
                      </a:lnTo>
                      <a:lnTo>
                        <a:pt x="350838" y="369824"/>
                      </a:lnTo>
                      <a:close/>
                    </a:path>
                  </a:pathLst>
                </a:custGeom>
                <a:ln w="28575" cap="flat">
                  <a:round/>
                </a:ln>
              </p:spPr>
              <p:style>
                <a:lnRef idx="1">
                  <a:srgbClr val="FF0000"/>
                </a:lnRef>
                <a:fillRef idx="0">
                  <a:srgbClr val="000000">
                    <a:alpha val="0"/>
                  </a:srgbClr>
                </a:fillRef>
                <a:effectRef idx="0">
                  <a:scrgbClr r="0" g="0" b="0"/>
                </a:effectRef>
                <a:fontRef idx="none"/>
              </p:style>
              <p:txBody>
                <a:bodyPr/>
                <a:lstStyle/>
                <a:p>
                  <a:endParaRPr lang="zh-CN" altLang="en-US"/>
                </a:p>
              </p:txBody>
            </p:sp>
            <p:sp>
              <p:nvSpPr>
                <p:cNvPr id="74" name="Shape 2049">
                  <a:extLst>
                    <a:ext uri="{FF2B5EF4-FFF2-40B4-BE49-F238E27FC236}">
                      <a16:creationId xmlns:a16="http://schemas.microsoft.com/office/drawing/2014/main" id="{EF6A25F4-C3FC-43C8-97AA-0B1A87F8E721}"/>
                    </a:ext>
                  </a:extLst>
                </p:cNvPr>
                <p:cNvSpPr/>
                <p:nvPr/>
              </p:nvSpPr>
              <p:spPr>
                <a:xfrm>
                  <a:off x="555181" y="1785874"/>
                  <a:ext cx="352488" cy="369824"/>
                </a:xfrm>
                <a:custGeom>
                  <a:avLst/>
                  <a:gdLst/>
                  <a:ahLst/>
                  <a:cxnLst/>
                  <a:rect l="0" t="0" r="0" b="0"/>
                  <a:pathLst>
                    <a:path w="352488" h="369824">
                      <a:moveTo>
                        <a:pt x="0" y="369824"/>
                      </a:moveTo>
                      <a:lnTo>
                        <a:pt x="176213" y="0"/>
                      </a:lnTo>
                      <a:lnTo>
                        <a:pt x="352488" y="369824"/>
                      </a:lnTo>
                      <a:close/>
                    </a:path>
                  </a:pathLst>
                </a:custGeom>
                <a:ln w="28575" cap="flat">
                  <a:round/>
                </a:ln>
              </p:spPr>
              <p:style>
                <a:lnRef idx="1">
                  <a:srgbClr val="FF0000"/>
                </a:lnRef>
                <a:fillRef idx="0">
                  <a:srgbClr val="000000">
                    <a:alpha val="0"/>
                  </a:srgbClr>
                </a:fillRef>
                <a:effectRef idx="0">
                  <a:scrgbClr r="0" g="0" b="0"/>
                </a:effectRef>
                <a:fontRef idx="none"/>
              </p:style>
              <p:txBody>
                <a:bodyPr/>
                <a:lstStyle/>
                <a:p>
                  <a:endParaRPr lang="zh-CN" altLang="en-US"/>
                </a:p>
              </p:txBody>
            </p:sp>
            <p:sp>
              <p:nvSpPr>
                <p:cNvPr id="75" name="Shape 2051">
                  <a:extLst>
                    <a:ext uri="{FF2B5EF4-FFF2-40B4-BE49-F238E27FC236}">
                      <a16:creationId xmlns:a16="http://schemas.microsoft.com/office/drawing/2014/main" id="{E0077DCB-F648-4F02-954A-E2133DBE9B2B}"/>
                    </a:ext>
                  </a:extLst>
                </p:cNvPr>
                <p:cNvSpPr/>
                <p:nvPr/>
              </p:nvSpPr>
              <p:spPr>
                <a:xfrm>
                  <a:off x="998093" y="1785874"/>
                  <a:ext cx="350901" cy="369824"/>
                </a:xfrm>
                <a:custGeom>
                  <a:avLst/>
                  <a:gdLst/>
                  <a:ahLst/>
                  <a:cxnLst/>
                  <a:rect l="0" t="0" r="0" b="0"/>
                  <a:pathLst>
                    <a:path w="350901" h="369824">
                      <a:moveTo>
                        <a:pt x="0" y="369824"/>
                      </a:moveTo>
                      <a:lnTo>
                        <a:pt x="175387" y="0"/>
                      </a:lnTo>
                      <a:lnTo>
                        <a:pt x="350901" y="369824"/>
                      </a:lnTo>
                      <a:close/>
                    </a:path>
                  </a:pathLst>
                </a:custGeom>
                <a:ln w="28575" cap="flat">
                  <a:round/>
                </a:ln>
              </p:spPr>
              <p:style>
                <a:lnRef idx="1">
                  <a:srgbClr val="FF0000"/>
                </a:lnRef>
                <a:fillRef idx="0">
                  <a:srgbClr val="000000">
                    <a:alpha val="0"/>
                  </a:srgbClr>
                </a:fillRef>
                <a:effectRef idx="0">
                  <a:scrgbClr r="0" g="0" b="0"/>
                </a:effectRef>
                <a:fontRef idx="none"/>
              </p:style>
              <p:txBody>
                <a:bodyPr/>
                <a:lstStyle/>
                <a:p>
                  <a:endParaRPr lang="zh-CN" altLang="en-US"/>
                </a:p>
              </p:txBody>
            </p:sp>
            <p:sp>
              <p:nvSpPr>
                <p:cNvPr id="76" name="Shape 2053">
                  <a:extLst>
                    <a:ext uri="{FF2B5EF4-FFF2-40B4-BE49-F238E27FC236}">
                      <a16:creationId xmlns:a16="http://schemas.microsoft.com/office/drawing/2014/main" id="{5E39DF4D-FC4F-4DA1-93AC-E4C0FE6DE118}"/>
                    </a:ext>
                  </a:extLst>
                </p:cNvPr>
                <p:cNvSpPr/>
                <p:nvPr/>
              </p:nvSpPr>
              <p:spPr>
                <a:xfrm>
                  <a:off x="1439418" y="1785874"/>
                  <a:ext cx="352425" cy="369824"/>
                </a:xfrm>
                <a:custGeom>
                  <a:avLst/>
                  <a:gdLst/>
                  <a:ahLst/>
                  <a:cxnLst/>
                  <a:rect l="0" t="0" r="0" b="0"/>
                  <a:pathLst>
                    <a:path w="352425" h="369824">
                      <a:moveTo>
                        <a:pt x="0" y="369824"/>
                      </a:moveTo>
                      <a:lnTo>
                        <a:pt x="176276" y="0"/>
                      </a:lnTo>
                      <a:lnTo>
                        <a:pt x="352425" y="369824"/>
                      </a:lnTo>
                      <a:close/>
                    </a:path>
                  </a:pathLst>
                </a:custGeom>
                <a:ln w="28575" cap="flat">
                  <a:round/>
                </a:ln>
              </p:spPr>
              <p:style>
                <a:lnRef idx="1">
                  <a:srgbClr val="FF0000"/>
                </a:lnRef>
                <a:fillRef idx="0">
                  <a:srgbClr val="000000">
                    <a:alpha val="0"/>
                  </a:srgbClr>
                </a:fillRef>
                <a:effectRef idx="0">
                  <a:scrgbClr r="0" g="0" b="0"/>
                </a:effectRef>
                <a:fontRef idx="none"/>
              </p:style>
              <p:txBody>
                <a:bodyPr/>
                <a:lstStyle/>
                <a:p>
                  <a:endParaRPr lang="zh-CN" altLang="en-US"/>
                </a:p>
              </p:txBody>
            </p:sp>
            <p:sp>
              <p:nvSpPr>
                <p:cNvPr id="77" name="Shape 2055">
                  <a:extLst>
                    <a:ext uri="{FF2B5EF4-FFF2-40B4-BE49-F238E27FC236}">
                      <a16:creationId xmlns:a16="http://schemas.microsoft.com/office/drawing/2014/main" id="{B2AE09CF-0DE2-4339-A7F9-E02F358E69FD}"/>
                    </a:ext>
                  </a:extLst>
                </p:cNvPr>
                <p:cNvSpPr/>
                <p:nvPr/>
              </p:nvSpPr>
              <p:spPr>
                <a:xfrm>
                  <a:off x="1882394" y="1785874"/>
                  <a:ext cx="350774" cy="369824"/>
                </a:xfrm>
                <a:custGeom>
                  <a:avLst/>
                  <a:gdLst/>
                  <a:ahLst/>
                  <a:cxnLst/>
                  <a:rect l="0" t="0" r="0" b="0"/>
                  <a:pathLst>
                    <a:path w="350774" h="369824">
                      <a:moveTo>
                        <a:pt x="0" y="369824"/>
                      </a:moveTo>
                      <a:lnTo>
                        <a:pt x="175387" y="0"/>
                      </a:lnTo>
                      <a:lnTo>
                        <a:pt x="350774" y="369824"/>
                      </a:lnTo>
                      <a:close/>
                    </a:path>
                  </a:pathLst>
                </a:custGeom>
                <a:ln w="28575" cap="flat">
                  <a:round/>
                </a:ln>
              </p:spPr>
              <p:style>
                <a:lnRef idx="1">
                  <a:srgbClr val="A6A6A6"/>
                </a:lnRef>
                <a:fillRef idx="0">
                  <a:srgbClr val="000000">
                    <a:alpha val="0"/>
                  </a:srgbClr>
                </a:fillRef>
                <a:effectRef idx="0">
                  <a:scrgbClr r="0" g="0" b="0"/>
                </a:effectRef>
                <a:fontRef idx="none"/>
              </p:style>
              <p:txBody>
                <a:bodyPr/>
                <a:lstStyle/>
                <a:p>
                  <a:endParaRPr lang="zh-CN" altLang="en-US"/>
                </a:p>
              </p:txBody>
            </p:sp>
            <p:sp>
              <p:nvSpPr>
                <p:cNvPr id="78" name="Shape 2057">
                  <a:extLst>
                    <a:ext uri="{FF2B5EF4-FFF2-40B4-BE49-F238E27FC236}">
                      <a16:creationId xmlns:a16="http://schemas.microsoft.com/office/drawing/2014/main" id="{996FC69C-77DC-4335-92B1-4D57C19EBFD5}"/>
                    </a:ext>
                  </a:extLst>
                </p:cNvPr>
                <p:cNvSpPr/>
                <p:nvPr/>
              </p:nvSpPr>
              <p:spPr>
                <a:xfrm>
                  <a:off x="2323719" y="1785874"/>
                  <a:ext cx="352425" cy="369824"/>
                </a:xfrm>
                <a:custGeom>
                  <a:avLst/>
                  <a:gdLst/>
                  <a:ahLst/>
                  <a:cxnLst/>
                  <a:rect l="0" t="0" r="0" b="0"/>
                  <a:pathLst>
                    <a:path w="352425" h="369824">
                      <a:moveTo>
                        <a:pt x="0" y="369824"/>
                      </a:moveTo>
                      <a:lnTo>
                        <a:pt x="176149" y="0"/>
                      </a:lnTo>
                      <a:lnTo>
                        <a:pt x="352425" y="369824"/>
                      </a:lnTo>
                      <a:close/>
                    </a:path>
                  </a:pathLst>
                </a:custGeom>
                <a:ln w="28575" cap="flat">
                  <a:round/>
                </a:ln>
              </p:spPr>
              <p:style>
                <a:lnRef idx="1">
                  <a:srgbClr val="A6A6A6"/>
                </a:lnRef>
                <a:fillRef idx="0">
                  <a:srgbClr val="000000">
                    <a:alpha val="0"/>
                  </a:srgbClr>
                </a:fillRef>
                <a:effectRef idx="0">
                  <a:scrgbClr r="0" g="0" b="0"/>
                </a:effectRef>
                <a:fontRef idx="none"/>
              </p:style>
              <p:txBody>
                <a:bodyPr/>
                <a:lstStyle/>
                <a:p>
                  <a:endParaRPr lang="zh-CN" altLang="en-US"/>
                </a:p>
              </p:txBody>
            </p:sp>
            <p:sp>
              <p:nvSpPr>
                <p:cNvPr id="79" name="Shape 2059">
                  <a:extLst>
                    <a:ext uri="{FF2B5EF4-FFF2-40B4-BE49-F238E27FC236}">
                      <a16:creationId xmlns:a16="http://schemas.microsoft.com/office/drawing/2014/main" id="{9776A5FC-78FE-4C24-A605-5ADB73966882}"/>
                    </a:ext>
                  </a:extLst>
                </p:cNvPr>
                <p:cNvSpPr/>
                <p:nvPr/>
              </p:nvSpPr>
              <p:spPr>
                <a:xfrm>
                  <a:off x="2765044" y="1785874"/>
                  <a:ext cx="352425" cy="369824"/>
                </a:xfrm>
                <a:custGeom>
                  <a:avLst/>
                  <a:gdLst/>
                  <a:ahLst/>
                  <a:cxnLst/>
                  <a:rect l="0" t="0" r="0" b="0"/>
                  <a:pathLst>
                    <a:path w="352425" h="369824">
                      <a:moveTo>
                        <a:pt x="0" y="369824"/>
                      </a:moveTo>
                      <a:lnTo>
                        <a:pt x="176149" y="0"/>
                      </a:lnTo>
                      <a:lnTo>
                        <a:pt x="352425" y="369824"/>
                      </a:lnTo>
                      <a:close/>
                    </a:path>
                  </a:pathLst>
                </a:custGeom>
                <a:ln w="28575" cap="flat">
                  <a:round/>
                </a:ln>
              </p:spPr>
              <p:style>
                <a:lnRef idx="1">
                  <a:srgbClr val="0099CC"/>
                </a:lnRef>
                <a:fillRef idx="0">
                  <a:srgbClr val="000000">
                    <a:alpha val="0"/>
                  </a:srgbClr>
                </a:fillRef>
                <a:effectRef idx="0">
                  <a:scrgbClr r="0" g="0" b="0"/>
                </a:effectRef>
                <a:fontRef idx="none"/>
              </p:style>
              <p:txBody>
                <a:bodyPr/>
                <a:lstStyle/>
                <a:p>
                  <a:endParaRPr lang="zh-CN" altLang="en-US"/>
                </a:p>
              </p:txBody>
            </p:sp>
            <p:sp>
              <p:nvSpPr>
                <p:cNvPr id="80" name="Shape 2061">
                  <a:extLst>
                    <a:ext uri="{FF2B5EF4-FFF2-40B4-BE49-F238E27FC236}">
                      <a16:creationId xmlns:a16="http://schemas.microsoft.com/office/drawing/2014/main" id="{577DC409-F731-40BA-A6BE-50007D3540EE}"/>
                    </a:ext>
                  </a:extLst>
                </p:cNvPr>
                <p:cNvSpPr/>
                <p:nvPr/>
              </p:nvSpPr>
              <p:spPr>
                <a:xfrm>
                  <a:off x="3207893" y="1785874"/>
                  <a:ext cx="352425" cy="369824"/>
                </a:xfrm>
                <a:custGeom>
                  <a:avLst/>
                  <a:gdLst/>
                  <a:ahLst/>
                  <a:cxnLst/>
                  <a:rect l="0" t="0" r="0" b="0"/>
                  <a:pathLst>
                    <a:path w="352425" h="369824">
                      <a:moveTo>
                        <a:pt x="0" y="369824"/>
                      </a:moveTo>
                      <a:lnTo>
                        <a:pt x="176276" y="0"/>
                      </a:lnTo>
                      <a:lnTo>
                        <a:pt x="352425" y="369824"/>
                      </a:lnTo>
                      <a:close/>
                    </a:path>
                  </a:pathLst>
                </a:custGeom>
                <a:ln w="28575" cap="flat">
                  <a:round/>
                </a:ln>
              </p:spPr>
              <p:style>
                <a:lnRef idx="1">
                  <a:srgbClr val="A6A6A6"/>
                </a:lnRef>
                <a:fillRef idx="0">
                  <a:srgbClr val="000000">
                    <a:alpha val="0"/>
                  </a:srgbClr>
                </a:fillRef>
                <a:effectRef idx="0">
                  <a:scrgbClr r="0" g="0" b="0"/>
                </a:effectRef>
                <a:fontRef idx="none"/>
              </p:style>
              <p:txBody>
                <a:bodyPr/>
                <a:lstStyle/>
                <a:p>
                  <a:endParaRPr lang="zh-CN" altLang="en-US"/>
                </a:p>
              </p:txBody>
            </p:sp>
            <p:sp>
              <p:nvSpPr>
                <p:cNvPr id="81" name="Shape 2063">
                  <a:extLst>
                    <a:ext uri="{FF2B5EF4-FFF2-40B4-BE49-F238E27FC236}">
                      <a16:creationId xmlns:a16="http://schemas.microsoft.com/office/drawing/2014/main" id="{D5BAD772-A90B-48C3-B7FC-81E80B9F2C77}"/>
                    </a:ext>
                  </a:extLst>
                </p:cNvPr>
                <p:cNvSpPr/>
                <p:nvPr/>
              </p:nvSpPr>
              <p:spPr>
                <a:xfrm>
                  <a:off x="3649218" y="1785874"/>
                  <a:ext cx="352425" cy="369824"/>
                </a:xfrm>
                <a:custGeom>
                  <a:avLst/>
                  <a:gdLst/>
                  <a:ahLst/>
                  <a:cxnLst/>
                  <a:rect l="0" t="0" r="0" b="0"/>
                  <a:pathLst>
                    <a:path w="352425" h="369824">
                      <a:moveTo>
                        <a:pt x="0" y="369824"/>
                      </a:moveTo>
                      <a:lnTo>
                        <a:pt x="176276" y="0"/>
                      </a:lnTo>
                      <a:lnTo>
                        <a:pt x="352425" y="369824"/>
                      </a:lnTo>
                      <a:close/>
                    </a:path>
                  </a:pathLst>
                </a:custGeom>
                <a:ln w="28575" cap="flat">
                  <a:round/>
                </a:ln>
              </p:spPr>
              <p:style>
                <a:lnRef idx="1">
                  <a:srgbClr val="A6A6A6"/>
                </a:lnRef>
                <a:fillRef idx="0">
                  <a:srgbClr val="000000">
                    <a:alpha val="0"/>
                  </a:srgbClr>
                </a:fillRef>
                <a:effectRef idx="0">
                  <a:scrgbClr r="0" g="0" b="0"/>
                </a:effectRef>
                <a:fontRef idx="none"/>
              </p:style>
              <p:txBody>
                <a:bodyPr/>
                <a:lstStyle/>
                <a:p>
                  <a:endParaRPr lang="zh-CN" altLang="en-US"/>
                </a:p>
              </p:txBody>
            </p:sp>
            <p:sp>
              <p:nvSpPr>
                <p:cNvPr id="82" name="Shape 2064">
                  <a:extLst>
                    <a:ext uri="{FF2B5EF4-FFF2-40B4-BE49-F238E27FC236}">
                      <a16:creationId xmlns:a16="http://schemas.microsoft.com/office/drawing/2014/main" id="{A5978D23-8676-4C75-A598-3B971B98BF11}"/>
                    </a:ext>
                  </a:extLst>
                </p:cNvPr>
                <p:cNvSpPr/>
                <p:nvPr/>
              </p:nvSpPr>
              <p:spPr>
                <a:xfrm>
                  <a:off x="702818" y="403225"/>
                  <a:ext cx="1335151" cy="519049"/>
                </a:xfrm>
                <a:custGeom>
                  <a:avLst/>
                  <a:gdLst/>
                  <a:ahLst/>
                  <a:cxnLst/>
                  <a:rect l="0" t="0" r="0" b="0"/>
                  <a:pathLst>
                    <a:path w="1335151" h="519049">
                      <a:moveTo>
                        <a:pt x="1335151" y="0"/>
                      </a:moveTo>
                      <a:lnTo>
                        <a:pt x="0" y="519049"/>
                      </a:lnTo>
                    </a:path>
                  </a:pathLst>
                </a:custGeom>
                <a:ln w="28575" cap="flat">
                  <a:round/>
                </a:ln>
              </p:spPr>
              <p:style>
                <a:lnRef idx="1">
                  <a:srgbClr val="FF0000"/>
                </a:lnRef>
                <a:fillRef idx="0">
                  <a:srgbClr val="000000">
                    <a:alpha val="0"/>
                  </a:srgbClr>
                </a:fillRef>
                <a:effectRef idx="0">
                  <a:scrgbClr r="0" g="0" b="0"/>
                </a:effectRef>
                <a:fontRef idx="none"/>
              </p:style>
              <p:txBody>
                <a:bodyPr/>
                <a:lstStyle/>
                <a:p>
                  <a:endParaRPr lang="zh-CN" altLang="en-US"/>
                </a:p>
              </p:txBody>
            </p:sp>
            <p:sp>
              <p:nvSpPr>
                <p:cNvPr id="83" name="Shape 2065">
                  <a:extLst>
                    <a:ext uri="{FF2B5EF4-FFF2-40B4-BE49-F238E27FC236}">
                      <a16:creationId xmlns:a16="http://schemas.microsoft.com/office/drawing/2014/main" id="{D04A7F4D-7240-40AA-B0CB-5B0203700B31}"/>
                    </a:ext>
                  </a:extLst>
                </p:cNvPr>
                <p:cNvSpPr/>
                <p:nvPr/>
              </p:nvSpPr>
              <p:spPr>
                <a:xfrm>
                  <a:off x="2041144" y="403225"/>
                  <a:ext cx="0" cy="519049"/>
                </a:xfrm>
                <a:custGeom>
                  <a:avLst/>
                  <a:gdLst/>
                  <a:ahLst/>
                  <a:cxnLst/>
                  <a:rect l="0" t="0" r="0" b="0"/>
                  <a:pathLst>
                    <a:path h="519049">
                      <a:moveTo>
                        <a:pt x="0" y="0"/>
                      </a:moveTo>
                      <a:lnTo>
                        <a:pt x="0" y="519049"/>
                      </a:lnTo>
                    </a:path>
                  </a:pathLst>
                </a:custGeom>
                <a:ln w="28575" cap="flat">
                  <a:round/>
                </a:ln>
              </p:spPr>
              <p:style>
                <a:lnRef idx="1">
                  <a:srgbClr val="FF0000"/>
                </a:lnRef>
                <a:fillRef idx="0">
                  <a:srgbClr val="000000">
                    <a:alpha val="0"/>
                  </a:srgbClr>
                </a:fillRef>
                <a:effectRef idx="0">
                  <a:scrgbClr r="0" g="0" b="0"/>
                </a:effectRef>
                <a:fontRef idx="none"/>
              </p:style>
              <p:txBody>
                <a:bodyPr/>
                <a:lstStyle/>
                <a:p>
                  <a:endParaRPr lang="zh-CN" altLang="en-US"/>
                </a:p>
              </p:txBody>
            </p:sp>
            <p:sp>
              <p:nvSpPr>
                <p:cNvPr id="84" name="Shape 2066">
                  <a:extLst>
                    <a:ext uri="{FF2B5EF4-FFF2-40B4-BE49-F238E27FC236}">
                      <a16:creationId xmlns:a16="http://schemas.microsoft.com/office/drawing/2014/main" id="{D2EBF173-A7DB-45C0-BF56-43B7353244F3}"/>
                    </a:ext>
                  </a:extLst>
                </p:cNvPr>
                <p:cNvSpPr/>
                <p:nvPr/>
              </p:nvSpPr>
              <p:spPr>
                <a:xfrm>
                  <a:off x="2041144" y="403225"/>
                  <a:ext cx="1466850" cy="519049"/>
                </a:xfrm>
                <a:custGeom>
                  <a:avLst/>
                  <a:gdLst/>
                  <a:ahLst/>
                  <a:cxnLst/>
                  <a:rect l="0" t="0" r="0" b="0"/>
                  <a:pathLst>
                    <a:path w="1466850" h="519049">
                      <a:moveTo>
                        <a:pt x="0" y="0"/>
                      </a:moveTo>
                      <a:lnTo>
                        <a:pt x="1466850" y="519049"/>
                      </a:lnTo>
                    </a:path>
                  </a:pathLst>
                </a:custGeom>
                <a:ln w="28575" cap="flat">
                  <a:round/>
                </a:ln>
              </p:spPr>
              <p:style>
                <a:lnRef idx="1">
                  <a:srgbClr val="FF0000"/>
                </a:lnRef>
                <a:fillRef idx="0">
                  <a:srgbClr val="000000">
                    <a:alpha val="0"/>
                  </a:srgbClr>
                </a:fillRef>
                <a:effectRef idx="0">
                  <a:scrgbClr r="0" g="0" b="0"/>
                </a:effectRef>
                <a:fontRef idx="none"/>
              </p:style>
              <p:txBody>
                <a:bodyPr/>
                <a:lstStyle/>
                <a:p>
                  <a:endParaRPr lang="zh-CN" altLang="en-US"/>
                </a:p>
              </p:txBody>
            </p:sp>
            <p:sp>
              <p:nvSpPr>
                <p:cNvPr id="85" name="Shape 2067">
                  <a:extLst>
                    <a:ext uri="{FF2B5EF4-FFF2-40B4-BE49-F238E27FC236}">
                      <a16:creationId xmlns:a16="http://schemas.microsoft.com/office/drawing/2014/main" id="{C6329DE7-5654-4F7F-AF22-CC27DC8BFE80}"/>
                    </a:ext>
                  </a:extLst>
                </p:cNvPr>
                <p:cNvSpPr/>
                <p:nvPr/>
              </p:nvSpPr>
              <p:spPr>
                <a:xfrm>
                  <a:off x="290068" y="1292225"/>
                  <a:ext cx="412750" cy="493649"/>
                </a:xfrm>
                <a:custGeom>
                  <a:avLst/>
                  <a:gdLst/>
                  <a:ahLst/>
                  <a:cxnLst/>
                  <a:rect l="0" t="0" r="0" b="0"/>
                  <a:pathLst>
                    <a:path w="412750" h="493649">
                      <a:moveTo>
                        <a:pt x="412750" y="0"/>
                      </a:moveTo>
                      <a:lnTo>
                        <a:pt x="0" y="493649"/>
                      </a:lnTo>
                    </a:path>
                  </a:pathLst>
                </a:custGeom>
                <a:ln w="28575" cap="flat">
                  <a:round/>
                </a:ln>
              </p:spPr>
              <p:style>
                <a:lnRef idx="1">
                  <a:srgbClr val="FF0000"/>
                </a:lnRef>
                <a:fillRef idx="0">
                  <a:srgbClr val="000000">
                    <a:alpha val="0"/>
                  </a:srgbClr>
                </a:fillRef>
                <a:effectRef idx="0">
                  <a:scrgbClr r="0" g="0" b="0"/>
                </a:effectRef>
                <a:fontRef idx="none"/>
              </p:style>
              <p:txBody>
                <a:bodyPr/>
                <a:lstStyle/>
                <a:p>
                  <a:endParaRPr lang="zh-CN" altLang="en-US"/>
                </a:p>
              </p:txBody>
            </p:sp>
            <p:sp>
              <p:nvSpPr>
                <p:cNvPr id="86" name="Shape 2068">
                  <a:extLst>
                    <a:ext uri="{FF2B5EF4-FFF2-40B4-BE49-F238E27FC236}">
                      <a16:creationId xmlns:a16="http://schemas.microsoft.com/office/drawing/2014/main" id="{DFFCC7F7-9E34-434E-A519-B7D36041C704}"/>
                    </a:ext>
                  </a:extLst>
                </p:cNvPr>
                <p:cNvSpPr/>
                <p:nvPr/>
              </p:nvSpPr>
              <p:spPr>
                <a:xfrm>
                  <a:off x="709168" y="1292225"/>
                  <a:ext cx="22225" cy="493649"/>
                </a:xfrm>
                <a:custGeom>
                  <a:avLst/>
                  <a:gdLst/>
                  <a:ahLst/>
                  <a:cxnLst/>
                  <a:rect l="0" t="0" r="0" b="0"/>
                  <a:pathLst>
                    <a:path w="22225" h="493649">
                      <a:moveTo>
                        <a:pt x="0" y="0"/>
                      </a:moveTo>
                      <a:lnTo>
                        <a:pt x="22225" y="493649"/>
                      </a:lnTo>
                    </a:path>
                  </a:pathLst>
                </a:custGeom>
                <a:ln w="28575" cap="flat">
                  <a:round/>
                </a:ln>
              </p:spPr>
              <p:style>
                <a:lnRef idx="1">
                  <a:srgbClr val="FF0000"/>
                </a:lnRef>
                <a:fillRef idx="0">
                  <a:srgbClr val="000000">
                    <a:alpha val="0"/>
                  </a:srgbClr>
                </a:fillRef>
                <a:effectRef idx="0">
                  <a:scrgbClr r="0" g="0" b="0"/>
                </a:effectRef>
                <a:fontRef idx="none"/>
              </p:style>
              <p:txBody>
                <a:bodyPr/>
                <a:lstStyle/>
                <a:p>
                  <a:endParaRPr lang="zh-CN" altLang="en-US"/>
                </a:p>
              </p:txBody>
            </p:sp>
            <p:sp>
              <p:nvSpPr>
                <p:cNvPr id="87" name="Shape 2069">
                  <a:extLst>
                    <a:ext uri="{FF2B5EF4-FFF2-40B4-BE49-F238E27FC236}">
                      <a16:creationId xmlns:a16="http://schemas.microsoft.com/office/drawing/2014/main" id="{B544F27F-58EE-4E2E-9DE0-DA950E597B7F}"/>
                    </a:ext>
                  </a:extLst>
                </p:cNvPr>
                <p:cNvSpPr/>
                <p:nvPr/>
              </p:nvSpPr>
              <p:spPr>
                <a:xfrm>
                  <a:off x="709168" y="1292225"/>
                  <a:ext cx="463550" cy="493649"/>
                </a:xfrm>
                <a:custGeom>
                  <a:avLst/>
                  <a:gdLst/>
                  <a:ahLst/>
                  <a:cxnLst/>
                  <a:rect l="0" t="0" r="0" b="0"/>
                  <a:pathLst>
                    <a:path w="463550" h="493649">
                      <a:moveTo>
                        <a:pt x="0" y="0"/>
                      </a:moveTo>
                      <a:lnTo>
                        <a:pt x="463550" y="493649"/>
                      </a:lnTo>
                    </a:path>
                  </a:pathLst>
                </a:custGeom>
                <a:ln w="28575" cap="flat">
                  <a:round/>
                </a:ln>
              </p:spPr>
              <p:style>
                <a:lnRef idx="1">
                  <a:srgbClr val="FF0000"/>
                </a:lnRef>
                <a:fillRef idx="0">
                  <a:srgbClr val="000000">
                    <a:alpha val="0"/>
                  </a:srgbClr>
                </a:fillRef>
                <a:effectRef idx="0">
                  <a:scrgbClr r="0" g="0" b="0"/>
                </a:effectRef>
                <a:fontRef idx="none"/>
              </p:style>
              <p:txBody>
                <a:bodyPr/>
                <a:lstStyle/>
                <a:p>
                  <a:endParaRPr lang="zh-CN" altLang="en-US"/>
                </a:p>
              </p:txBody>
            </p:sp>
            <p:sp>
              <p:nvSpPr>
                <p:cNvPr id="88" name="Shape 2070">
                  <a:extLst>
                    <a:ext uri="{FF2B5EF4-FFF2-40B4-BE49-F238E27FC236}">
                      <a16:creationId xmlns:a16="http://schemas.microsoft.com/office/drawing/2014/main" id="{BFE4EE32-CB47-4460-A01C-7ACC427CC89E}"/>
                    </a:ext>
                  </a:extLst>
                </p:cNvPr>
                <p:cNvSpPr/>
                <p:nvPr/>
              </p:nvSpPr>
              <p:spPr>
                <a:xfrm>
                  <a:off x="1615694" y="1292225"/>
                  <a:ext cx="425450" cy="493649"/>
                </a:xfrm>
                <a:custGeom>
                  <a:avLst/>
                  <a:gdLst/>
                  <a:ahLst/>
                  <a:cxnLst/>
                  <a:rect l="0" t="0" r="0" b="0"/>
                  <a:pathLst>
                    <a:path w="425450" h="493649">
                      <a:moveTo>
                        <a:pt x="425450" y="0"/>
                      </a:moveTo>
                      <a:lnTo>
                        <a:pt x="0" y="493649"/>
                      </a:lnTo>
                    </a:path>
                  </a:pathLst>
                </a:custGeom>
                <a:ln w="28575" cap="flat">
                  <a:round/>
                </a:ln>
              </p:spPr>
              <p:style>
                <a:lnRef idx="1">
                  <a:srgbClr val="FF0000"/>
                </a:lnRef>
                <a:fillRef idx="0">
                  <a:srgbClr val="000000">
                    <a:alpha val="0"/>
                  </a:srgbClr>
                </a:fillRef>
                <a:effectRef idx="0">
                  <a:scrgbClr r="0" g="0" b="0"/>
                </a:effectRef>
                <a:fontRef idx="none"/>
              </p:style>
              <p:txBody>
                <a:bodyPr/>
                <a:lstStyle/>
                <a:p>
                  <a:endParaRPr lang="zh-CN" altLang="en-US"/>
                </a:p>
              </p:txBody>
            </p:sp>
            <p:sp>
              <p:nvSpPr>
                <p:cNvPr id="89" name="Shape 2071">
                  <a:extLst>
                    <a:ext uri="{FF2B5EF4-FFF2-40B4-BE49-F238E27FC236}">
                      <a16:creationId xmlns:a16="http://schemas.microsoft.com/office/drawing/2014/main" id="{6CBD1DDD-E0D2-4270-9528-FE450A0481EB}"/>
                    </a:ext>
                  </a:extLst>
                </p:cNvPr>
                <p:cNvSpPr/>
                <p:nvPr/>
              </p:nvSpPr>
              <p:spPr>
                <a:xfrm>
                  <a:off x="2025269" y="1292225"/>
                  <a:ext cx="31750" cy="493649"/>
                </a:xfrm>
                <a:custGeom>
                  <a:avLst/>
                  <a:gdLst/>
                  <a:ahLst/>
                  <a:cxnLst/>
                  <a:rect l="0" t="0" r="0" b="0"/>
                  <a:pathLst>
                    <a:path w="31750" h="493649">
                      <a:moveTo>
                        <a:pt x="0" y="0"/>
                      </a:moveTo>
                      <a:lnTo>
                        <a:pt x="31750" y="493649"/>
                      </a:lnTo>
                    </a:path>
                  </a:pathLst>
                </a:custGeom>
                <a:ln w="28575" cap="flat">
                  <a:round/>
                </a:ln>
              </p:spPr>
              <p:style>
                <a:lnRef idx="1">
                  <a:srgbClr val="A6A6A6"/>
                </a:lnRef>
                <a:fillRef idx="0">
                  <a:srgbClr val="000000">
                    <a:alpha val="0"/>
                  </a:srgbClr>
                </a:fillRef>
                <a:effectRef idx="0">
                  <a:scrgbClr r="0" g="0" b="0"/>
                </a:effectRef>
                <a:fontRef idx="none"/>
              </p:style>
              <p:txBody>
                <a:bodyPr/>
                <a:lstStyle/>
                <a:p>
                  <a:endParaRPr lang="zh-CN" altLang="en-US"/>
                </a:p>
              </p:txBody>
            </p:sp>
            <p:sp>
              <p:nvSpPr>
                <p:cNvPr id="90" name="Shape 2072">
                  <a:extLst>
                    <a:ext uri="{FF2B5EF4-FFF2-40B4-BE49-F238E27FC236}">
                      <a16:creationId xmlns:a16="http://schemas.microsoft.com/office/drawing/2014/main" id="{BC897C28-D41D-4E2C-903B-6EADCB153C01}"/>
                    </a:ext>
                  </a:extLst>
                </p:cNvPr>
                <p:cNvSpPr/>
                <p:nvPr/>
              </p:nvSpPr>
              <p:spPr>
                <a:xfrm>
                  <a:off x="2041144" y="1292225"/>
                  <a:ext cx="458724" cy="493649"/>
                </a:xfrm>
                <a:custGeom>
                  <a:avLst/>
                  <a:gdLst/>
                  <a:ahLst/>
                  <a:cxnLst/>
                  <a:rect l="0" t="0" r="0" b="0"/>
                  <a:pathLst>
                    <a:path w="458724" h="493649">
                      <a:moveTo>
                        <a:pt x="0" y="0"/>
                      </a:moveTo>
                      <a:lnTo>
                        <a:pt x="458724" y="493649"/>
                      </a:lnTo>
                    </a:path>
                  </a:pathLst>
                </a:custGeom>
                <a:ln w="28575" cap="flat">
                  <a:round/>
                </a:ln>
              </p:spPr>
              <p:style>
                <a:lnRef idx="1">
                  <a:srgbClr val="A6A6A6"/>
                </a:lnRef>
                <a:fillRef idx="0">
                  <a:srgbClr val="000000">
                    <a:alpha val="0"/>
                  </a:srgbClr>
                </a:fillRef>
                <a:effectRef idx="0">
                  <a:scrgbClr r="0" g="0" b="0"/>
                </a:effectRef>
                <a:fontRef idx="none"/>
              </p:style>
              <p:txBody>
                <a:bodyPr/>
                <a:lstStyle/>
                <a:p>
                  <a:endParaRPr lang="zh-CN" altLang="en-US"/>
                </a:p>
              </p:txBody>
            </p:sp>
            <p:sp>
              <p:nvSpPr>
                <p:cNvPr id="91" name="Shape 2073">
                  <a:extLst>
                    <a:ext uri="{FF2B5EF4-FFF2-40B4-BE49-F238E27FC236}">
                      <a16:creationId xmlns:a16="http://schemas.microsoft.com/office/drawing/2014/main" id="{36FF4859-9A1E-4DCC-B124-7E7C6B6675C0}"/>
                    </a:ext>
                  </a:extLst>
                </p:cNvPr>
                <p:cNvSpPr/>
                <p:nvPr/>
              </p:nvSpPr>
              <p:spPr>
                <a:xfrm>
                  <a:off x="2941193" y="1292225"/>
                  <a:ext cx="431800" cy="493649"/>
                </a:xfrm>
                <a:custGeom>
                  <a:avLst/>
                  <a:gdLst/>
                  <a:ahLst/>
                  <a:cxnLst/>
                  <a:rect l="0" t="0" r="0" b="0"/>
                  <a:pathLst>
                    <a:path w="431800" h="493649">
                      <a:moveTo>
                        <a:pt x="431800" y="0"/>
                      </a:moveTo>
                      <a:lnTo>
                        <a:pt x="0" y="493649"/>
                      </a:lnTo>
                    </a:path>
                  </a:pathLst>
                </a:custGeom>
                <a:ln w="28575" cap="flat">
                  <a:round/>
                </a:ln>
              </p:spPr>
              <p:style>
                <a:lnRef idx="1">
                  <a:srgbClr val="0099CC"/>
                </a:lnRef>
                <a:fillRef idx="0">
                  <a:srgbClr val="000000">
                    <a:alpha val="0"/>
                  </a:srgbClr>
                </a:fillRef>
                <a:effectRef idx="0">
                  <a:scrgbClr r="0" g="0" b="0"/>
                </a:effectRef>
                <a:fontRef idx="none"/>
              </p:style>
              <p:txBody>
                <a:bodyPr/>
                <a:lstStyle/>
                <a:p>
                  <a:endParaRPr lang="zh-CN" altLang="en-US"/>
                </a:p>
              </p:txBody>
            </p:sp>
            <p:sp>
              <p:nvSpPr>
                <p:cNvPr id="92" name="Shape 2074">
                  <a:extLst>
                    <a:ext uri="{FF2B5EF4-FFF2-40B4-BE49-F238E27FC236}">
                      <a16:creationId xmlns:a16="http://schemas.microsoft.com/office/drawing/2014/main" id="{D2411734-5B70-4902-B303-226DCF3B50A0}"/>
                    </a:ext>
                  </a:extLst>
                </p:cNvPr>
                <p:cNvSpPr/>
                <p:nvPr/>
              </p:nvSpPr>
              <p:spPr>
                <a:xfrm>
                  <a:off x="3372993" y="1292225"/>
                  <a:ext cx="11176" cy="493649"/>
                </a:xfrm>
                <a:custGeom>
                  <a:avLst/>
                  <a:gdLst/>
                  <a:ahLst/>
                  <a:cxnLst/>
                  <a:rect l="0" t="0" r="0" b="0"/>
                  <a:pathLst>
                    <a:path w="11176" h="493649">
                      <a:moveTo>
                        <a:pt x="0" y="0"/>
                      </a:moveTo>
                      <a:lnTo>
                        <a:pt x="11176" y="493649"/>
                      </a:lnTo>
                    </a:path>
                  </a:pathLst>
                </a:custGeom>
                <a:ln w="28575" cap="flat">
                  <a:round/>
                </a:ln>
              </p:spPr>
              <p:style>
                <a:lnRef idx="1">
                  <a:srgbClr val="A6A6A6"/>
                </a:lnRef>
                <a:fillRef idx="0">
                  <a:srgbClr val="000000">
                    <a:alpha val="0"/>
                  </a:srgbClr>
                </a:fillRef>
                <a:effectRef idx="0">
                  <a:scrgbClr r="0" g="0" b="0"/>
                </a:effectRef>
                <a:fontRef idx="none"/>
              </p:style>
              <p:txBody>
                <a:bodyPr/>
                <a:lstStyle/>
                <a:p>
                  <a:endParaRPr lang="zh-CN" altLang="en-US"/>
                </a:p>
              </p:txBody>
            </p:sp>
            <p:sp>
              <p:nvSpPr>
                <p:cNvPr id="93" name="Shape 2075">
                  <a:extLst>
                    <a:ext uri="{FF2B5EF4-FFF2-40B4-BE49-F238E27FC236}">
                      <a16:creationId xmlns:a16="http://schemas.microsoft.com/office/drawing/2014/main" id="{DFDE0AB0-462C-4B49-9404-4E79BD92DA34}"/>
                    </a:ext>
                  </a:extLst>
                </p:cNvPr>
                <p:cNvSpPr/>
                <p:nvPr/>
              </p:nvSpPr>
              <p:spPr>
                <a:xfrm>
                  <a:off x="3372993" y="1292225"/>
                  <a:ext cx="452501" cy="493649"/>
                </a:xfrm>
                <a:custGeom>
                  <a:avLst/>
                  <a:gdLst/>
                  <a:ahLst/>
                  <a:cxnLst/>
                  <a:rect l="0" t="0" r="0" b="0"/>
                  <a:pathLst>
                    <a:path w="452501" h="493649">
                      <a:moveTo>
                        <a:pt x="0" y="0"/>
                      </a:moveTo>
                      <a:lnTo>
                        <a:pt x="452501" y="493649"/>
                      </a:lnTo>
                    </a:path>
                  </a:pathLst>
                </a:custGeom>
                <a:ln w="28575" cap="flat">
                  <a:round/>
                </a:ln>
              </p:spPr>
              <p:style>
                <a:lnRef idx="1">
                  <a:srgbClr val="A6A6A6"/>
                </a:lnRef>
                <a:fillRef idx="0">
                  <a:srgbClr val="000000">
                    <a:alpha val="0"/>
                  </a:srgbClr>
                </a:fillRef>
                <a:effectRef idx="0">
                  <a:scrgbClr r="0" g="0" b="0"/>
                </a:effectRef>
                <a:fontRef idx="none"/>
              </p:style>
              <p:txBody>
                <a:bodyPr/>
                <a:lstStyle/>
                <a:p>
                  <a:endParaRPr lang="zh-CN" altLang="en-US"/>
                </a:p>
              </p:txBody>
            </p:sp>
            <p:sp>
              <p:nvSpPr>
                <p:cNvPr id="94" name="Rectangle 28767">
                  <a:extLst>
                    <a:ext uri="{FF2B5EF4-FFF2-40B4-BE49-F238E27FC236}">
                      <a16:creationId xmlns:a16="http://schemas.microsoft.com/office/drawing/2014/main" id="{A890036F-E132-4F53-869D-B2C6D185ED00}"/>
                    </a:ext>
                  </a:extLst>
                </p:cNvPr>
                <p:cNvSpPr/>
                <p:nvPr/>
              </p:nvSpPr>
              <p:spPr>
                <a:xfrm>
                  <a:off x="1481970" y="108767"/>
                  <a:ext cx="205609" cy="231128"/>
                </a:xfrm>
                <a:prstGeom prst="rect">
                  <a:avLst/>
                </a:prstGeom>
                <a:ln>
                  <a:noFill/>
                </a:ln>
              </p:spPr>
              <p:txBody>
                <a:bodyPr vert="horz" lIns="0" tIns="0" rIns="0" bIns="0" rtlCol="0">
                  <a:noAutofit/>
                </a:bodyPr>
                <a:lstStyle/>
                <a:p>
                  <a:pPr>
                    <a:lnSpc>
                      <a:spcPct val="107000"/>
                    </a:lnSpc>
                    <a:spcAft>
                      <a:spcPts val="800"/>
                    </a:spcAft>
                  </a:pPr>
                  <a:r>
                    <a:rPr lang="en-US" sz="1400" b="1" kern="100">
                      <a:solidFill>
                        <a:srgbClr val="000000"/>
                      </a:solidFill>
                      <a:effectLst/>
                      <a:latin typeface="Verdana" panose="020B0604030504040204" pitchFamily="34" charset="0"/>
                      <a:ea typeface="Verdana" panose="020B0604030504040204" pitchFamily="34" charset="0"/>
                      <a:cs typeface="Verdana" panose="020B0604030504040204" pitchFamily="34" charset="0"/>
                    </a:rPr>
                    <a:t>+</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95" name="Rectangle 28768">
                  <a:extLst>
                    <a:ext uri="{FF2B5EF4-FFF2-40B4-BE49-F238E27FC236}">
                      <a16:creationId xmlns:a16="http://schemas.microsoft.com/office/drawing/2014/main" id="{6BDFFA7D-C58E-48F1-827C-DE486F2BACE3}"/>
                    </a:ext>
                  </a:extLst>
                </p:cNvPr>
                <p:cNvSpPr/>
                <p:nvPr/>
              </p:nvSpPr>
              <p:spPr>
                <a:xfrm>
                  <a:off x="1418314" y="108767"/>
                  <a:ext cx="85611" cy="231128"/>
                </a:xfrm>
                <a:prstGeom prst="rect">
                  <a:avLst/>
                </a:prstGeom>
                <a:ln>
                  <a:noFill/>
                </a:ln>
              </p:spPr>
              <p:txBody>
                <a:bodyPr vert="horz" lIns="0" tIns="0" rIns="0" bIns="0" rtlCol="0">
                  <a:noAutofit/>
                </a:bodyPr>
                <a:lstStyle/>
                <a:p>
                  <a:pPr>
                    <a:lnSpc>
                      <a:spcPct val="107000"/>
                    </a:lnSpc>
                    <a:spcAft>
                      <a:spcPts val="800"/>
                    </a:spcAft>
                  </a:pPr>
                  <a:r>
                    <a:rPr lang="en-US" sz="1400" b="1" kern="100">
                      <a:solidFill>
                        <a:srgbClr val="000000"/>
                      </a:solidFill>
                      <a:effectLst/>
                      <a:latin typeface="Verdana" panose="020B0604030504040204" pitchFamily="34" charset="0"/>
                      <a:ea typeface="Verdana" panose="020B0604030504040204" pitchFamily="34" charset="0"/>
                      <a:cs typeface="Verdana" panose="020B0604030504040204" pitchFamily="34" charset="0"/>
                    </a:rPr>
                    <a:t>,</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96" name="Rectangle 28766">
                  <a:extLst>
                    <a:ext uri="{FF2B5EF4-FFF2-40B4-BE49-F238E27FC236}">
                      <a16:creationId xmlns:a16="http://schemas.microsoft.com/office/drawing/2014/main" id="{A8C99814-B58E-4FF9-9693-0A8F01A98FFD}"/>
                    </a:ext>
                  </a:extLst>
                </p:cNvPr>
                <p:cNvSpPr/>
                <p:nvPr/>
              </p:nvSpPr>
              <p:spPr>
                <a:xfrm>
                  <a:off x="1194181" y="108767"/>
                  <a:ext cx="298097" cy="231128"/>
                </a:xfrm>
                <a:prstGeom prst="rect">
                  <a:avLst/>
                </a:prstGeom>
                <a:ln>
                  <a:noFill/>
                </a:ln>
              </p:spPr>
              <p:txBody>
                <a:bodyPr vert="horz" lIns="0" tIns="0" rIns="0" bIns="0" rtlCol="0">
                  <a:noAutofit/>
                </a:bodyPr>
                <a:lstStyle/>
                <a:p>
                  <a:pPr>
                    <a:lnSpc>
                      <a:spcPct val="107000"/>
                    </a:lnSpc>
                    <a:spcAft>
                      <a:spcPts val="800"/>
                    </a:spcAft>
                  </a:pPr>
                  <a:r>
                    <a:rPr lang="en-US" sz="1400" b="1" kern="100">
                      <a:solidFill>
                        <a:srgbClr val="000000"/>
                      </a:solidFill>
                      <a:effectLst/>
                      <a:latin typeface="Verdana" panose="020B0604030504040204" pitchFamily="34" charset="0"/>
                      <a:ea typeface="Verdana" panose="020B0604030504040204" pitchFamily="34" charset="0"/>
                      <a:cs typeface="Verdana" panose="020B0604030504040204" pitchFamily="34" charset="0"/>
                    </a:rPr>
                    <a:t>[3</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97" name="Rectangle 2095">
                  <a:extLst>
                    <a:ext uri="{FF2B5EF4-FFF2-40B4-BE49-F238E27FC236}">
                      <a16:creationId xmlns:a16="http://schemas.microsoft.com/office/drawing/2014/main" id="{DFEE317A-C6FD-49FA-97BB-9D659181F6B0}"/>
                    </a:ext>
                  </a:extLst>
                </p:cNvPr>
                <p:cNvSpPr/>
                <p:nvPr/>
              </p:nvSpPr>
              <p:spPr>
                <a:xfrm>
                  <a:off x="1636141" y="108767"/>
                  <a:ext cx="237150" cy="231128"/>
                </a:xfrm>
                <a:prstGeom prst="rect">
                  <a:avLst/>
                </a:prstGeom>
                <a:ln>
                  <a:noFill/>
                </a:ln>
              </p:spPr>
              <p:txBody>
                <a:bodyPr vert="horz" lIns="0" tIns="0" rIns="0" bIns="0" rtlCol="0">
                  <a:noAutofit/>
                </a:bodyPr>
                <a:lstStyle/>
                <a:p>
                  <a:pPr>
                    <a:lnSpc>
                      <a:spcPct val="107000"/>
                    </a:lnSpc>
                    <a:spcAft>
                      <a:spcPts val="800"/>
                    </a:spcAft>
                  </a:pPr>
                  <a:r>
                    <a:rPr lang="en-US" sz="1400" kern="100">
                      <a:solidFill>
                        <a:srgbClr val="000000"/>
                      </a:solidFill>
                      <a:effectLst/>
                      <a:latin typeface="Verdana" panose="020B0604030504040204" pitchFamily="34" charset="0"/>
                      <a:ea typeface="Verdana" panose="020B0604030504040204" pitchFamily="34" charset="0"/>
                      <a:cs typeface="Verdana" panose="020B0604030504040204" pitchFamily="34" charset="0"/>
                    </a:rPr>
                    <a:t>∞</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98" name="Rectangle 2096">
                  <a:extLst>
                    <a:ext uri="{FF2B5EF4-FFF2-40B4-BE49-F238E27FC236}">
                      <a16:creationId xmlns:a16="http://schemas.microsoft.com/office/drawing/2014/main" id="{A191B698-253E-4F2F-A7D7-1ABF6B79E654}"/>
                    </a:ext>
                  </a:extLst>
                </p:cNvPr>
                <p:cNvSpPr/>
                <p:nvPr/>
              </p:nvSpPr>
              <p:spPr>
                <a:xfrm>
                  <a:off x="1814449" y="108767"/>
                  <a:ext cx="128772" cy="231128"/>
                </a:xfrm>
                <a:prstGeom prst="rect">
                  <a:avLst/>
                </a:prstGeom>
                <a:ln>
                  <a:noFill/>
                </a:ln>
              </p:spPr>
              <p:txBody>
                <a:bodyPr vert="horz" lIns="0" tIns="0" rIns="0" bIns="0" rtlCol="0">
                  <a:noAutofit/>
                </a:bodyPr>
                <a:lstStyle/>
                <a:p>
                  <a:pPr>
                    <a:lnSpc>
                      <a:spcPct val="107000"/>
                    </a:lnSpc>
                    <a:spcAft>
                      <a:spcPts val="800"/>
                    </a:spcAft>
                  </a:pPr>
                  <a:r>
                    <a:rPr lang="en-US" sz="1400" b="1" kern="100">
                      <a:solidFill>
                        <a:srgbClr val="000000"/>
                      </a:solidFill>
                      <a:effectLst/>
                      <a:latin typeface="Verdana" panose="020B0604030504040204" pitchFamily="34" charset="0"/>
                      <a:ea typeface="Verdana" panose="020B0604030504040204" pitchFamily="34" charset="0"/>
                      <a:cs typeface="Verdana" panose="020B0604030504040204" pitchFamily="34" charset="0"/>
                    </a:rPr>
                    <a:t>]</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99" name="Rectangle 2097">
                  <a:extLst>
                    <a:ext uri="{FF2B5EF4-FFF2-40B4-BE49-F238E27FC236}">
                      <a16:creationId xmlns:a16="http://schemas.microsoft.com/office/drawing/2014/main" id="{3F66F2CD-19A5-47FE-BD1D-FD8CF5992DD1}"/>
                    </a:ext>
                  </a:extLst>
                </p:cNvPr>
                <p:cNvSpPr/>
                <p:nvPr/>
              </p:nvSpPr>
              <p:spPr>
                <a:xfrm>
                  <a:off x="1911985" y="108767"/>
                  <a:ext cx="81105" cy="231128"/>
                </a:xfrm>
                <a:prstGeom prst="rect">
                  <a:avLst/>
                </a:prstGeom>
                <a:ln>
                  <a:noFill/>
                </a:ln>
              </p:spPr>
              <p:txBody>
                <a:bodyPr vert="horz" lIns="0" tIns="0" rIns="0" bIns="0" rtlCol="0">
                  <a:noAutofit/>
                </a:bodyPr>
                <a:lstStyle/>
                <a:p>
                  <a:pPr>
                    <a:lnSpc>
                      <a:spcPct val="107000"/>
                    </a:lnSpc>
                    <a:spcAft>
                      <a:spcPts val="800"/>
                    </a:spcAft>
                  </a:pPr>
                  <a:r>
                    <a:rPr lang="zh-CN" sz="1400" b="1" kern="100">
                      <a:solidFill>
                        <a:srgbClr val="000000"/>
                      </a:solidFill>
                      <a:effectLst/>
                      <a:latin typeface="Calibri" panose="020F0502020204030204" pitchFamily="34" charset="0"/>
                      <a:ea typeface="Verdana" panose="020B0604030504040204" pitchFamily="34" charset="0"/>
                      <a:cs typeface="Verdana" panose="020B0604030504040204" pitchFamily="34" charset="0"/>
                    </a:rPr>
                    <a:t> </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100" name="Rectangle 28773">
                  <a:extLst>
                    <a:ext uri="{FF2B5EF4-FFF2-40B4-BE49-F238E27FC236}">
                      <a16:creationId xmlns:a16="http://schemas.microsoft.com/office/drawing/2014/main" id="{B4C4F3D7-ACA1-4D9F-8630-B71CD7E85438}"/>
                    </a:ext>
                  </a:extLst>
                </p:cNvPr>
                <p:cNvSpPr/>
                <p:nvPr/>
              </p:nvSpPr>
              <p:spPr>
                <a:xfrm>
                  <a:off x="287789" y="993830"/>
                  <a:ext cx="297386" cy="231128"/>
                </a:xfrm>
                <a:prstGeom prst="rect">
                  <a:avLst/>
                </a:prstGeom>
                <a:ln>
                  <a:noFill/>
                </a:ln>
              </p:spPr>
              <p:txBody>
                <a:bodyPr vert="horz" lIns="0" tIns="0" rIns="0" bIns="0" rtlCol="0">
                  <a:noAutofit/>
                </a:bodyPr>
                <a:lstStyle/>
                <a:p>
                  <a:pPr>
                    <a:lnSpc>
                      <a:spcPct val="107000"/>
                    </a:lnSpc>
                    <a:spcAft>
                      <a:spcPts val="800"/>
                    </a:spcAft>
                  </a:pPr>
                  <a:r>
                    <a:rPr lang="en-US" sz="1400" b="1" kern="100">
                      <a:solidFill>
                        <a:srgbClr val="000000"/>
                      </a:solidFill>
                      <a:effectLst/>
                      <a:latin typeface="Verdana" panose="020B0604030504040204" pitchFamily="34" charset="0"/>
                      <a:ea typeface="Verdana" panose="020B0604030504040204" pitchFamily="34" charset="0"/>
                      <a:cs typeface="Verdana" panose="020B0604030504040204" pitchFamily="34" charset="0"/>
                    </a:rPr>
                    <a:t>3]</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101" name="Rectangle 28774">
                  <a:extLst>
                    <a:ext uri="{FF2B5EF4-FFF2-40B4-BE49-F238E27FC236}">
                      <a16:creationId xmlns:a16="http://schemas.microsoft.com/office/drawing/2014/main" id="{EAD76585-12F5-43BD-8EBA-27474EFF1BAE}"/>
                    </a:ext>
                  </a:extLst>
                </p:cNvPr>
                <p:cNvSpPr/>
                <p:nvPr/>
              </p:nvSpPr>
              <p:spPr>
                <a:xfrm>
                  <a:off x="224133" y="993830"/>
                  <a:ext cx="85611" cy="231128"/>
                </a:xfrm>
                <a:prstGeom prst="rect">
                  <a:avLst/>
                </a:prstGeom>
                <a:ln>
                  <a:noFill/>
                </a:ln>
              </p:spPr>
              <p:txBody>
                <a:bodyPr vert="horz" lIns="0" tIns="0" rIns="0" bIns="0" rtlCol="0">
                  <a:noAutofit/>
                </a:bodyPr>
                <a:lstStyle/>
                <a:p>
                  <a:pPr>
                    <a:lnSpc>
                      <a:spcPct val="107000"/>
                    </a:lnSpc>
                    <a:spcAft>
                      <a:spcPts val="800"/>
                    </a:spcAft>
                  </a:pPr>
                  <a:r>
                    <a:rPr lang="en-US" sz="1400" b="1" kern="100">
                      <a:solidFill>
                        <a:srgbClr val="000000"/>
                      </a:solidFill>
                      <a:effectLst/>
                      <a:latin typeface="Verdana" panose="020B0604030504040204" pitchFamily="34" charset="0"/>
                      <a:ea typeface="Verdana" panose="020B0604030504040204" pitchFamily="34" charset="0"/>
                      <a:cs typeface="Verdana" panose="020B0604030504040204" pitchFamily="34" charset="0"/>
                    </a:rPr>
                    <a:t>,</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102" name="Rectangle 28772">
                  <a:extLst>
                    <a:ext uri="{FF2B5EF4-FFF2-40B4-BE49-F238E27FC236}">
                      <a16:creationId xmlns:a16="http://schemas.microsoft.com/office/drawing/2014/main" id="{6CD6B2CA-1B41-4D7B-88A0-88770EB5B889}"/>
                    </a:ext>
                  </a:extLst>
                </p:cNvPr>
                <p:cNvSpPr/>
                <p:nvPr/>
              </p:nvSpPr>
              <p:spPr>
                <a:xfrm>
                  <a:off x="0" y="993830"/>
                  <a:ext cx="298097" cy="231128"/>
                </a:xfrm>
                <a:prstGeom prst="rect">
                  <a:avLst/>
                </a:prstGeom>
                <a:ln>
                  <a:noFill/>
                </a:ln>
              </p:spPr>
              <p:txBody>
                <a:bodyPr vert="horz" lIns="0" tIns="0" rIns="0" bIns="0" rtlCol="0">
                  <a:noAutofit/>
                </a:bodyPr>
                <a:lstStyle/>
                <a:p>
                  <a:pPr>
                    <a:lnSpc>
                      <a:spcPct val="107000"/>
                    </a:lnSpc>
                    <a:spcAft>
                      <a:spcPts val="800"/>
                    </a:spcAft>
                  </a:pPr>
                  <a:r>
                    <a:rPr lang="en-US" sz="1400" b="1" kern="100">
                      <a:solidFill>
                        <a:srgbClr val="000000"/>
                      </a:solidFill>
                      <a:effectLst/>
                      <a:latin typeface="Verdana" panose="020B0604030504040204" pitchFamily="34" charset="0"/>
                      <a:ea typeface="Verdana" panose="020B0604030504040204" pitchFamily="34" charset="0"/>
                      <a:cs typeface="Verdana" panose="020B0604030504040204" pitchFamily="34" charset="0"/>
                    </a:rPr>
                    <a:t>[3</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103" name="Rectangle 2099">
                  <a:extLst>
                    <a:ext uri="{FF2B5EF4-FFF2-40B4-BE49-F238E27FC236}">
                      <a16:creationId xmlns:a16="http://schemas.microsoft.com/office/drawing/2014/main" id="{524A779A-89E0-4063-B0C4-6F4C6BD16748}"/>
                    </a:ext>
                  </a:extLst>
                </p:cNvPr>
                <p:cNvSpPr/>
                <p:nvPr/>
              </p:nvSpPr>
              <p:spPr>
                <a:xfrm>
                  <a:off x="512064" y="993830"/>
                  <a:ext cx="81105" cy="231128"/>
                </a:xfrm>
                <a:prstGeom prst="rect">
                  <a:avLst/>
                </a:prstGeom>
                <a:ln>
                  <a:noFill/>
                </a:ln>
              </p:spPr>
              <p:txBody>
                <a:bodyPr vert="horz" lIns="0" tIns="0" rIns="0" bIns="0" rtlCol="0">
                  <a:noAutofit/>
                </a:bodyPr>
                <a:lstStyle/>
                <a:p>
                  <a:pPr>
                    <a:lnSpc>
                      <a:spcPct val="107000"/>
                    </a:lnSpc>
                    <a:spcAft>
                      <a:spcPts val="800"/>
                    </a:spcAft>
                  </a:pPr>
                  <a:r>
                    <a:rPr lang="zh-CN" sz="1400" b="1" kern="100">
                      <a:solidFill>
                        <a:srgbClr val="000000"/>
                      </a:solidFill>
                      <a:effectLst/>
                      <a:latin typeface="Calibri" panose="020F0502020204030204" pitchFamily="34" charset="0"/>
                      <a:ea typeface="Verdana" panose="020B0604030504040204" pitchFamily="34" charset="0"/>
                      <a:cs typeface="Verdana" panose="020B0604030504040204" pitchFamily="34" charset="0"/>
                    </a:rPr>
                    <a:t> </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104" name="Rectangle 2100">
                  <a:extLst>
                    <a:ext uri="{FF2B5EF4-FFF2-40B4-BE49-F238E27FC236}">
                      <a16:creationId xmlns:a16="http://schemas.microsoft.com/office/drawing/2014/main" id="{56045F3E-CDA5-4AF9-B279-6234547C94BB}"/>
                    </a:ext>
                  </a:extLst>
                </p:cNvPr>
                <p:cNvSpPr/>
                <p:nvPr/>
              </p:nvSpPr>
              <p:spPr>
                <a:xfrm>
                  <a:off x="1228344" y="974018"/>
                  <a:ext cx="128772" cy="231128"/>
                </a:xfrm>
                <a:prstGeom prst="rect">
                  <a:avLst/>
                </a:prstGeom>
                <a:ln>
                  <a:noFill/>
                </a:ln>
              </p:spPr>
              <p:txBody>
                <a:bodyPr vert="horz" lIns="0" tIns="0" rIns="0" bIns="0" rtlCol="0">
                  <a:noAutofit/>
                </a:bodyPr>
                <a:lstStyle/>
                <a:p>
                  <a:pPr>
                    <a:lnSpc>
                      <a:spcPct val="107000"/>
                    </a:lnSpc>
                    <a:spcAft>
                      <a:spcPts val="800"/>
                    </a:spcAft>
                  </a:pPr>
                  <a:r>
                    <a:rPr lang="en-US" sz="1400" b="1" kern="100">
                      <a:solidFill>
                        <a:srgbClr val="000000"/>
                      </a:solidFill>
                      <a:effectLst/>
                      <a:latin typeface="Verdana" panose="020B0604030504040204" pitchFamily="34" charset="0"/>
                      <a:ea typeface="Verdana" panose="020B0604030504040204" pitchFamily="34" charset="0"/>
                      <a:cs typeface="Verdana" panose="020B0604030504040204" pitchFamily="34" charset="0"/>
                    </a:rPr>
                    <a:t>[</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105" name="Rectangle 2101">
                  <a:extLst>
                    <a:ext uri="{FF2B5EF4-FFF2-40B4-BE49-F238E27FC236}">
                      <a16:creationId xmlns:a16="http://schemas.microsoft.com/office/drawing/2014/main" id="{96393525-AC6B-4D54-90A3-2468F7619609}"/>
                    </a:ext>
                  </a:extLst>
                </p:cNvPr>
                <p:cNvSpPr/>
                <p:nvPr/>
              </p:nvSpPr>
              <p:spPr>
                <a:xfrm>
                  <a:off x="1325880" y="974018"/>
                  <a:ext cx="113832" cy="231128"/>
                </a:xfrm>
                <a:prstGeom prst="rect">
                  <a:avLst/>
                </a:prstGeom>
                <a:ln>
                  <a:noFill/>
                </a:ln>
              </p:spPr>
              <p:txBody>
                <a:bodyPr vert="horz" lIns="0" tIns="0" rIns="0" bIns="0" rtlCol="0">
                  <a:noAutofit/>
                </a:bodyPr>
                <a:lstStyle/>
                <a:p>
                  <a:pPr>
                    <a:lnSpc>
                      <a:spcPct val="107000"/>
                    </a:lnSpc>
                    <a:spcAft>
                      <a:spcPts val="800"/>
                    </a:spcAft>
                  </a:pPr>
                  <a:r>
                    <a:rPr lang="en-US" sz="1400" b="1" kern="100">
                      <a:solidFill>
                        <a:srgbClr val="000000"/>
                      </a:solidFill>
                      <a:effectLst/>
                      <a:latin typeface="Verdana" panose="020B0604030504040204" pitchFamily="34" charset="0"/>
                      <a:ea typeface="Verdana" panose="020B0604030504040204" pitchFamily="34" charset="0"/>
                      <a:cs typeface="Verdana" panose="020B0604030504040204" pitchFamily="34" charset="0"/>
                    </a:rPr>
                    <a:t>-</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106" name="Rectangle 2102">
                  <a:extLst>
                    <a:ext uri="{FF2B5EF4-FFF2-40B4-BE49-F238E27FC236}">
                      <a16:creationId xmlns:a16="http://schemas.microsoft.com/office/drawing/2014/main" id="{7D1C7B90-0B23-4F3D-BE7A-A90B72B48B35}"/>
                    </a:ext>
                  </a:extLst>
                </p:cNvPr>
                <p:cNvSpPr/>
                <p:nvPr/>
              </p:nvSpPr>
              <p:spPr>
                <a:xfrm>
                  <a:off x="1411224" y="974018"/>
                  <a:ext cx="237150" cy="231128"/>
                </a:xfrm>
                <a:prstGeom prst="rect">
                  <a:avLst/>
                </a:prstGeom>
                <a:ln>
                  <a:noFill/>
                </a:ln>
              </p:spPr>
              <p:txBody>
                <a:bodyPr vert="horz" lIns="0" tIns="0" rIns="0" bIns="0" rtlCol="0">
                  <a:noAutofit/>
                </a:bodyPr>
                <a:lstStyle/>
                <a:p>
                  <a:pPr>
                    <a:lnSpc>
                      <a:spcPct val="107000"/>
                    </a:lnSpc>
                    <a:spcAft>
                      <a:spcPts val="800"/>
                    </a:spcAft>
                  </a:pPr>
                  <a:r>
                    <a:rPr lang="en-US" sz="1400" kern="100">
                      <a:solidFill>
                        <a:srgbClr val="000000"/>
                      </a:solidFill>
                      <a:effectLst/>
                      <a:latin typeface="Verdana" panose="020B0604030504040204" pitchFamily="34" charset="0"/>
                      <a:ea typeface="Verdana" panose="020B0604030504040204" pitchFamily="34" charset="0"/>
                      <a:cs typeface="Verdana" panose="020B0604030504040204" pitchFamily="34" charset="0"/>
                    </a:rPr>
                    <a:t>∞</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107" name="Rectangle 2103">
                  <a:extLst>
                    <a:ext uri="{FF2B5EF4-FFF2-40B4-BE49-F238E27FC236}">
                      <a16:creationId xmlns:a16="http://schemas.microsoft.com/office/drawing/2014/main" id="{3CAE181B-EDC2-4432-AB64-55F7B505942E}"/>
                    </a:ext>
                  </a:extLst>
                </p:cNvPr>
                <p:cNvSpPr/>
                <p:nvPr/>
              </p:nvSpPr>
              <p:spPr>
                <a:xfrm>
                  <a:off x="1589532" y="974018"/>
                  <a:ext cx="382037" cy="231128"/>
                </a:xfrm>
                <a:prstGeom prst="rect">
                  <a:avLst/>
                </a:prstGeom>
                <a:ln>
                  <a:noFill/>
                </a:ln>
              </p:spPr>
              <p:txBody>
                <a:bodyPr vert="horz" lIns="0" tIns="0" rIns="0" bIns="0" rtlCol="0">
                  <a:noAutofit/>
                </a:bodyPr>
                <a:lstStyle/>
                <a:p>
                  <a:pPr>
                    <a:lnSpc>
                      <a:spcPct val="107000"/>
                    </a:lnSpc>
                    <a:spcAft>
                      <a:spcPts val="800"/>
                    </a:spcAft>
                  </a:pPr>
                  <a:r>
                    <a:rPr lang="en-US" sz="1400" b="1" kern="100">
                      <a:solidFill>
                        <a:srgbClr val="000000"/>
                      </a:solidFill>
                      <a:effectLst/>
                      <a:latin typeface="Verdana" panose="020B0604030504040204" pitchFamily="34" charset="0"/>
                      <a:ea typeface="Verdana" panose="020B0604030504040204" pitchFamily="34" charset="0"/>
                      <a:cs typeface="Verdana" panose="020B0604030504040204" pitchFamily="34" charset="0"/>
                    </a:rPr>
                    <a:t>,2]</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108" name="Rectangle 2104">
                  <a:extLst>
                    <a:ext uri="{FF2B5EF4-FFF2-40B4-BE49-F238E27FC236}">
                      <a16:creationId xmlns:a16="http://schemas.microsoft.com/office/drawing/2014/main" id="{E696C4DA-44E3-467A-943B-EA70B1FA55FF}"/>
                    </a:ext>
                  </a:extLst>
                </p:cNvPr>
                <p:cNvSpPr/>
                <p:nvPr/>
              </p:nvSpPr>
              <p:spPr>
                <a:xfrm>
                  <a:off x="1877568" y="974018"/>
                  <a:ext cx="81105" cy="231128"/>
                </a:xfrm>
                <a:prstGeom prst="rect">
                  <a:avLst/>
                </a:prstGeom>
                <a:ln>
                  <a:noFill/>
                </a:ln>
              </p:spPr>
              <p:txBody>
                <a:bodyPr vert="horz" lIns="0" tIns="0" rIns="0" bIns="0" rtlCol="0">
                  <a:noAutofit/>
                </a:bodyPr>
                <a:lstStyle/>
                <a:p>
                  <a:pPr>
                    <a:lnSpc>
                      <a:spcPct val="107000"/>
                    </a:lnSpc>
                    <a:spcAft>
                      <a:spcPts val="800"/>
                    </a:spcAft>
                  </a:pPr>
                  <a:r>
                    <a:rPr lang="zh-CN" sz="1400" b="1" kern="100">
                      <a:solidFill>
                        <a:srgbClr val="000000"/>
                      </a:solidFill>
                      <a:effectLst/>
                      <a:latin typeface="Calibri" panose="020F0502020204030204" pitchFamily="34" charset="0"/>
                      <a:ea typeface="Verdana" panose="020B0604030504040204" pitchFamily="34" charset="0"/>
                      <a:cs typeface="Verdana" panose="020B0604030504040204" pitchFamily="34" charset="0"/>
                    </a:rPr>
                    <a:t> </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109" name="Rectangle 2105">
                  <a:extLst>
                    <a:ext uri="{FF2B5EF4-FFF2-40B4-BE49-F238E27FC236}">
                      <a16:creationId xmlns:a16="http://schemas.microsoft.com/office/drawing/2014/main" id="{10946398-1ED1-4870-BD37-01F214D36853}"/>
                    </a:ext>
                  </a:extLst>
                </p:cNvPr>
                <p:cNvSpPr/>
                <p:nvPr/>
              </p:nvSpPr>
              <p:spPr>
                <a:xfrm>
                  <a:off x="2451862" y="1008816"/>
                  <a:ext cx="128772" cy="231128"/>
                </a:xfrm>
                <a:prstGeom prst="rect">
                  <a:avLst/>
                </a:prstGeom>
                <a:ln>
                  <a:noFill/>
                </a:ln>
              </p:spPr>
              <p:txBody>
                <a:bodyPr vert="horz" lIns="0" tIns="0" rIns="0" bIns="0" rtlCol="0">
                  <a:noAutofit/>
                </a:bodyPr>
                <a:lstStyle/>
                <a:p>
                  <a:pPr>
                    <a:lnSpc>
                      <a:spcPct val="107000"/>
                    </a:lnSpc>
                    <a:spcAft>
                      <a:spcPts val="800"/>
                    </a:spcAft>
                  </a:pPr>
                  <a:r>
                    <a:rPr lang="en-US" sz="1400" b="1" kern="100">
                      <a:solidFill>
                        <a:srgbClr val="0070C0"/>
                      </a:solidFill>
                      <a:effectLst/>
                      <a:latin typeface="Verdana" panose="020B0604030504040204" pitchFamily="34" charset="0"/>
                      <a:ea typeface="Verdana" panose="020B0604030504040204" pitchFamily="34" charset="0"/>
                      <a:cs typeface="Verdana" panose="020B0604030504040204" pitchFamily="34" charset="0"/>
                    </a:rPr>
                    <a:t>[</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110" name="Rectangle 2106">
                  <a:extLst>
                    <a:ext uri="{FF2B5EF4-FFF2-40B4-BE49-F238E27FC236}">
                      <a16:creationId xmlns:a16="http://schemas.microsoft.com/office/drawing/2014/main" id="{21BDA20E-BE06-414B-9988-094C8EA39BC8}"/>
                    </a:ext>
                  </a:extLst>
                </p:cNvPr>
                <p:cNvSpPr/>
                <p:nvPr/>
              </p:nvSpPr>
              <p:spPr>
                <a:xfrm>
                  <a:off x="2549398" y="1008816"/>
                  <a:ext cx="113832" cy="231128"/>
                </a:xfrm>
                <a:prstGeom prst="rect">
                  <a:avLst/>
                </a:prstGeom>
                <a:ln>
                  <a:noFill/>
                </a:ln>
              </p:spPr>
              <p:txBody>
                <a:bodyPr vert="horz" lIns="0" tIns="0" rIns="0" bIns="0" rtlCol="0">
                  <a:noAutofit/>
                </a:bodyPr>
                <a:lstStyle/>
                <a:p>
                  <a:pPr>
                    <a:lnSpc>
                      <a:spcPct val="107000"/>
                    </a:lnSpc>
                    <a:spcAft>
                      <a:spcPts val="800"/>
                    </a:spcAft>
                  </a:pPr>
                  <a:r>
                    <a:rPr lang="en-US" sz="1400" b="1" kern="100">
                      <a:solidFill>
                        <a:srgbClr val="0070C0"/>
                      </a:solidFill>
                      <a:effectLst/>
                      <a:latin typeface="Verdana" panose="020B0604030504040204" pitchFamily="34" charset="0"/>
                      <a:ea typeface="Verdana" panose="020B0604030504040204" pitchFamily="34" charset="0"/>
                      <a:cs typeface="Verdana" panose="020B0604030504040204" pitchFamily="34" charset="0"/>
                    </a:rPr>
                    <a:t>-</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111" name="Rectangle 2107">
                  <a:extLst>
                    <a:ext uri="{FF2B5EF4-FFF2-40B4-BE49-F238E27FC236}">
                      <a16:creationId xmlns:a16="http://schemas.microsoft.com/office/drawing/2014/main" id="{14635AB0-F9C9-47A5-9016-197DB3C8BA97}"/>
                    </a:ext>
                  </a:extLst>
                </p:cNvPr>
                <p:cNvSpPr/>
                <p:nvPr/>
              </p:nvSpPr>
              <p:spPr>
                <a:xfrm>
                  <a:off x="2634742" y="1008816"/>
                  <a:ext cx="237150" cy="231128"/>
                </a:xfrm>
                <a:prstGeom prst="rect">
                  <a:avLst/>
                </a:prstGeom>
                <a:ln>
                  <a:noFill/>
                </a:ln>
              </p:spPr>
              <p:txBody>
                <a:bodyPr vert="horz" lIns="0" tIns="0" rIns="0" bIns="0" rtlCol="0">
                  <a:noAutofit/>
                </a:bodyPr>
                <a:lstStyle/>
                <a:p>
                  <a:pPr>
                    <a:lnSpc>
                      <a:spcPct val="107000"/>
                    </a:lnSpc>
                    <a:spcAft>
                      <a:spcPts val="800"/>
                    </a:spcAft>
                  </a:pPr>
                  <a:r>
                    <a:rPr lang="en-US" sz="1400" kern="100">
                      <a:solidFill>
                        <a:srgbClr val="0070C0"/>
                      </a:solidFill>
                      <a:effectLst/>
                      <a:latin typeface="Verdana" panose="020B0604030504040204" pitchFamily="34" charset="0"/>
                      <a:ea typeface="Verdana" panose="020B0604030504040204" pitchFamily="34" charset="0"/>
                      <a:cs typeface="Verdana" panose="020B0604030504040204" pitchFamily="34" charset="0"/>
                    </a:rPr>
                    <a:t>∞</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112" name="Rectangle 2108">
                  <a:extLst>
                    <a:ext uri="{FF2B5EF4-FFF2-40B4-BE49-F238E27FC236}">
                      <a16:creationId xmlns:a16="http://schemas.microsoft.com/office/drawing/2014/main" id="{2AD0AB0E-8D7E-4479-A83A-0DDAAB71D489}"/>
                    </a:ext>
                  </a:extLst>
                </p:cNvPr>
                <p:cNvSpPr/>
                <p:nvPr/>
              </p:nvSpPr>
              <p:spPr>
                <a:xfrm>
                  <a:off x="2813050" y="1008816"/>
                  <a:ext cx="550171" cy="231128"/>
                </a:xfrm>
                <a:prstGeom prst="rect">
                  <a:avLst/>
                </a:prstGeom>
                <a:ln>
                  <a:noFill/>
                </a:ln>
              </p:spPr>
              <p:txBody>
                <a:bodyPr vert="horz" lIns="0" tIns="0" rIns="0" bIns="0" rtlCol="0">
                  <a:noAutofit/>
                </a:bodyPr>
                <a:lstStyle/>
                <a:p>
                  <a:pPr>
                    <a:lnSpc>
                      <a:spcPct val="107000"/>
                    </a:lnSpc>
                    <a:spcAft>
                      <a:spcPts val="800"/>
                    </a:spcAft>
                  </a:pPr>
                  <a:r>
                    <a:rPr lang="en-US" sz="1400" b="1" kern="100">
                      <a:solidFill>
                        <a:srgbClr val="0070C0"/>
                      </a:solidFill>
                      <a:effectLst/>
                      <a:latin typeface="Verdana" panose="020B0604030504040204" pitchFamily="34" charset="0"/>
                      <a:ea typeface="Verdana" panose="020B0604030504040204" pitchFamily="34" charset="0"/>
                      <a:cs typeface="Verdana" panose="020B0604030504040204" pitchFamily="34" charset="0"/>
                    </a:rPr>
                    <a:t>,14]</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113" name="Rectangle 2109">
                  <a:extLst>
                    <a:ext uri="{FF2B5EF4-FFF2-40B4-BE49-F238E27FC236}">
                      <a16:creationId xmlns:a16="http://schemas.microsoft.com/office/drawing/2014/main" id="{6A532E54-03F0-4D3D-9939-0CE0783C46D6}"/>
                    </a:ext>
                  </a:extLst>
                </p:cNvPr>
                <p:cNvSpPr/>
                <p:nvPr/>
              </p:nvSpPr>
              <p:spPr>
                <a:xfrm>
                  <a:off x="3226054" y="1008816"/>
                  <a:ext cx="81105" cy="231128"/>
                </a:xfrm>
                <a:prstGeom prst="rect">
                  <a:avLst/>
                </a:prstGeom>
                <a:ln>
                  <a:noFill/>
                </a:ln>
              </p:spPr>
              <p:txBody>
                <a:bodyPr vert="horz" lIns="0" tIns="0" rIns="0" bIns="0" rtlCol="0">
                  <a:noAutofit/>
                </a:bodyPr>
                <a:lstStyle/>
                <a:p>
                  <a:pPr>
                    <a:lnSpc>
                      <a:spcPct val="107000"/>
                    </a:lnSpc>
                    <a:spcAft>
                      <a:spcPts val="800"/>
                    </a:spcAft>
                  </a:pPr>
                  <a:r>
                    <a:rPr lang="zh-CN" sz="1400" b="1" kern="100">
                      <a:solidFill>
                        <a:srgbClr val="0070C0"/>
                      </a:solidFill>
                      <a:effectLst/>
                      <a:latin typeface="Calibri" panose="020F0502020204030204" pitchFamily="34" charset="0"/>
                      <a:ea typeface="Verdana" panose="020B0604030504040204" pitchFamily="34" charset="0"/>
                      <a:cs typeface="Verdana" panose="020B0604030504040204" pitchFamily="34" charset="0"/>
                    </a:rPr>
                    <a:t> </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114" name="Shape 34822">
                  <a:extLst>
                    <a:ext uri="{FF2B5EF4-FFF2-40B4-BE49-F238E27FC236}">
                      <a16:creationId xmlns:a16="http://schemas.microsoft.com/office/drawing/2014/main" id="{3D8DB629-AD29-43D2-ABDD-94B5DD6DE0D6}"/>
                    </a:ext>
                  </a:extLst>
                </p:cNvPr>
                <p:cNvSpPr/>
                <p:nvPr/>
              </p:nvSpPr>
              <p:spPr>
                <a:xfrm>
                  <a:off x="3007995" y="71019"/>
                  <a:ext cx="977684" cy="307696"/>
                </a:xfrm>
                <a:custGeom>
                  <a:avLst/>
                  <a:gdLst/>
                  <a:ahLst/>
                  <a:cxnLst/>
                  <a:rect l="0" t="0" r="0" b="0"/>
                  <a:pathLst>
                    <a:path w="977684" h="307696">
                      <a:moveTo>
                        <a:pt x="0" y="0"/>
                      </a:moveTo>
                      <a:lnTo>
                        <a:pt x="977684" y="0"/>
                      </a:lnTo>
                      <a:lnTo>
                        <a:pt x="977684" y="307696"/>
                      </a:lnTo>
                      <a:lnTo>
                        <a:pt x="0" y="307696"/>
                      </a:lnTo>
                      <a:lnTo>
                        <a:pt x="0" y="0"/>
                      </a:lnTo>
                    </a:path>
                  </a:pathLst>
                </a:custGeom>
                <a:ln w="0" cap="flat">
                  <a:round/>
                </a:ln>
              </p:spPr>
              <p:style>
                <a:lnRef idx="0">
                  <a:srgbClr val="000000">
                    <a:alpha val="0"/>
                  </a:srgbClr>
                </a:lnRef>
                <a:fillRef idx="1">
                  <a:srgbClr val="FFFF00"/>
                </a:fillRef>
                <a:effectRef idx="0">
                  <a:scrgbClr r="0" g="0" b="0"/>
                </a:effectRef>
                <a:fontRef idx="none"/>
              </p:style>
              <p:txBody>
                <a:bodyPr/>
                <a:lstStyle/>
                <a:p>
                  <a:endParaRPr lang="zh-CN" altLang="en-US"/>
                </a:p>
              </p:txBody>
            </p:sp>
            <p:sp>
              <p:nvSpPr>
                <p:cNvPr id="115" name="Rectangle 2111">
                  <a:extLst>
                    <a:ext uri="{FF2B5EF4-FFF2-40B4-BE49-F238E27FC236}">
                      <a16:creationId xmlns:a16="http://schemas.microsoft.com/office/drawing/2014/main" id="{6ABAF285-2367-4506-A545-D1A43A81318D}"/>
                    </a:ext>
                  </a:extLst>
                </p:cNvPr>
                <p:cNvSpPr/>
                <p:nvPr/>
              </p:nvSpPr>
              <p:spPr>
                <a:xfrm>
                  <a:off x="3234817" y="157535"/>
                  <a:ext cx="699354" cy="231128"/>
                </a:xfrm>
                <a:prstGeom prst="rect">
                  <a:avLst/>
                </a:prstGeom>
                <a:ln>
                  <a:noFill/>
                </a:ln>
              </p:spPr>
              <p:txBody>
                <a:bodyPr vert="horz" lIns="0" tIns="0" rIns="0" bIns="0" rtlCol="0">
                  <a:noAutofit/>
                </a:bodyPr>
                <a:lstStyle/>
                <a:p>
                  <a:pPr>
                    <a:lnSpc>
                      <a:spcPct val="107000"/>
                    </a:lnSpc>
                    <a:spcAft>
                      <a:spcPts val="800"/>
                    </a:spcAft>
                  </a:pPr>
                  <a:r>
                    <a:rPr lang="en-US" sz="1400" b="1" kern="100">
                      <a:solidFill>
                        <a:srgbClr val="FF0000"/>
                      </a:solidFill>
                      <a:effectLst/>
                      <a:latin typeface="Verdana" panose="020B0604030504040204" pitchFamily="34" charset="0"/>
                      <a:ea typeface="Verdana" panose="020B0604030504040204" pitchFamily="34" charset="0"/>
                      <a:cs typeface="Verdana" panose="020B0604030504040204" pitchFamily="34" charset="0"/>
                    </a:rPr>
                    <a:t>α ≥ β</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116" name="Rectangle 2112">
                  <a:extLst>
                    <a:ext uri="{FF2B5EF4-FFF2-40B4-BE49-F238E27FC236}">
                      <a16:creationId xmlns:a16="http://schemas.microsoft.com/office/drawing/2014/main" id="{546DB401-F114-422C-A9CC-3DCD4603871C}"/>
                    </a:ext>
                  </a:extLst>
                </p:cNvPr>
                <p:cNvSpPr/>
                <p:nvPr/>
              </p:nvSpPr>
              <p:spPr>
                <a:xfrm>
                  <a:off x="3760597" y="157535"/>
                  <a:ext cx="81105" cy="231128"/>
                </a:xfrm>
                <a:prstGeom prst="rect">
                  <a:avLst/>
                </a:prstGeom>
                <a:ln>
                  <a:noFill/>
                </a:ln>
              </p:spPr>
              <p:txBody>
                <a:bodyPr vert="horz" lIns="0" tIns="0" rIns="0" bIns="0" rtlCol="0">
                  <a:noAutofit/>
                </a:bodyPr>
                <a:lstStyle/>
                <a:p>
                  <a:pPr>
                    <a:lnSpc>
                      <a:spcPct val="107000"/>
                    </a:lnSpc>
                    <a:spcAft>
                      <a:spcPts val="800"/>
                    </a:spcAft>
                  </a:pPr>
                  <a:r>
                    <a:rPr lang="zh-CN" sz="1400" b="1" kern="100">
                      <a:solidFill>
                        <a:srgbClr val="FF0000"/>
                      </a:solidFill>
                      <a:effectLst/>
                      <a:latin typeface="Calibri" panose="020F0502020204030204" pitchFamily="34" charset="0"/>
                      <a:ea typeface="Verdana" panose="020B0604030504040204" pitchFamily="34" charset="0"/>
                      <a:cs typeface="Verdana" panose="020B0604030504040204" pitchFamily="34" charset="0"/>
                    </a:rPr>
                    <a:t> </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117" name="Shape 2113">
                  <a:extLst>
                    <a:ext uri="{FF2B5EF4-FFF2-40B4-BE49-F238E27FC236}">
                      <a16:creationId xmlns:a16="http://schemas.microsoft.com/office/drawing/2014/main" id="{3EABD1E1-B0EA-46C6-A6E3-0BFD6DDE99E6}"/>
                    </a:ext>
                  </a:extLst>
                </p:cNvPr>
                <p:cNvSpPr/>
                <p:nvPr/>
              </p:nvSpPr>
              <p:spPr>
                <a:xfrm>
                  <a:off x="2157095" y="584581"/>
                  <a:ext cx="102616" cy="28067"/>
                </a:xfrm>
                <a:custGeom>
                  <a:avLst/>
                  <a:gdLst/>
                  <a:ahLst/>
                  <a:cxnLst/>
                  <a:rect l="0" t="0" r="0" b="0"/>
                  <a:pathLst>
                    <a:path w="102616" h="28067">
                      <a:moveTo>
                        <a:pt x="1651" y="0"/>
                      </a:moveTo>
                      <a:lnTo>
                        <a:pt x="10922" y="635"/>
                      </a:lnTo>
                      <a:lnTo>
                        <a:pt x="68326" y="2540"/>
                      </a:lnTo>
                      <a:lnTo>
                        <a:pt x="96647" y="2667"/>
                      </a:lnTo>
                      <a:lnTo>
                        <a:pt x="102108" y="2540"/>
                      </a:lnTo>
                      <a:lnTo>
                        <a:pt x="102616" y="27940"/>
                      </a:lnTo>
                      <a:lnTo>
                        <a:pt x="96393" y="28067"/>
                      </a:lnTo>
                      <a:lnTo>
                        <a:pt x="67437" y="27940"/>
                      </a:lnTo>
                      <a:lnTo>
                        <a:pt x="9271" y="26035"/>
                      </a:lnTo>
                      <a:lnTo>
                        <a:pt x="0" y="25400"/>
                      </a:lnTo>
                      <a:lnTo>
                        <a:pt x="1651" y="0"/>
                      </a:lnTo>
                      <a:close/>
                    </a:path>
                  </a:pathLst>
                </a:custGeom>
                <a:ln w="0" cap="flat">
                  <a:round/>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118" name="Shape 2114">
                  <a:extLst>
                    <a:ext uri="{FF2B5EF4-FFF2-40B4-BE49-F238E27FC236}">
                      <a16:creationId xmlns:a16="http://schemas.microsoft.com/office/drawing/2014/main" id="{1DA18369-D878-41B2-85F3-811D39F93C4A}"/>
                    </a:ext>
                  </a:extLst>
                </p:cNvPr>
                <p:cNvSpPr/>
                <p:nvPr/>
              </p:nvSpPr>
              <p:spPr>
                <a:xfrm>
                  <a:off x="2334895" y="573913"/>
                  <a:ext cx="103251" cy="35687"/>
                </a:xfrm>
                <a:custGeom>
                  <a:avLst/>
                  <a:gdLst/>
                  <a:ahLst/>
                  <a:cxnLst/>
                  <a:rect l="0" t="0" r="0" b="0"/>
                  <a:pathLst>
                    <a:path w="103251" h="35687">
                      <a:moveTo>
                        <a:pt x="100203" y="0"/>
                      </a:moveTo>
                      <a:lnTo>
                        <a:pt x="103251" y="25273"/>
                      </a:lnTo>
                      <a:lnTo>
                        <a:pt x="60071" y="30480"/>
                      </a:lnTo>
                      <a:lnTo>
                        <a:pt x="3810" y="35560"/>
                      </a:lnTo>
                      <a:lnTo>
                        <a:pt x="1397" y="35687"/>
                      </a:lnTo>
                      <a:lnTo>
                        <a:pt x="0" y="10414"/>
                      </a:lnTo>
                      <a:lnTo>
                        <a:pt x="2413" y="10287"/>
                      </a:lnTo>
                      <a:lnTo>
                        <a:pt x="57785" y="5207"/>
                      </a:lnTo>
                      <a:lnTo>
                        <a:pt x="100203" y="0"/>
                      </a:lnTo>
                      <a:close/>
                    </a:path>
                  </a:pathLst>
                </a:custGeom>
                <a:ln w="0" cap="flat">
                  <a:round/>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119" name="Shape 2115">
                  <a:extLst>
                    <a:ext uri="{FF2B5EF4-FFF2-40B4-BE49-F238E27FC236}">
                      <a16:creationId xmlns:a16="http://schemas.microsoft.com/office/drawing/2014/main" id="{C10D786A-2F49-408C-9B3B-D9AC6D8D5884}"/>
                    </a:ext>
                  </a:extLst>
                </p:cNvPr>
                <p:cNvSpPr/>
                <p:nvPr/>
              </p:nvSpPr>
              <p:spPr>
                <a:xfrm>
                  <a:off x="1979168" y="566928"/>
                  <a:ext cx="104013" cy="37084"/>
                </a:xfrm>
                <a:custGeom>
                  <a:avLst/>
                  <a:gdLst/>
                  <a:ahLst/>
                  <a:cxnLst/>
                  <a:rect l="0" t="0" r="0" b="0"/>
                  <a:pathLst>
                    <a:path w="104013" h="37084">
                      <a:moveTo>
                        <a:pt x="3683" y="0"/>
                      </a:moveTo>
                      <a:lnTo>
                        <a:pt x="16510" y="1905"/>
                      </a:lnTo>
                      <a:lnTo>
                        <a:pt x="73787" y="8890"/>
                      </a:lnTo>
                      <a:lnTo>
                        <a:pt x="104013" y="11811"/>
                      </a:lnTo>
                      <a:lnTo>
                        <a:pt x="101473" y="37084"/>
                      </a:lnTo>
                      <a:lnTo>
                        <a:pt x="70739" y="34163"/>
                      </a:lnTo>
                      <a:lnTo>
                        <a:pt x="12827" y="27051"/>
                      </a:lnTo>
                      <a:lnTo>
                        <a:pt x="0" y="25146"/>
                      </a:lnTo>
                      <a:lnTo>
                        <a:pt x="3683" y="0"/>
                      </a:lnTo>
                      <a:close/>
                    </a:path>
                  </a:pathLst>
                </a:custGeom>
                <a:ln w="0" cap="flat">
                  <a:round/>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120" name="Shape 2116">
                  <a:extLst>
                    <a:ext uri="{FF2B5EF4-FFF2-40B4-BE49-F238E27FC236}">
                      <a16:creationId xmlns:a16="http://schemas.microsoft.com/office/drawing/2014/main" id="{D3D60433-163D-46EC-8946-837E0F15DFAC}"/>
                    </a:ext>
                  </a:extLst>
                </p:cNvPr>
                <p:cNvSpPr/>
                <p:nvPr/>
              </p:nvSpPr>
              <p:spPr>
                <a:xfrm>
                  <a:off x="2509647" y="543433"/>
                  <a:ext cx="104648" cy="44196"/>
                </a:xfrm>
                <a:custGeom>
                  <a:avLst/>
                  <a:gdLst/>
                  <a:ahLst/>
                  <a:cxnLst/>
                  <a:rect l="0" t="0" r="0" b="0"/>
                  <a:pathLst>
                    <a:path w="104648" h="44196">
                      <a:moveTo>
                        <a:pt x="99441" y="0"/>
                      </a:moveTo>
                      <a:lnTo>
                        <a:pt x="104648" y="24892"/>
                      </a:lnTo>
                      <a:lnTo>
                        <a:pt x="58166" y="34417"/>
                      </a:lnTo>
                      <a:lnTo>
                        <a:pt x="4572" y="44196"/>
                      </a:lnTo>
                      <a:lnTo>
                        <a:pt x="0" y="19304"/>
                      </a:lnTo>
                      <a:lnTo>
                        <a:pt x="53594" y="9525"/>
                      </a:lnTo>
                      <a:lnTo>
                        <a:pt x="99441" y="0"/>
                      </a:lnTo>
                      <a:close/>
                    </a:path>
                  </a:pathLst>
                </a:custGeom>
                <a:ln w="0" cap="flat">
                  <a:round/>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121" name="Shape 2117">
                  <a:extLst>
                    <a:ext uri="{FF2B5EF4-FFF2-40B4-BE49-F238E27FC236}">
                      <a16:creationId xmlns:a16="http://schemas.microsoft.com/office/drawing/2014/main" id="{3C5F8B71-1EEC-409C-9346-A70C936893FB}"/>
                    </a:ext>
                  </a:extLst>
                </p:cNvPr>
                <p:cNvSpPr/>
                <p:nvPr/>
              </p:nvSpPr>
              <p:spPr>
                <a:xfrm>
                  <a:off x="1803273" y="536829"/>
                  <a:ext cx="104521" cy="43561"/>
                </a:xfrm>
                <a:custGeom>
                  <a:avLst/>
                  <a:gdLst/>
                  <a:ahLst/>
                  <a:cxnLst/>
                  <a:rect l="0" t="0" r="0" b="0"/>
                  <a:pathLst>
                    <a:path w="104521" h="43561">
                      <a:moveTo>
                        <a:pt x="5080" y="0"/>
                      </a:moveTo>
                      <a:lnTo>
                        <a:pt x="27051" y="4445"/>
                      </a:lnTo>
                      <a:lnTo>
                        <a:pt x="80645" y="14478"/>
                      </a:lnTo>
                      <a:lnTo>
                        <a:pt x="104521" y="18415"/>
                      </a:lnTo>
                      <a:lnTo>
                        <a:pt x="100330" y="43561"/>
                      </a:lnTo>
                      <a:lnTo>
                        <a:pt x="76073" y="39497"/>
                      </a:lnTo>
                      <a:lnTo>
                        <a:pt x="21971" y="29337"/>
                      </a:lnTo>
                      <a:lnTo>
                        <a:pt x="0" y="24892"/>
                      </a:lnTo>
                      <a:lnTo>
                        <a:pt x="5080" y="0"/>
                      </a:lnTo>
                      <a:close/>
                    </a:path>
                  </a:pathLst>
                </a:custGeom>
                <a:ln w="0" cap="flat">
                  <a:round/>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122" name="Shape 2118">
                  <a:extLst>
                    <a:ext uri="{FF2B5EF4-FFF2-40B4-BE49-F238E27FC236}">
                      <a16:creationId xmlns:a16="http://schemas.microsoft.com/office/drawing/2014/main" id="{49CE227D-ED20-4BAB-B119-7AE6FDC2B6A5}"/>
                    </a:ext>
                  </a:extLst>
                </p:cNvPr>
                <p:cNvSpPr/>
                <p:nvPr/>
              </p:nvSpPr>
              <p:spPr>
                <a:xfrm>
                  <a:off x="2683002" y="501650"/>
                  <a:ext cx="104775" cy="49784"/>
                </a:xfrm>
                <a:custGeom>
                  <a:avLst/>
                  <a:gdLst/>
                  <a:ahLst/>
                  <a:cxnLst/>
                  <a:rect l="0" t="0" r="0" b="0"/>
                  <a:pathLst>
                    <a:path w="104775" h="49784">
                      <a:moveTo>
                        <a:pt x="98171" y="0"/>
                      </a:moveTo>
                      <a:lnTo>
                        <a:pt x="104775" y="24511"/>
                      </a:lnTo>
                      <a:lnTo>
                        <a:pt x="63119" y="35560"/>
                      </a:lnTo>
                      <a:lnTo>
                        <a:pt x="6096" y="49784"/>
                      </a:lnTo>
                      <a:lnTo>
                        <a:pt x="0" y="25146"/>
                      </a:lnTo>
                      <a:lnTo>
                        <a:pt x="57023" y="10922"/>
                      </a:lnTo>
                      <a:lnTo>
                        <a:pt x="98171" y="0"/>
                      </a:lnTo>
                      <a:close/>
                    </a:path>
                  </a:pathLst>
                </a:custGeom>
                <a:ln w="0" cap="flat">
                  <a:round/>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123" name="Shape 2119">
                  <a:extLst>
                    <a:ext uri="{FF2B5EF4-FFF2-40B4-BE49-F238E27FC236}">
                      <a16:creationId xmlns:a16="http://schemas.microsoft.com/office/drawing/2014/main" id="{5161D9D0-6204-42AD-A4D8-B91EA9274201}"/>
                    </a:ext>
                  </a:extLst>
                </p:cNvPr>
                <p:cNvSpPr/>
                <p:nvPr/>
              </p:nvSpPr>
              <p:spPr>
                <a:xfrm>
                  <a:off x="1629410" y="497967"/>
                  <a:ext cx="104648" cy="48006"/>
                </a:xfrm>
                <a:custGeom>
                  <a:avLst/>
                  <a:gdLst/>
                  <a:ahLst/>
                  <a:cxnLst/>
                  <a:rect l="0" t="0" r="0" b="0"/>
                  <a:pathLst>
                    <a:path w="104648" h="48006">
                      <a:moveTo>
                        <a:pt x="5969" y="0"/>
                      </a:moveTo>
                      <a:lnTo>
                        <a:pt x="8128" y="508"/>
                      </a:lnTo>
                      <a:lnTo>
                        <a:pt x="29845" y="5842"/>
                      </a:lnTo>
                      <a:lnTo>
                        <a:pt x="52197" y="11176"/>
                      </a:lnTo>
                      <a:lnTo>
                        <a:pt x="75438" y="16637"/>
                      </a:lnTo>
                      <a:lnTo>
                        <a:pt x="99187" y="21971"/>
                      </a:lnTo>
                      <a:lnTo>
                        <a:pt x="104648" y="23241"/>
                      </a:lnTo>
                      <a:lnTo>
                        <a:pt x="99187" y="48006"/>
                      </a:lnTo>
                      <a:lnTo>
                        <a:pt x="93599" y="46736"/>
                      </a:lnTo>
                      <a:lnTo>
                        <a:pt x="69596" y="41275"/>
                      </a:lnTo>
                      <a:lnTo>
                        <a:pt x="46355" y="35941"/>
                      </a:lnTo>
                      <a:lnTo>
                        <a:pt x="23749" y="30480"/>
                      </a:lnTo>
                      <a:lnTo>
                        <a:pt x="2032" y="25146"/>
                      </a:lnTo>
                      <a:lnTo>
                        <a:pt x="0" y="24638"/>
                      </a:lnTo>
                      <a:lnTo>
                        <a:pt x="5969" y="0"/>
                      </a:lnTo>
                      <a:close/>
                    </a:path>
                  </a:pathLst>
                </a:custGeom>
                <a:ln w="0" cap="flat">
                  <a:round/>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124" name="Shape 2120">
                  <a:extLst>
                    <a:ext uri="{FF2B5EF4-FFF2-40B4-BE49-F238E27FC236}">
                      <a16:creationId xmlns:a16="http://schemas.microsoft.com/office/drawing/2014/main" id="{4416A0C7-9434-4F8F-98B5-2671F28E363E}"/>
                    </a:ext>
                  </a:extLst>
                </p:cNvPr>
                <p:cNvSpPr/>
                <p:nvPr/>
              </p:nvSpPr>
              <p:spPr>
                <a:xfrm>
                  <a:off x="2854452" y="452374"/>
                  <a:ext cx="104521" cy="53340"/>
                </a:xfrm>
                <a:custGeom>
                  <a:avLst/>
                  <a:gdLst/>
                  <a:ahLst/>
                  <a:cxnLst/>
                  <a:rect l="0" t="0" r="0" b="0"/>
                  <a:pathLst>
                    <a:path w="104521" h="53340">
                      <a:moveTo>
                        <a:pt x="97028" y="0"/>
                      </a:moveTo>
                      <a:lnTo>
                        <a:pt x="104521" y="24257"/>
                      </a:lnTo>
                      <a:lnTo>
                        <a:pt x="73914" y="33655"/>
                      </a:lnTo>
                      <a:lnTo>
                        <a:pt x="12827" y="51562"/>
                      </a:lnTo>
                      <a:lnTo>
                        <a:pt x="6858" y="53340"/>
                      </a:lnTo>
                      <a:lnTo>
                        <a:pt x="0" y="28829"/>
                      </a:lnTo>
                      <a:lnTo>
                        <a:pt x="5842" y="27178"/>
                      </a:lnTo>
                      <a:lnTo>
                        <a:pt x="66675" y="9271"/>
                      </a:lnTo>
                      <a:lnTo>
                        <a:pt x="97028" y="0"/>
                      </a:lnTo>
                      <a:close/>
                    </a:path>
                  </a:pathLst>
                </a:custGeom>
                <a:ln w="0" cap="flat">
                  <a:round/>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125" name="Shape 2121">
                  <a:extLst>
                    <a:ext uri="{FF2B5EF4-FFF2-40B4-BE49-F238E27FC236}">
                      <a16:creationId xmlns:a16="http://schemas.microsoft.com/office/drawing/2014/main" id="{0DD4A632-9E22-4073-AA3F-553FBD7FFF95}"/>
                    </a:ext>
                  </a:extLst>
                </p:cNvPr>
                <p:cNvSpPr/>
                <p:nvPr/>
              </p:nvSpPr>
              <p:spPr>
                <a:xfrm>
                  <a:off x="1456690" y="451231"/>
                  <a:ext cx="105029" cy="52705"/>
                </a:xfrm>
                <a:custGeom>
                  <a:avLst/>
                  <a:gdLst/>
                  <a:ahLst/>
                  <a:cxnLst/>
                  <a:rect l="0" t="0" r="0" b="0"/>
                  <a:pathLst>
                    <a:path w="105029" h="52705">
                      <a:moveTo>
                        <a:pt x="8763" y="0"/>
                      </a:moveTo>
                      <a:lnTo>
                        <a:pt x="16891" y="3048"/>
                      </a:lnTo>
                      <a:lnTo>
                        <a:pt x="28956" y="7112"/>
                      </a:lnTo>
                      <a:lnTo>
                        <a:pt x="41783" y="11049"/>
                      </a:lnTo>
                      <a:lnTo>
                        <a:pt x="55499" y="15113"/>
                      </a:lnTo>
                      <a:lnTo>
                        <a:pt x="70231" y="19050"/>
                      </a:lnTo>
                      <a:lnTo>
                        <a:pt x="86106" y="23241"/>
                      </a:lnTo>
                      <a:lnTo>
                        <a:pt x="102997" y="27559"/>
                      </a:lnTo>
                      <a:lnTo>
                        <a:pt x="105029" y="28067"/>
                      </a:lnTo>
                      <a:lnTo>
                        <a:pt x="98679" y="52705"/>
                      </a:lnTo>
                      <a:lnTo>
                        <a:pt x="96774" y="52197"/>
                      </a:lnTo>
                      <a:lnTo>
                        <a:pt x="79629" y="47752"/>
                      </a:lnTo>
                      <a:lnTo>
                        <a:pt x="63627" y="43561"/>
                      </a:lnTo>
                      <a:lnTo>
                        <a:pt x="48387" y="39497"/>
                      </a:lnTo>
                      <a:lnTo>
                        <a:pt x="34163" y="35306"/>
                      </a:lnTo>
                      <a:lnTo>
                        <a:pt x="20701" y="31115"/>
                      </a:lnTo>
                      <a:lnTo>
                        <a:pt x="8128" y="26797"/>
                      </a:lnTo>
                      <a:lnTo>
                        <a:pt x="0" y="23876"/>
                      </a:lnTo>
                      <a:lnTo>
                        <a:pt x="8763" y="0"/>
                      </a:lnTo>
                      <a:close/>
                    </a:path>
                  </a:pathLst>
                </a:custGeom>
                <a:ln w="0" cap="flat">
                  <a:round/>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126" name="Shape 2122">
                  <a:extLst>
                    <a:ext uri="{FF2B5EF4-FFF2-40B4-BE49-F238E27FC236}">
                      <a16:creationId xmlns:a16="http://schemas.microsoft.com/office/drawing/2014/main" id="{B1CDEBDF-E752-49DF-81C5-287AD5A6D0C3}"/>
                    </a:ext>
                  </a:extLst>
                </p:cNvPr>
                <p:cNvSpPr/>
                <p:nvPr/>
              </p:nvSpPr>
              <p:spPr>
                <a:xfrm>
                  <a:off x="3024124" y="398399"/>
                  <a:ext cx="104394" cy="55499"/>
                </a:xfrm>
                <a:custGeom>
                  <a:avLst/>
                  <a:gdLst/>
                  <a:ahLst/>
                  <a:cxnLst/>
                  <a:rect l="0" t="0" r="0" b="0"/>
                  <a:pathLst>
                    <a:path w="104394" h="55499">
                      <a:moveTo>
                        <a:pt x="96520" y="0"/>
                      </a:moveTo>
                      <a:lnTo>
                        <a:pt x="104394" y="24130"/>
                      </a:lnTo>
                      <a:lnTo>
                        <a:pt x="27305" y="49276"/>
                      </a:lnTo>
                      <a:lnTo>
                        <a:pt x="7620" y="55499"/>
                      </a:lnTo>
                      <a:lnTo>
                        <a:pt x="0" y="31242"/>
                      </a:lnTo>
                      <a:lnTo>
                        <a:pt x="19685" y="25019"/>
                      </a:lnTo>
                      <a:lnTo>
                        <a:pt x="96520" y="0"/>
                      </a:lnTo>
                      <a:close/>
                    </a:path>
                  </a:pathLst>
                </a:custGeom>
                <a:ln w="0" cap="flat">
                  <a:round/>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127" name="Shape 2123">
                  <a:extLst>
                    <a:ext uri="{FF2B5EF4-FFF2-40B4-BE49-F238E27FC236}">
                      <a16:creationId xmlns:a16="http://schemas.microsoft.com/office/drawing/2014/main" id="{1F3DBA9D-2978-440F-B158-F6AA9387C133}"/>
                    </a:ext>
                  </a:extLst>
                </p:cNvPr>
                <p:cNvSpPr/>
                <p:nvPr/>
              </p:nvSpPr>
              <p:spPr>
                <a:xfrm>
                  <a:off x="3193034" y="315539"/>
                  <a:ext cx="145034" cy="83241"/>
                </a:xfrm>
                <a:custGeom>
                  <a:avLst/>
                  <a:gdLst/>
                  <a:ahLst/>
                  <a:cxnLst/>
                  <a:rect l="0" t="0" r="0" b="0"/>
                  <a:pathLst>
                    <a:path w="145034" h="83241">
                      <a:moveTo>
                        <a:pt x="105176" y="395"/>
                      </a:moveTo>
                      <a:cubicBezTo>
                        <a:pt x="119976" y="1580"/>
                        <a:pt x="133382" y="11390"/>
                        <a:pt x="138430" y="26345"/>
                      </a:cubicBezTo>
                      <a:cubicBezTo>
                        <a:pt x="145034" y="46284"/>
                        <a:pt x="134239" y="67874"/>
                        <a:pt x="114300" y="74605"/>
                      </a:cubicBezTo>
                      <a:cubicBezTo>
                        <a:pt x="99346" y="79558"/>
                        <a:pt x="83463" y="74724"/>
                        <a:pt x="73616" y="63585"/>
                      </a:cubicBezTo>
                      <a:lnTo>
                        <a:pt x="72542" y="61727"/>
                      </a:lnTo>
                      <a:lnTo>
                        <a:pt x="8001" y="83241"/>
                      </a:lnTo>
                      <a:lnTo>
                        <a:pt x="0" y="59111"/>
                      </a:lnTo>
                      <a:lnTo>
                        <a:pt x="64481" y="37617"/>
                      </a:lnTo>
                      <a:lnTo>
                        <a:pt x="64221" y="35469"/>
                      </a:lnTo>
                      <a:cubicBezTo>
                        <a:pt x="65405" y="20669"/>
                        <a:pt x="75216" y="7263"/>
                        <a:pt x="90170" y="2215"/>
                      </a:cubicBezTo>
                      <a:cubicBezTo>
                        <a:pt x="95155" y="564"/>
                        <a:pt x="100243" y="0"/>
                        <a:pt x="105176" y="395"/>
                      </a:cubicBezTo>
                      <a:close/>
                    </a:path>
                  </a:pathLst>
                </a:custGeom>
                <a:ln w="0" cap="flat">
                  <a:round/>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128" name="Shape 2124">
                  <a:extLst>
                    <a:ext uri="{FF2B5EF4-FFF2-40B4-BE49-F238E27FC236}">
                      <a16:creationId xmlns:a16="http://schemas.microsoft.com/office/drawing/2014/main" id="{5E7AE749-ED01-4D43-B274-DE8E7B361827}"/>
                    </a:ext>
                  </a:extLst>
                </p:cNvPr>
                <p:cNvSpPr/>
                <p:nvPr/>
              </p:nvSpPr>
              <p:spPr>
                <a:xfrm>
                  <a:off x="1311529" y="299085"/>
                  <a:ext cx="89789" cy="139319"/>
                </a:xfrm>
                <a:custGeom>
                  <a:avLst/>
                  <a:gdLst/>
                  <a:ahLst/>
                  <a:cxnLst/>
                  <a:rect l="0" t="0" r="0" b="0"/>
                  <a:pathLst>
                    <a:path w="89789" h="139319">
                      <a:moveTo>
                        <a:pt x="35433" y="2794"/>
                      </a:moveTo>
                      <a:cubicBezTo>
                        <a:pt x="56261" y="0"/>
                        <a:pt x="75438" y="14478"/>
                        <a:pt x="78359" y="35306"/>
                      </a:cubicBezTo>
                      <a:cubicBezTo>
                        <a:pt x="80550" y="50927"/>
                        <a:pt x="72882" y="65691"/>
                        <a:pt x="60125" y="73329"/>
                      </a:cubicBezTo>
                      <a:lnTo>
                        <a:pt x="59314" y="73614"/>
                      </a:lnTo>
                      <a:lnTo>
                        <a:pt x="61058" y="83489"/>
                      </a:lnTo>
                      <a:lnTo>
                        <a:pt x="64643" y="91186"/>
                      </a:lnTo>
                      <a:lnTo>
                        <a:pt x="69596" y="98933"/>
                      </a:lnTo>
                      <a:lnTo>
                        <a:pt x="75946" y="106680"/>
                      </a:lnTo>
                      <a:lnTo>
                        <a:pt x="84201" y="114681"/>
                      </a:lnTo>
                      <a:lnTo>
                        <a:pt x="88646" y="118237"/>
                      </a:lnTo>
                      <a:lnTo>
                        <a:pt x="89789" y="119126"/>
                      </a:lnTo>
                      <a:lnTo>
                        <a:pt x="74422" y="139319"/>
                      </a:lnTo>
                      <a:lnTo>
                        <a:pt x="72644" y="138049"/>
                      </a:lnTo>
                      <a:lnTo>
                        <a:pt x="66294" y="132715"/>
                      </a:lnTo>
                      <a:lnTo>
                        <a:pt x="56261" y="122682"/>
                      </a:lnTo>
                      <a:lnTo>
                        <a:pt x="47879" y="112268"/>
                      </a:lnTo>
                      <a:lnTo>
                        <a:pt x="41656" y="101854"/>
                      </a:lnTo>
                      <a:lnTo>
                        <a:pt x="37338" y="92583"/>
                      </a:lnTo>
                      <a:cubicBezTo>
                        <a:pt x="36830" y="91567"/>
                        <a:pt x="36576" y="90551"/>
                        <a:pt x="36322" y="89408"/>
                      </a:cubicBezTo>
                      <a:lnTo>
                        <a:pt x="34233" y="77610"/>
                      </a:lnTo>
                      <a:lnTo>
                        <a:pt x="30764" y="77387"/>
                      </a:lnTo>
                      <a:cubicBezTo>
                        <a:pt x="16446" y="73517"/>
                        <a:pt x="5112" y="61468"/>
                        <a:pt x="2921" y="45847"/>
                      </a:cubicBezTo>
                      <a:cubicBezTo>
                        <a:pt x="0" y="25019"/>
                        <a:pt x="14605" y="5715"/>
                        <a:pt x="35433" y="2794"/>
                      </a:cubicBezTo>
                      <a:close/>
                    </a:path>
                  </a:pathLst>
                </a:custGeom>
                <a:ln w="0" cap="flat">
                  <a:round/>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129" name="Shape 2125">
                  <a:extLst>
                    <a:ext uri="{FF2B5EF4-FFF2-40B4-BE49-F238E27FC236}">
                      <a16:creationId xmlns:a16="http://schemas.microsoft.com/office/drawing/2014/main" id="{319A09C1-6135-476E-8458-44C7F8E48177}"/>
                    </a:ext>
                  </a:extLst>
                </p:cNvPr>
                <p:cNvSpPr/>
                <p:nvPr/>
              </p:nvSpPr>
              <p:spPr>
                <a:xfrm>
                  <a:off x="2118995" y="1451864"/>
                  <a:ext cx="104267" cy="42926"/>
                </a:xfrm>
                <a:custGeom>
                  <a:avLst/>
                  <a:gdLst/>
                  <a:ahLst/>
                  <a:cxnLst/>
                  <a:rect l="0" t="0" r="0" b="0"/>
                  <a:pathLst>
                    <a:path w="104267" h="42926">
                      <a:moveTo>
                        <a:pt x="94361" y="0"/>
                      </a:moveTo>
                      <a:lnTo>
                        <a:pt x="104267" y="23368"/>
                      </a:lnTo>
                      <a:lnTo>
                        <a:pt x="97409" y="26289"/>
                      </a:lnTo>
                      <a:lnTo>
                        <a:pt x="83439" y="30988"/>
                      </a:lnTo>
                      <a:lnTo>
                        <a:pt x="69215" y="35052"/>
                      </a:lnTo>
                      <a:lnTo>
                        <a:pt x="54610" y="38227"/>
                      </a:lnTo>
                      <a:lnTo>
                        <a:pt x="39878" y="40513"/>
                      </a:lnTo>
                      <a:lnTo>
                        <a:pt x="25146" y="41910"/>
                      </a:lnTo>
                      <a:lnTo>
                        <a:pt x="10160" y="42799"/>
                      </a:lnTo>
                      <a:lnTo>
                        <a:pt x="254" y="42926"/>
                      </a:lnTo>
                      <a:lnTo>
                        <a:pt x="0" y="17526"/>
                      </a:lnTo>
                      <a:lnTo>
                        <a:pt x="9906" y="17399"/>
                      </a:lnTo>
                      <a:lnTo>
                        <a:pt x="23622" y="16637"/>
                      </a:lnTo>
                      <a:lnTo>
                        <a:pt x="37338" y="15240"/>
                      </a:lnTo>
                      <a:lnTo>
                        <a:pt x="50673" y="13081"/>
                      </a:lnTo>
                      <a:lnTo>
                        <a:pt x="63627" y="10160"/>
                      </a:lnTo>
                      <a:lnTo>
                        <a:pt x="76581" y="6604"/>
                      </a:lnTo>
                      <a:lnTo>
                        <a:pt x="89154" y="2159"/>
                      </a:lnTo>
                      <a:lnTo>
                        <a:pt x="94361" y="0"/>
                      </a:lnTo>
                      <a:close/>
                    </a:path>
                  </a:pathLst>
                </a:custGeom>
                <a:ln w="0" cap="flat">
                  <a:round/>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130" name="Shape 2126">
                  <a:extLst>
                    <a:ext uri="{FF2B5EF4-FFF2-40B4-BE49-F238E27FC236}">
                      <a16:creationId xmlns:a16="http://schemas.microsoft.com/office/drawing/2014/main" id="{2E4C5424-BC4C-40E8-B265-87AD591CB42D}"/>
                    </a:ext>
                  </a:extLst>
                </p:cNvPr>
                <p:cNvSpPr/>
                <p:nvPr/>
              </p:nvSpPr>
              <p:spPr>
                <a:xfrm>
                  <a:off x="1941195" y="1436116"/>
                  <a:ext cx="104140" cy="51181"/>
                </a:xfrm>
                <a:custGeom>
                  <a:avLst/>
                  <a:gdLst/>
                  <a:ahLst/>
                  <a:cxnLst/>
                  <a:rect l="0" t="0" r="0" b="0"/>
                  <a:pathLst>
                    <a:path w="104140" h="51181">
                      <a:moveTo>
                        <a:pt x="8509" y="0"/>
                      </a:moveTo>
                      <a:lnTo>
                        <a:pt x="20320" y="4191"/>
                      </a:lnTo>
                      <a:lnTo>
                        <a:pt x="47371" y="12573"/>
                      </a:lnTo>
                      <a:lnTo>
                        <a:pt x="75057" y="19939"/>
                      </a:lnTo>
                      <a:lnTo>
                        <a:pt x="103251" y="26035"/>
                      </a:lnTo>
                      <a:lnTo>
                        <a:pt x="104140" y="26162"/>
                      </a:lnTo>
                      <a:lnTo>
                        <a:pt x="100203" y="51181"/>
                      </a:lnTo>
                      <a:lnTo>
                        <a:pt x="97917" y="50927"/>
                      </a:lnTo>
                      <a:lnTo>
                        <a:pt x="68580" y="44577"/>
                      </a:lnTo>
                      <a:lnTo>
                        <a:pt x="39751" y="36830"/>
                      </a:lnTo>
                      <a:lnTo>
                        <a:pt x="11938" y="28194"/>
                      </a:lnTo>
                      <a:lnTo>
                        <a:pt x="0" y="24003"/>
                      </a:lnTo>
                      <a:lnTo>
                        <a:pt x="8509" y="0"/>
                      </a:lnTo>
                      <a:close/>
                    </a:path>
                  </a:pathLst>
                </a:custGeom>
                <a:ln w="0" cap="flat">
                  <a:round/>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131" name="Shape 2127">
                  <a:extLst>
                    <a:ext uri="{FF2B5EF4-FFF2-40B4-BE49-F238E27FC236}">
                      <a16:creationId xmlns:a16="http://schemas.microsoft.com/office/drawing/2014/main" id="{EB4FA4CC-636F-4F1C-BBCC-D1C690E2552F}"/>
                    </a:ext>
                  </a:extLst>
                </p:cNvPr>
                <p:cNvSpPr/>
                <p:nvPr/>
              </p:nvSpPr>
              <p:spPr>
                <a:xfrm>
                  <a:off x="1777365" y="1362583"/>
                  <a:ext cx="102362" cy="69215"/>
                </a:xfrm>
                <a:custGeom>
                  <a:avLst/>
                  <a:gdLst/>
                  <a:ahLst/>
                  <a:cxnLst/>
                  <a:rect l="0" t="0" r="0" b="0"/>
                  <a:pathLst>
                    <a:path w="102362" h="69215">
                      <a:moveTo>
                        <a:pt x="15621" y="0"/>
                      </a:moveTo>
                      <a:lnTo>
                        <a:pt x="25527" y="7620"/>
                      </a:lnTo>
                      <a:lnTo>
                        <a:pt x="37973" y="15621"/>
                      </a:lnTo>
                      <a:lnTo>
                        <a:pt x="52197" y="23114"/>
                      </a:lnTo>
                      <a:lnTo>
                        <a:pt x="60071" y="26797"/>
                      </a:lnTo>
                      <a:lnTo>
                        <a:pt x="68961" y="30988"/>
                      </a:lnTo>
                      <a:lnTo>
                        <a:pt x="78613" y="35433"/>
                      </a:lnTo>
                      <a:lnTo>
                        <a:pt x="88519" y="39878"/>
                      </a:lnTo>
                      <a:lnTo>
                        <a:pt x="102362" y="45974"/>
                      </a:lnTo>
                      <a:lnTo>
                        <a:pt x="92075" y="69215"/>
                      </a:lnTo>
                      <a:lnTo>
                        <a:pt x="77978" y="63119"/>
                      </a:lnTo>
                      <a:lnTo>
                        <a:pt x="67691" y="58420"/>
                      </a:lnTo>
                      <a:lnTo>
                        <a:pt x="58293" y="53975"/>
                      </a:lnTo>
                      <a:lnTo>
                        <a:pt x="49276" y="49784"/>
                      </a:lnTo>
                      <a:lnTo>
                        <a:pt x="40386" y="45593"/>
                      </a:lnTo>
                      <a:lnTo>
                        <a:pt x="24257" y="37084"/>
                      </a:lnTo>
                      <a:lnTo>
                        <a:pt x="9906" y="27686"/>
                      </a:lnTo>
                      <a:lnTo>
                        <a:pt x="0" y="20066"/>
                      </a:lnTo>
                      <a:lnTo>
                        <a:pt x="15621" y="0"/>
                      </a:lnTo>
                      <a:close/>
                    </a:path>
                  </a:pathLst>
                </a:custGeom>
                <a:ln w="0" cap="flat">
                  <a:round/>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132" name="Shape 2128">
                  <a:extLst>
                    <a:ext uri="{FF2B5EF4-FFF2-40B4-BE49-F238E27FC236}">
                      <a16:creationId xmlns:a16="http://schemas.microsoft.com/office/drawing/2014/main" id="{3BD5BA5C-86E3-4D90-B14A-5C7083C27A79}"/>
                    </a:ext>
                  </a:extLst>
                </p:cNvPr>
                <p:cNvSpPr/>
                <p:nvPr/>
              </p:nvSpPr>
              <p:spPr>
                <a:xfrm>
                  <a:off x="2271522" y="1332230"/>
                  <a:ext cx="79756" cy="97282"/>
                </a:xfrm>
                <a:custGeom>
                  <a:avLst/>
                  <a:gdLst/>
                  <a:ahLst/>
                  <a:cxnLst/>
                  <a:rect l="0" t="0" r="0" b="0"/>
                  <a:pathLst>
                    <a:path w="79756" h="97282">
                      <a:moveTo>
                        <a:pt x="57912" y="0"/>
                      </a:moveTo>
                      <a:lnTo>
                        <a:pt x="79756" y="13081"/>
                      </a:lnTo>
                      <a:lnTo>
                        <a:pt x="73660" y="23241"/>
                      </a:lnTo>
                      <a:lnTo>
                        <a:pt x="63754" y="38735"/>
                      </a:lnTo>
                      <a:lnTo>
                        <a:pt x="53721" y="53721"/>
                      </a:lnTo>
                      <a:lnTo>
                        <a:pt x="43307" y="67818"/>
                      </a:lnTo>
                      <a:lnTo>
                        <a:pt x="32639" y="81153"/>
                      </a:lnTo>
                      <a:lnTo>
                        <a:pt x="21590" y="93726"/>
                      </a:lnTo>
                      <a:lnTo>
                        <a:pt x="18034" y="97282"/>
                      </a:lnTo>
                      <a:lnTo>
                        <a:pt x="0" y="79375"/>
                      </a:lnTo>
                      <a:lnTo>
                        <a:pt x="3683" y="75692"/>
                      </a:lnTo>
                      <a:lnTo>
                        <a:pt x="13589" y="64389"/>
                      </a:lnTo>
                      <a:lnTo>
                        <a:pt x="23495" y="52070"/>
                      </a:lnTo>
                      <a:lnTo>
                        <a:pt x="33147" y="38735"/>
                      </a:lnTo>
                      <a:lnTo>
                        <a:pt x="42672" y="24511"/>
                      </a:lnTo>
                      <a:lnTo>
                        <a:pt x="52070" y="9652"/>
                      </a:lnTo>
                      <a:lnTo>
                        <a:pt x="57912" y="0"/>
                      </a:lnTo>
                      <a:close/>
                    </a:path>
                  </a:pathLst>
                </a:custGeom>
                <a:ln w="0" cap="flat">
                  <a:round/>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133" name="Shape 2129">
                  <a:extLst>
                    <a:ext uri="{FF2B5EF4-FFF2-40B4-BE49-F238E27FC236}">
                      <a16:creationId xmlns:a16="http://schemas.microsoft.com/office/drawing/2014/main" id="{80652FB7-AAD5-47C7-B294-0017E8FAC8CD}"/>
                    </a:ext>
                  </a:extLst>
                </p:cNvPr>
                <p:cNvSpPr/>
                <p:nvPr/>
              </p:nvSpPr>
              <p:spPr>
                <a:xfrm>
                  <a:off x="2366137" y="1176528"/>
                  <a:ext cx="70866" cy="101600"/>
                </a:xfrm>
                <a:custGeom>
                  <a:avLst/>
                  <a:gdLst/>
                  <a:ahLst/>
                  <a:cxnLst/>
                  <a:rect l="0" t="0" r="0" b="0"/>
                  <a:pathLst>
                    <a:path w="70866" h="101600">
                      <a:moveTo>
                        <a:pt x="48895" y="0"/>
                      </a:moveTo>
                      <a:lnTo>
                        <a:pt x="70866" y="12827"/>
                      </a:lnTo>
                      <a:lnTo>
                        <a:pt x="66929" y="19558"/>
                      </a:lnTo>
                      <a:lnTo>
                        <a:pt x="46482" y="56769"/>
                      </a:lnTo>
                      <a:lnTo>
                        <a:pt x="26924" y="93345"/>
                      </a:lnTo>
                      <a:lnTo>
                        <a:pt x="22352" y="101600"/>
                      </a:lnTo>
                      <a:lnTo>
                        <a:pt x="0" y="89535"/>
                      </a:lnTo>
                      <a:lnTo>
                        <a:pt x="4445" y="81280"/>
                      </a:lnTo>
                      <a:lnTo>
                        <a:pt x="24130" y="44704"/>
                      </a:lnTo>
                      <a:lnTo>
                        <a:pt x="44704" y="7366"/>
                      </a:lnTo>
                      <a:lnTo>
                        <a:pt x="48895" y="0"/>
                      </a:lnTo>
                      <a:close/>
                    </a:path>
                  </a:pathLst>
                </a:custGeom>
                <a:ln w="0" cap="flat">
                  <a:round/>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134" name="Shape 2130">
                  <a:extLst>
                    <a:ext uri="{FF2B5EF4-FFF2-40B4-BE49-F238E27FC236}">
                      <a16:creationId xmlns:a16="http://schemas.microsoft.com/office/drawing/2014/main" id="{27CC5372-D048-4E95-8604-82A0A161EBBD}"/>
                    </a:ext>
                  </a:extLst>
                </p:cNvPr>
                <p:cNvSpPr/>
                <p:nvPr/>
              </p:nvSpPr>
              <p:spPr>
                <a:xfrm>
                  <a:off x="1683385" y="1170940"/>
                  <a:ext cx="79915" cy="144272"/>
                </a:xfrm>
                <a:custGeom>
                  <a:avLst/>
                  <a:gdLst/>
                  <a:ahLst/>
                  <a:cxnLst/>
                  <a:rect l="0" t="0" r="0" b="0"/>
                  <a:pathLst>
                    <a:path w="79915" h="144272">
                      <a:moveTo>
                        <a:pt x="35941" y="2413"/>
                      </a:moveTo>
                      <a:cubicBezTo>
                        <a:pt x="56769" y="0"/>
                        <a:pt x="75692" y="14986"/>
                        <a:pt x="78105" y="35941"/>
                      </a:cubicBezTo>
                      <a:cubicBezTo>
                        <a:pt x="79915" y="51562"/>
                        <a:pt x="71937" y="66112"/>
                        <a:pt x="58995" y="73428"/>
                      </a:cubicBezTo>
                      <a:lnTo>
                        <a:pt x="57150" y="74027"/>
                      </a:lnTo>
                      <a:lnTo>
                        <a:pt x="59436" y="92710"/>
                      </a:lnTo>
                      <a:lnTo>
                        <a:pt x="61849" y="105029"/>
                      </a:lnTo>
                      <a:lnTo>
                        <a:pt x="64770" y="117221"/>
                      </a:lnTo>
                      <a:lnTo>
                        <a:pt x="68453" y="129286"/>
                      </a:lnTo>
                      <a:lnTo>
                        <a:pt x="70739" y="135382"/>
                      </a:lnTo>
                      <a:lnTo>
                        <a:pt x="46863" y="144272"/>
                      </a:lnTo>
                      <a:lnTo>
                        <a:pt x="44069" y="136652"/>
                      </a:lnTo>
                      <a:lnTo>
                        <a:pt x="40132" y="123317"/>
                      </a:lnTo>
                      <a:lnTo>
                        <a:pt x="36830" y="109728"/>
                      </a:lnTo>
                      <a:lnTo>
                        <a:pt x="34163" y="95758"/>
                      </a:lnTo>
                      <a:lnTo>
                        <a:pt x="31916" y="77033"/>
                      </a:lnTo>
                      <a:lnTo>
                        <a:pt x="29541" y="76831"/>
                      </a:lnTo>
                      <a:cubicBezTo>
                        <a:pt x="15319" y="72652"/>
                        <a:pt x="4223" y="60293"/>
                        <a:pt x="2413" y="44577"/>
                      </a:cubicBezTo>
                      <a:cubicBezTo>
                        <a:pt x="0" y="23749"/>
                        <a:pt x="14986" y="4826"/>
                        <a:pt x="35941" y="2413"/>
                      </a:cubicBezTo>
                      <a:close/>
                    </a:path>
                  </a:pathLst>
                </a:custGeom>
                <a:ln w="0" cap="flat">
                  <a:round/>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135" name="Shape 2131">
                  <a:extLst>
                    <a:ext uri="{FF2B5EF4-FFF2-40B4-BE49-F238E27FC236}">
                      <a16:creationId xmlns:a16="http://schemas.microsoft.com/office/drawing/2014/main" id="{AA13D0E2-E678-4FC0-AC70-F219254717E0}"/>
                    </a:ext>
                  </a:extLst>
                </p:cNvPr>
                <p:cNvSpPr/>
                <p:nvPr/>
              </p:nvSpPr>
              <p:spPr>
                <a:xfrm>
                  <a:off x="2454910" y="1028700"/>
                  <a:ext cx="81788" cy="96012"/>
                </a:xfrm>
                <a:custGeom>
                  <a:avLst/>
                  <a:gdLst/>
                  <a:ahLst/>
                  <a:cxnLst/>
                  <a:rect l="0" t="0" r="0" b="0"/>
                  <a:pathLst>
                    <a:path w="81788" h="96012">
                      <a:moveTo>
                        <a:pt x="62865" y="0"/>
                      </a:moveTo>
                      <a:lnTo>
                        <a:pt x="81788" y="17018"/>
                      </a:lnTo>
                      <a:lnTo>
                        <a:pt x="75692" y="23622"/>
                      </a:lnTo>
                      <a:lnTo>
                        <a:pt x="61595" y="40513"/>
                      </a:lnTo>
                      <a:lnTo>
                        <a:pt x="48133" y="57912"/>
                      </a:lnTo>
                      <a:lnTo>
                        <a:pt x="35306" y="75438"/>
                      </a:lnTo>
                      <a:lnTo>
                        <a:pt x="23114" y="93345"/>
                      </a:lnTo>
                      <a:lnTo>
                        <a:pt x="21463" y="96012"/>
                      </a:lnTo>
                      <a:lnTo>
                        <a:pt x="0" y="82423"/>
                      </a:lnTo>
                      <a:lnTo>
                        <a:pt x="1651" y="79756"/>
                      </a:lnTo>
                      <a:lnTo>
                        <a:pt x="14351" y="61087"/>
                      </a:lnTo>
                      <a:lnTo>
                        <a:pt x="27559" y="42926"/>
                      </a:lnTo>
                      <a:lnTo>
                        <a:pt x="41529" y="25019"/>
                      </a:lnTo>
                      <a:lnTo>
                        <a:pt x="56261" y="7366"/>
                      </a:lnTo>
                      <a:lnTo>
                        <a:pt x="62865" y="0"/>
                      </a:lnTo>
                      <a:close/>
                    </a:path>
                  </a:pathLst>
                </a:custGeom>
                <a:ln w="0" cap="flat">
                  <a:round/>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136" name="Shape 2132">
                  <a:extLst>
                    <a:ext uri="{FF2B5EF4-FFF2-40B4-BE49-F238E27FC236}">
                      <a16:creationId xmlns:a16="http://schemas.microsoft.com/office/drawing/2014/main" id="{C6C5B769-58A9-48D2-8AC8-926105D106C1}"/>
                    </a:ext>
                  </a:extLst>
                </p:cNvPr>
                <p:cNvSpPr/>
                <p:nvPr/>
              </p:nvSpPr>
              <p:spPr>
                <a:xfrm>
                  <a:off x="2573909" y="917702"/>
                  <a:ext cx="98933" cy="76454"/>
                </a:xfrm>
                <a:custGeom>
                  <a:avLst/>
                  <a:gdLst/>
                  <a:ahLst/>
                  <a:cxnLst/>
                  <a:rect l="0" t="0" r="0" b="0"/>
                  <a:pathLst>
                    <a:path w="98933" h="76454">
                      <a:moveTo>
                        <a:pt x="87376" y="0"/>
                      </a:moveTo>
                      <a:lnTo>
                        <a:pt x="98933" y="22606"/>
                      </a:lnTo>
                      <a:lnTo>
                        <a:pt x="77089" y="34544"/>
                      </a:lnTo>
                      <a:lnTo>
                        <a:pt x="57023" y="46863"/>
                      </a:lnTo>
                      <a:lnTo>
                        <a:pt x="38100" y="59563"/>
                      </a:lnTo>
                      <a:lnTo>
                        <a:pt x="20193" y="73152"/>
                      </a:lnTo>
                      <a:lnTo>
                        <a:pt x="16383" y="76454"/>
                      </a:lnTo>
                      <a:lnTo>
                        <a:pt x="0" y="57023"/>
                      </a:lnTo>
                      <a:lnTo>
                        <a:pt x="3810" y="53721"/>
                      </a:lnTo>
                      <a:lnTo>
                        <a:pt x="22733" y="39370"/>
                      </a:lnTo>
                      <a:lnTo>
                        <a:pt x="42672" y="25781"/>
                      </a:lnTo>
                      <a:lnTo>
                        <a:pt x="63881" y="12954"/>
                      </a:lnTo>
                      <a:lnTo>
                        <a:pt x="86614" y="381"/>
                      </a:lnTo>
                      <a:lnTo>
                        <a:pt x="87376" y="0"/>
                      </a:lnTo>
                      <a:close/>
                    </a:path>
                  </a:pathLst>
                </a:custGeom>
                <a:ln w="0" cap="flat">
                  <a:round/>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137" name="Shape 2133">
                  <a:extLst>
                    <a:ext uri="{FF2B5EF4-FFF2-40B4-BE49-F238E27FC236}">
                      <a16:creationId xmlns:a16="http://schemas.microsoft.com/office/drawing/2014/main" id="{F253DD2B-B112-42A2-BD28-EEBA7C5D3EB8}"/>
                    </a:ext>
                  </a:extLst>
                </p:cNvPr>
                <p:cNvSpPr/>
                <p:nvPr/>
              </p:nvSpPr>
              <p:spPr>
                <a:xfrm>
                  <a:off x="2730881" y="847979"/>
                  <a:ext cx="104013" cy="60325"/>
                </a:xfrm>
                <a:custGeom>
                  <a:avLst/>
                  <a:gdLst/>
                  <a:ahLst/>
                  <a:cxnLst/>
                  <a:rect l="0" t="0" r="0" b="0"/>
                  <a:pathLst>
                    <a:path w="104013" h="60325">
                      <a:moveTo>
                        <a:pt x="95631" y="0"/>
                      </a:moveTo>
                      <a:lnTo>
                        <a:pt x="104013" y="24003"/>
                      </a:lnTo>
                      <a:lnTo>
                        <a:pt x="100330" y="25273"/>
                      </a:lnTo>
                      <a:lnTo>
                        <a:pt x="71120" y="35941"/>
                      </a:lnTo>
                      <a:lnTo>
                        <a:pt x="43053" y="46736"/>
                      </a:lnTo>
                      <a:lnTo>
                        <a:pt x="15875" y="57785"/>
                      </a:lnTo>
                      <a:lnTo>
                        <a:pt x="10160" y="60325"/>
                      </a:lnTo>
                      <a:lnTo>
                        <a:pt x="0" y="36957"/>
                      </a:lnTo>
                      <a:lnTo>
                        <a:pt x="5715" y="34544"/>
                      </a:lnTo>
                      <a:lnTo>
                        <a:pt x="33401" y="23241"/>
                      </a:lnTo>
                      <a:lnTo>
                        <a:pt x="62103" y="12319"/>
                      </a:lnTo>
                      <a:lnTo>
                        <a:pt x="91567" y="1397"/>
                      </a:lnTo>
                      <a:lnTo>
                        <a:pt x="95631" y="0"/>
                      </a:lnTo>
                      <a:close/>
                    </a:path>
                  </a:pathLst>
                </a:custGeom>
                <a:ln w="0" cap="flat">
                  <a:round/>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138" name="Shape 2134">
                  <a:extLst>
                    <a:ext uri="{FF2B5EF4-FFF2-40B4-BE49-F238E27FC236}">
                      <a16:creationId xmlns:a16="http://schemas.microsoft.com/office/drawing/2014/main" id="{5B2941C7-8A38-4676-AC8E-7EFE55448AF4}"/>
                    </a:ext>
                  </a:extLst>
                </p:cNvPr>
                <p:cNvSpPr/>
                <p:nvPr/>
              </p:nvSpPr>
              <p:spPr>
                <a:xfrm>
                  <a:off x="2899156" y="793750"/>
                  <a:ext cx="104521" cy="54229"/>
                </a:xfrm>
                <a:custGeom>
                  <a:avLst/>
                  <a:gdLst/>
                  <a:ahLst/>
                  <a:cxnLst/>
                  <a:rect l="0" t="0" r="0" b="0"/>
                  <a:pathLst>
                    <a:path w="104521" h="54229">
                      <a:moveTo>
                        <a:pt x="97282" y="0"/>
                      </a:moveTo>
                      <a:lnTo>
                        <a:pt x="104521" y="24257"/>
                      </a:lnTo>
                      <a:lnTo>
                        <a:pt x="55372" y="38989"/>
                      </a:lnTo>
                      <a:lnTo>
                        <a:pt x="7620" y="54229"/>
                      </a:lnTo>
                      <a:lnTo>
                        <a:pt x="0" y="29972"/>
                      </a:lnTo>
                      <a:lnTo>
                        <a:pt x="47752" y="14859"/>
                      </a:lnTo>
                      <a:lnTo>
                        <a:pt x="97282" y="0"/>
                      </a:lnTo>
                      <a:close/>
                    </a:path>
                  </a:pathLst>
                </a:custGeom>
                <a:ln w="0" cap="flat">
                  <a:round/>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139" name="Shape 2135">
                  <a:extLst>
                    <a:ext uri="{FF2B5EF4-FFF2-40B4-BE49-F238E27FC236}">
                      <a16:creationId xmlns:a16="http://schemas.microsoft.com/office/drawing/2014/main" id="{DA38348E-C88B-4A09-8AEC-355C93FF0429}"/>
                    </a:ext>
                  </a:extLst>
                </p:cNvPr>
                <p:cNvSpPr/>
                <p:nvPr/>
              </p:nvSpPr>
              <p:spPr>
                <a:xfrm>
                  <a:off x="3069717" y="744601"/>
                  <a:ext cx="104648" cy="52197"/>
                </a:xfrm>
                <a:custGeom>
                  <a:avLst/>
                  <a:gdLst/>
                  <a:ahLst/>
                  <a:cxnLst/>
                  <a:rect l="0" t="0" r="0" b="0"/>
                  <a:pathLst>
                    <a:path w="104648" h="52197">
                      <a:moveTo>
                        <a:pt x="97663" y="0"/>
                      </a:moveTo>
                      <a:lnTo>
                        <a:pt x="104648" y="24384"/>
                      </a:lnTo>
                      <a:lnTo>
                        <a:pt x="78359" y="31877"/>
                      </a:lnTo>
                      <a:lnTo>
                        <a:pt x="13843" y="50165"/>
                      </a:lnTo>
                      <a:lnTo>
                        <a:pt x="6985" y="52197"/>
                      </a:lnTo>
                      <a:lnTo>
                        <a:pt x="0" y="27813"/>
                      </a:lnTo>
                      <a:lnTo>
                        <a:pt x="6858" y="25781"/>
                      </a:lnTo>
                      <a:lnTo>
                        <a:pt x="71374" y="7493"/>
                      </a:lnTo>
                      <a:lnTo>
                        <a:pt x="97663" y="0"/>
                      </a:lnTo>
                      <a:close/>
                    </a:path>
                  </a:pathLst>
                </a:custGeom>
                <a:ln w="0" cap="flat">
                  <a:round/>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140" name="Shape 2136">
                  <a:extLst>
                    <a:ext uri="{FF2B5EF4-FFF2-40B4-BE49-F238E27FC236}">
                      <a16:creationId xmlns:a16="http://schemas.microsoft.com/office/drawing/2014/main" id="{A57C7239-2865-43F0-B830-4981ED534721}"/>
                    </a:ext>
                  </a:extLst>
                </p:cNvPr>
                <p:cNvSpPr/>
                <p:nvPr/>
              </p:nvSpPr>
              <p:spPr>
                <a:xfrm>
                  <a:off x="3240659" y="694055"/>
                  <a:ext cx="104648" cy="53848"/>
                </a:xfrm>
                <a:custGeom>
                  <a:avLst/>
                  <a:gdLst/>
                  <a:ahLst/>
                  <a:cxnLst/>
                  <a:rect l="0" t="0" r="0" b="0"/>
                  <a:pathLst>
                    <a:path w="104648" h="53848">
                      <a:moveTo>
                        <a:pt x="96774" y="0"/>
                      </a:moveTo>
                      <a:lnTo>
                        <a:pt x="104648" y="24257"/>
                      </a:lnTo>
                      <a:lnTo>
                        <a:pt x="89662" y="29083"/>
                      </a:lnTo>
                      <a:lnTo>
                        <a:pt x="61087" y="37846"/>
                      </a:lnTo>
                      <a:lnTo>
                        <a:pt x="31623" y="46736"/>
                      </a:lnTo>
                      <a:lnTo>
                        <a:pt x="6985" y="53848"/>
                      </a:lnTo>
                      <a:lnTo>
                        <a:pt x="0" y="29464"/>
                      </a:lnTo>
                      <a:lnTo>
                        <a:pt x="24511" y="22352"/>
                      </a:lnTo>
                      <a:lnTo>
                        <a:pt x="53848" y="13462"/>
                      </a:lnTo>
                      <a:lnTo>
                        <a:pt x="82169" y="4699"/>
                      </a:lnTo>
                      <a:lnTo>
                        <a:pt x="96774" y="0"/>
                      </a:lnTo>
                      <a:close/>
                    </a:path>
                  </a:pathLst>
                </a:custGeom>
                <a:ln w="0" cap="flat">
                  <a:round/>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141" name="Shape 2137">
                  <a:extLst>
                    <a:ext uri="{FF2B5EF4-FFF2-40B4-BE49-F238E27FC236}">
                      <a16:creationId xmlns:a16="http://schemas.microsoft.com/office/drawing/2014/main" id="{6D3E4747-1EC5-440A-A8E3-6041209D6893}"/>
                    </a:ext>
                  </a:extLst>
                </p:cNvPr>
                <p:cNvSpPr/>
                <p:nvPr/>
              </p:nvSpPr>
              <p:spPr>
                <a:xfrm>
                  <a:off x="3409061" y="630047"/>
                  <a:ext cx="103505" cy="63500"/>
                </a:xfrm>
                <a:custGeom>
                  <a:avLst/>
                  <a:gdLst/>
                  <a:ahLst/>
                  <a:cxnLst/>
                  <a:rect l="0" t="0" r="0" b="0"/>
                  <a:pathLst>
                    <a:path w="103505" h="63500">
                      <a:moveTo>
                        <a:pt x="91694" y="0"/>
                      </a:moveTo>
                      <a:lnTo>
                        <a:pt x="103505" y="22479"/>
                      </a:lnTo>
                      <a:lnTo>
                        <a:pt x="88392" y="30353"/>
                      </a:lnTo>
                      <a:lnTo>
                        <a:pt x="68834" y="39370"/>
                      </a:lnTo>
                      <a:lnTo>
                        <a:pt x="47625" y="48514"/>
                      </a:lnTo>
                      <a:lnTo>
                        <a:pt x="24892" y="57531"/>
                      </a:lnTo>
                      <a:lnTo>
                        <a:pt x="8763" y="63500"/>
                      </a:lnTo>
                      <a:lnTo>
                        <a:pt x="0" y="39624"/>
                      </a:lnTo>
                      <a:lnTo>
                        <a:pt x="16129" y="33782"/>
                      </a:lnTo>
                      <a:lnTo>
                        <a:pt x="38227" y="24892"/>
                      </a:lnTo>
                      <a:lnTo>
                        <a:pt x="58801" y="16129"/>
                      </a:lnTo>
                      <a:lnTo>
                        <a:pt x="77724" y="7239"/>
                      </a:lnTo>
                      <a:lnTo>
                        <a:pt x="91694" y="0"/>
                      </a:lnTo>
                      <a:close/>
                    </a:path>
                  </a:pathLst>
                </a:custGeom>
                <a:ln w="0" cap="flat">
                  <a:round/>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142" name="Shape 2138">
                  <a:extLst>
                    <a:ext uri="{FF2B5EF4-FFF2-40B4-BE49-F238E27FC236}">
                      <a16:creationId xmlns:a16="http://schemas.microsoft.com/office/drawing/2014/main" id="{14577349-DCC6-4F65-966D-3199EB94098F}"/>
                    </a:ext>
                  </a:extLst>
                </p:cNvPr>
                <p:cNvSpPr/>
                <p:nvPr/>
              </p:nvSpPr>
              <p:spPr>
                <a:xfrm>
                  <a:off x="3563747" y="523494"/>
                  <a:ext cx="90678" cy="87630"/>
                </a:xfrm>
                <a:custGeom>
                  <a:avLst/>
                  <a:gdLst/>
                  <a:ahLst/>
                  <a:cxnLst/>
                  <a:rect l="0" t="0" r="0" b="0"/>
                  <a:pathLst>
                    <a:path w="90678" h="87630">
                      <a:moveTo>
                        <a:pt x="69850" y="0"/>
                      </a:moveTo>
                      <a:lnTo>
                        <a:pt x="90678" y="14605"/>
                      </a:lnTo>
                      <a:lnTo>
                        <a:pt x="88138" y="18288"/>
                      </a:lnTo>
                      <a:lnTo>
                        <a:pt x="81153" y="27051"/>
                      </a:lnTo>
                      <a:lnTo>
                        <a:pt x="73406" y="36195"/>
                      </a:lnTo>
                      <a:lnTo>
                        <a:pt x="65024" y="45085"/>
                      </a:lnTo>
                      <a:lnTo>
                        <a:pt x="55880" y="54229"/>
                      </a:lnTo>
                      <a:lnTo>
                        <a:pt x="45974" y="63246"/>
                      </a:lnTo>
                      <a:lnTo>
                        <a:pt x="35052" y="72390"/>
                      </a:lnTo>
                      <a:lnTo>
                        <a:pt x="23622" y="81407"/>
                      </a:lnTo>
                      <a:lnTo>
                        <a:pt x="15113" y="87630"/>
                      </a:lnTo>
                      <a:lnTo>
                        <a:pt x="0" y="67310"/>
                      </a:lnTo>
                      <a:lnTo>
                        <a:pt x="8509" y="60960"/>
                      </a:lnTo>
                      <a:lnTo>
                        <a:pt x="19431" y="52324"/>
                      </a:lnTo>
                      <a:lnTo>
                        <a:pt x="29591" y="43815"/>
                      </a:lnTo>
                      <a:lnTo>
                        <a:pt x="38735" y="35433"/>
                      </a:lnTo>
                      <a:lnTo>
                        <a:pt x="47244" y="27051"/>
                      </a:lnTo>
                      <a:lnTo>
                        <a:pt x="54864" y="18923"/>
                      </a:lnTo>
                      <a:lnTo>
                        <a:pt x="61722" y="10668"/>
                      </a:lnTo>
                      <a:lnTo>
                        <a:pt x="68199" y="2540"/>
                      </a:lnTo>
                      <a:lnTo>
                        <a:pt x="69850" y="0"/>
                      </a:lnTo>
                      <a:close/>
                    </a:path>
                  </a:pathLst>
                </a:custGeom>
                <a:ln w="0" cap="flat">
                  <a:round/>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143" name="Shape 2139">
                  <a:extLst>
                    <a:ext uri="{FF2B5EF4-FFF2-40B4-BE49-F238E27FC236}">
                      <a16:creationId xmlns:a16="http://schemas.microsoft.com/office/drawing/2014/main" id="{1A1362D7-6035-4F2A-A376-E9BA40533050}"/>
                    </a:ext>
                  </a:extLst>
                </p:cNvPr>
                <p:cNvSpPr/>
                <p:nvPr/>
              </p:nvSpPr>
              <p:spPr>
                <a:xfrm>
                  <a:off x="3642741" y="329946"/>
                  <a:ext cx="76517" cy="134493"/>
                </a:xfrm>
                <a:custGeom>
                  <a:avLst/>
                  <a:gdLst/>
                  <a:ahLst/>
                  <a:cxnLst/>
                  <a:rect l="0" t="0" r="0" b="0"/>
                  <a:pathLst>
                    <a:path w="76517" h="134493">
                      <a:moveTo>
                        <a:pt x="37846" y="254"/>
                      </a:moveTo>
                      <a:cubicBezTo>
                        <a:pt x="58928" y="0"/>
                        <a:pt x="76200" y="16764"/>
                        <a:pt x="76327" y="37846"/>
                      </a:cubicBezTo>
                      <a:cubicBezTo>
                        <a:pt x="76517" y="53658"/>
                        <a:pt x="67135" y="67326"/>
                        <a:pt x="53539" y="73226"/>
                      </a:cubicBezTo>
                      <a:lnTo>
                        <a:pt x="51107" y="73735"/>
                      </a:lnTo>
                      <a:lnTo>
                        <a:pt x="51181" y="88265"/>
                      </a:lnTo>
                      <a:lnTo>
                        <a:pt x="49784" y="105283"/>
                      </a:lnTo>
                      <a:lnTo>
                        <a:pt x="47498" y="122809"/>
                      </a:lnTo>
                      <a:lnTo>
                        <a:pt x="44958" y="134493"/>
                      </a:lnTo>
                      <a:lnTo>
                        <a:pt x="20066" y="129286"/>
                      </a:lnTo>
                      <a:lnTo>
                        <a:pt x="22606" y="117475"/>
                      </a:lnTo>
                      <a:lnTo>
                        <a:pt x="24638" y="101981"/>
                      </a:lnTo>
                      <a:lnTo>
                        <a:pt x="25781" y="86233"/>
                      </a:lnTo>
                      <a:lnTo>
                        <a:pt x="25715" y="73877"/>
                      </a:lnTo>
                      <a:lnTo>
                        <a:pt x="23847" y="73525"/>
                      </a:lnTo>
                      <a:cubicBezTo>
                        <a:pt x="10089" y="67929"/>
                        <a:pt x="349" y="54547"/>
                        <a:pt x="254" y="38735"/>
                      </a:cubicBezTo>
                      <a:cubicBezTo>
                        <a:pt x="0" y="17653"/>
                        <a:pt x="16764" y="381"/>
                        <a:pt x="37846" y="254"/>
                      </a:cubicBezTo>
                      <a:close/>
                    </a:path>
                  </a:pathLst>
                </a:custGeom>
                <a:ln w="0" cap="flat">
                  <a:round/>
                </a:ln>
              </p:spPr>
              <p:style>
                <a:lnRef idx="0">
                  <a:srgbClr val="000000">
                    <a:alpha val="0"/>
                  </a:srgbClr>
                </a:lnRef>
                <a:fillRef idx="1">
                  <a:srgbClr val="000000"/>
                </a:fillRef>
                <a:effectRef idx="0">
                  <a:scrgbClr r="0" g="0" b="0"/>
                </a:effectRef>
                <a:fontRef idx="none"/>
              </p:style>
              <p:txBody>
                <a:bodyPr/>
                <a:lstStyle/>
                <a:p>
                  <a:endParaRPr lang="zh-CN" altLang="en-US"/>
                </a:p>
              </p:txBody>
            </p:sp>
          </p:grpSp>
          <p:grpSp>
            <p:nvGrpSpPr>
              <p:cNvPr id="146" name="组合 145">
                <a:extLst>
                  <a:ext uri="{FF2B5EF4-FFF2-40B4-BE49-F238E27FC236}">
                    <a16:creationId xmlns:a16="http://schemas.microsoft.com/office/drawing/2014/main" id="{D8284567-B289-4F05-8631-F4F7286D66C2}"/>
                  </a:ext>
                </a:extLst>
              </p:cNvPr>
              <p:cNvGrpSpPr/>
              <p:nvPr/>
            </p:nvGrpSpPr>
            <p:grpSpPr>
              <a:xfrm>
                <a:off x="1974751" y="3594562"/>
                <a:ext cx="8438122" cy="307777"/>
                <a:chOff x="1974751" y="3594562"/>
                <a:chExt cx="8438122" cy="307777"/>
              </a:xfrm>
            </p:grpSpPr>
            <p:sp>
              <p:nvSpPr>
                <p:cNvPr id="144" name="矩形 143">
                  <a:extLst>
                    <a:ext uri="{FF2B5EF4-FFF2-40B4-BE49-F238E27FC236}">
                      <a16:creationId xmlns:a16="http://schemas.microsoft.com/office/drawing/2014/main" id="{58D61537-3064-438E-9683-8187F6B8396A}"/>
                    </a:ext>
                  </a:extLst>
                </p:cNvPr>
                <p:cNvSpPr/>
                <p:nvPr/>
              </p:nvSpPr>
              <p:spPr>
                <a:xfrm>
                  <a:off x="1974751" y="3596941"/>
                  <a:ext cx="4592530" cy="299037"/>
                </a:xfrm>
                <a:prstGeom prst="rect">
                  <a:avLst/>
                </a:prstGeom>
              </p:spPr>
              <p:txBody>
                <a:bodyPr wrap="square">
                  <a:spAutoFit/>
                </a:bodyPr>
                <a:lstStyle/>
                <a:p>
                  <a:r>
                    <a:rPr lang="en-US" altLang="zh-CN" sz="1400" b="1" dirty="0">
                      <a:solidFill>
                        <a:srgbClr val="000000"/>
                      </a:solidFill>
                      <a:latin typeface="Verdana" panose="020B0604030504040204" pitchFamily="34" charset="0"/>
                      <a:ea typeface="Verdana" panose="020B0604030504040204" pitchFamily="34" charset="0"/>
                      <a:cs typeface="Verdana" panose="020B0604030504040204" pitchFamily="34" charset="0"/>
                    </a:rPr>
                    <a:t>3      12 	  8       2 	   4      6     14     5      2</a:t>
                  </a:r>
                  <a:endParaRPr lang="zh-CN" altLang="en-US" sz="1400" dirty="0"/>
                </a:p>
              </p:txBody>
            </p:sp>
            <p:sp>
              <p:nvSpPr>
                <p:cNvPr id="145" name="矩形 144">
                  <a:extLst>
                    <a:ext uri="{FF2B5EF4-FFF2-40B4-BE49-F238E27FC236}">
                      <a16:creationId xmlns:a16="http://schemas.microsoft.com/office/drawing/2014/main" id="{1CA81DE3-F05E-485C-B348-F28558EECEA6}"/>
                    </a:ext>
                  </a:extLst>
                </p:cNvPr>
                <p:cNvSpPr/>
                <p:nvPr/>
              </p:nvSpPr>
              <p:spPr>
                <a:xfrm>
                  <a:off x="6388063" y="3594562"/>
                  <a:ext cx="4024810" cy="307777"/>
                </a:xfrm>
                <a:prstGeom prst="rect">
                  <a:avLst/>
                </a:prstGeom>
              </p:spPr>
              <p:txBody>
                <a:bodyPr wrap="square">
                  <a:spAutoFit/>
                </a:bodyPr>
                <a:lstStyle/>
                <a:p>
                  <a:r>
                    <a:rPr lang="en-US" altLang="zh-CN" sz="1400" b="1" dirty="0">
                      <a:solidFill>
                        <a:srgbClr val="000000"/>
                      </a:solidFill>
                      <a:latin typeface="Verdana" panose="020B0604030504040204" pitchFamily="34" charset="0"/>
                      <a:ea typeface="Verdana" panose="020B0604030504040204" pitchFamily="34" charset="0"/>
                      <a:cs typeface="Verdana" panose="020B0604030504040204" pitchFamily="34" charset="0"/>
                    </a:rPr>
                    <a:t>3     12 	 8     2 	 4     6      14     5 	   2</a:t>
                  </a:r>
                  <a:endParaRPr lang="zh-CN" altLang="en-US" sz="1400" dirty="0"/>
                </a:p>
              </p:txBody>
            </p:sp>
          </p:grpSp>
        </p:grpSp>
        <p:grpSp>
          <p:nvGrpSpPr>
            <p:cNvPr id="254" name="组合 253">
              <a:extLst>
                <a:ext uri="{FF2B5EF4-FFF2-40B4-BE49-F238E27FC236}">
                  <a16:creationId xmlns:a16="http://schemas.microsoft.com/office/drawing/2014/main" id="{1F867A70-0C11-40DD-9FFA-3F2C5A7E3BF1}"/>
                </a:ext>
              </a:extLst>
            </p:cNvPr>
            <p:cNvGrpSpPr/>
            <p:nvPr/>
          </p:nvGrpSpPr>
          <p:grpSpPr>
            <a:xfrm>
              <a:off x="1632330" y="3759550"/>
              <a:ext cx="9140103" cy="2414324"/>
              <a:chOff x="1979574" y="3701675"/>
              <a:chExt cx="8665161" cy="2414324"/>
            </a:xfrm>
          </p:grpSpPr>
          <p:sp>
            <p:nvSpPr>
              <p:cNvPr id="149" name="矩形 148">
                <a:extLst>
                  <a:ext uri="{FF2B5EF4-FFF2-40B4-BE49-F238E27FC236}">
                    <a16:creationId xmlns:a16="http://schemas.microsoft.com/office/drawing/2014/main" id="{14B77027-FF63-4A77-B96C-7FB294B72699}"/>
                  </a:ext>
                </a:extLst>
              </p:cNvPr>
              <p:cNvSpPr/>
              <p:nvPr/>
            </p:nvSpPr>
            <p:spPr>
              <a:xfrm>
                <a:off x="2088855" y="5794972"/>
                <a:ext cx="4024810" cy="307777"/>
              </a:xfrm>
              <a:prstGeom prst="rect">
                <a:avLst/>
              </a:prstGeom>
            </p:spPr>
            <p:txBody>
              <a:bodyPr wrap="square">
                <a:spAutoFit/>
              </a:bodyPr>
              <a:lstStyle/>
              <a:p>
                <a:r>
                  <a:rPr lang="en-US" altLang="zh-CN" sz="1400" b="1" dirty="0">
                    <a:solidFill>
                      <a:srgbClr val="000000"/>
                    </a:solidFill>
                    <a:latin typeface="Verdana" panose="020B0604030504040204" pitchFamily="34" charset="0"/>
                    <a:ea typeface="Verdana" panose="020B0604030504040204" pitchFamily="34" charset="0"/>
                    <a:cs typeface="Verdana" panose="020B0604030504040204" pitchFamily="34" charset="0"/>
                  </a:rPr>
                  <a:t>3     12 	  8     2 	  4      6    14     5 	   2</a:t>
                </a:r>
                <a:endParaRPr lang="zh-CN" altLang="en-US" sz="1400" dirty="0"/>
              </a:p>
            </p:txBody>
          </p:sp>
          <p:sp>
            <p:nvSpPr>
              <p:cNvPr id="150" name="矩形 149">
                <a:extLst>
                  <a:ext uri="{FF2B5EF4-FFF2-40B4-BE49-F238E27FC236}">
                    <a16:creationId xmlns:a16="http://schemas.microsoft.com/office/drawing/2014/main" id="{4658151C-5249-4643-9EA6-03AA7E25D348}"/>
                  </a:ext>
                </a:extLst>
              </p:cNvPr>
              <p:cNvSpPr/>
              <p:nvPr/>
            </p:nvSpPr>
            <p:spPr>
              <a:xfrm>
                <a:off x="6469707" y="5816962"/>
                <a:ext cx="4175028" cy="299037"/>
              </a:xfrm>
              <a:prstGeom prst="rect">
                <a:avLst/>
              </a:prstGeom>
            </p:spPr>
            <p:txBody>
              <a:bodyPr wrap="square">
                <a:spAutoFit/>
              </a:bodyPr>
              <a:lstStyle/>
              <a:p>
                <a:r>
                  <a:rPr lang="en-US" altLang="zh-CN" sz="1400" b="1" dirty="0">
                    <a:solidFill>
                      <a:srgbClr val="000000"/>
                    </a:solidFill>
                    <a:latin typeface="Verdana" panose="020B0604030504040204" pitchFamily="34" charset="0"/>
                    <a:ea typeface="Verdana" panose="020B0604030504040204" pitchFamily="34" charset="0"/>
                    <a:cs typeface="Verdana" panose="020B0604030504040204" pitchFamily="34" charset="0"/>
                  </a:rPr>
                  <a:t>3     12 	8     2 	4     6        14     5 	    2</a:t>
                </a:r>
                <a:endParaRPr lang="zh-CN" altLang="en-US" sz="1400" dirty="0"/>
              </a:p>
            </p:txBody>
          </p:sp>
          <p:grpSp>
            <p:nvGrpSpPr>
              <p:cNvPr id="151" name="Group 34185">
                <a:extLst>
                  <a:ext uri="{FF2B5EF4-FFF2-40B4-BE49-F238E27FC236}">
                    <a16:creationId xmlns:a16="http://schemas.microsoft.com/office/drawing/2014/main" id="{FA170946-05EF-4095-9B16-25AC65D6C063}"/>
                  </a:ext>
                </a:extLst>
              </p:cNvPr>
              <p:cNvGrpSpPr/>
              <p:nvPr/>
            </p:nvGrpSpPr>
            <p:grpSpPr>
              <a:xfrm>
                <a:off x="1979574" y="3701675"/>
                <a:ext cx="8402320" cy="2120901"/>
                <a:chOff x="0" y="0"/>
                <a:chExt cx="8402320" cy="2120901"/>
              </a:xfrm>
            </p:grpSpPr>
            <p:sp>
              <p:nvSpPr>
                <p:cNvPr id="152" name="Shape 1879">
                  <a:extLst>
                    <a:ext uri="{FF2B5EF4-FFF2-40B4-BE49-F238E27FC236}">
                      <a16:creationId xmlns:a16="http://schemas.microsoft.com/office/drawing/2014/main" id="{BF4F563A-83BE-45A4-ADCF-5331A099B6C4}"/>
                    </a:ext>
                  </a:extLst>
                </p:cNvPr>
                <p:cNvSpPr/>
                <p:nvPr/>
              </p:nvSpPr>
              <p:spPr>
                <a:xfrm>
                  <a:off x="1863344" y="0"/>
                  <a:ext cx="350901" cy="368300"/>
                </a:xfrm>
                <a:custGeom>
                  <a:avLst/>
                  <a:gdLst/>
                  <a:ahLst/>
                  <a:cxnLst/>
                  <a:rect l="0" t="0" r="0" b="0"/>
                  <a:pathLst>
                    <a:path w="350901" h="368300">
                      <a:moveTo>
                        <a:pt x="0" y="368300"/>
                      </a:moveTo>
                      <a:lnTo>
                        <a:pt x="175387" y="0"/>
                      </a:lnTo>
                      <a:lnTo>
                        <a:pt x="350901" y="368300"/>
                      </a:lnTo>
                      <a:close/>
                    </a:path>
                  </a:pathLst>
                </a:custGeom>
                <a:ln w="28575" cap="flat">
                  <a:round/>
                </a:ln>
              </p:spPr>
              <p:style>
                <a:lnRef idx="1">
                  <a:srgbClr val="FF0000"/>
                </a:lnRef>
                <a:fillRef idx="0">
                  <a:srgbClr val="000000">
                    <a:alpha val="0"/>
                  </a:srgbClr>
                </a:fillRef>
                <a:effectRef idx="0">
                  <a:scrgbClr r="0" g="0" b="0"/>
                </a:effectRef>
                <a:fontRef idx="none"/>
              </p:style>
              <p:txBody>
                <a:bodyPr/>
                <a:lstStyle/>
                <a:p>
                  <a:endParaRPr lang="zh-CN" altLang="en-US"/>
                </a:p>
              </p:txBody>
            </p:sp>
            <p:sp>
              <p:nvSpPr>
                <p:cNvPr id="153" name="Rectangle 1880">
                  <a:extLst>
                    <a:ext uri="{FF2B5EF4-FFF2-40B4-BE49-F238E27FC236}">
                      <a16:creationId xmlns:a16="http://schemas.microsoft.com/office/drawing/2014/main" id="{C0574DCA-599D-4AE4-A082-578FFF91F4E5}"/>
                    </a:ext>
                  </a:extLst>
                </p:cNvPr>
                <p:cNvSpPr/>
                <p:nvPr/>
              </p:nvSpPr>
              <p:spPr>
                <a:xfrm>
                  <a:off x="1960499" y="126063"/>
                  <a:ext cx="209194" cy="262736"/>
                </a:xfrm>
                <a:prstGeom prst="rect">
                  <a:avLst/>
                </a:prstGeom>
                <a:ln>
                  <a:noFill/>
                </a:ln>
              </p:spPr>
              <p:txBody>
                <a:bodyPr vert="horz" lIns="0" tIns="0" rIns="0" bIns="0" rtlCol="0">
                  <a:noAutofit/>
                </a:bodyPr>
                <a:lstStyle/>
                <a:p>
                  <a:pPr>
                    <a:lnSpc>
                      <a:spcPct val="107000"/>
                    </a:lnSpc>
                    <a:spcAft>
                      <a:spcPts val="800"/>
                    </a:spcAft>
                  </a:pPr>
                  <a:r>
                    <a:rPr lang="en-US" sz="1600" b="1" kern="100">
                      <a:solidFill>
                        <a:srgbClr val="000000"/>
                      </a:solidFill>
                      <a:effectLst/>
                      <a:latin typeface="Verdana" panose="020B0604030504040204" pitchFamily="34" charset="0"/>
                      <a:ea typeface="Verdana" panose="020B0604030504040204" pitchFamily="34" charset="0"/>
                      <a:cs typeface="Verdana" panose="020B0604030504040204" pitchFamily="34" charset="0"/>
                    </a:rPr>
                    <a:t>A</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154" name="Rectangle 1881">
                  <a:extLst>
                    <a:ext uri="{FF2B5EF4-FFF2-40B4-BE49-F238E27FC236}">
                      <a16:creationId xmlns:a16="http://schemas.microsoft.com/office/drawing/2014/main" id="{3EF28D77-864D-4113-9E3C-37B58E10D7F3}"/>
                    </a:ext>
                  </a:extLst>
                </p:cNvPr>
                <p:cNvSpPr/>
                <p:nvPr/>
              </p:nvSpPr>
              <p:spPr>
                <a:xfrm>
                  <a:off x="2117471" y="126063"/>
                  <a:ext cx="92196" cy="262736"/>
                </a:xfrm>
                <a:prstGeom prst="rect">
                  <a:avLst/>
                </a:prstGeom>
                <a:ln>
                  <a:noFill/>
                </a:ln>
              </p:spPr>
              <p:txBody>
                <a:bodyPr vert="horz" lIns="0" tIns="0" rIns="0" bIns="0" rtlCol="0">
                  <a:noAutofit/>
                </a:bodyPr>
                <a:lstStyle/>
                <a:p>
                  <a:pPr>
                    <a:lnSpc>
                      <a:spcPct val="107000"/>
                    </a:lnSpc>
                    <a:spcAft>
                      <a:spcPts val="800"/>
                    </a:spcAft>
                  </a:pPr>
                  <a:r>
                    <a:rPr lang="zh-CN" sz="1600" b="1" kern="100">
                      <a:solidFill>
                        <a:srgbClr val="000000"/>
                      </a:solidFill>
                      <a:effectLst/>
                      <a:latin typeface="Calibri" panose="020F0502020204030204" pitchFamily="34" charset="0"/>
                      <a:ea typeface="Verdana" panose="020B0604030504040204" pitchFamily="34" charset="0"/>
                      <a:cs typeface="Verdana" panose="020B0604030504040204" pitchFamily="34" charset="0"/>
                    </a:rPr>
                    <a:t> </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155" name="Shape 1883">
                  <a:extLst>
                    <a:ext uri="{FF2B5EF4-FFF2-40B4-BE49-F238E27FC236}">
                      <a16:creationId xmlns:a16="http://schemas.microsoft.com/office/drawing/2014/main" id="{C9312B9B-F3F8-4365-9FBC-527C905A8649}"/>
                    </a:ext>
                  </a:extLst>
                </p:cNvPr>
                <p:cNvSpPr/>
                <p:nvPr/>
              </p:nvSpPr>
              <p:spPr>
                <a:xfrm>
                  <a:off x="550482" y="887349"/>
                  <a:ext cx="334963" cy="369951"/>
                </a:xfrm>
                <a:custGeom>
                  <a:avLst/>
                  <a:gdLst/>
                  <a:ahLst/>
                  <a:cxnLst/>
                  <a:rect l="0" t="0" r="0" b="0"/>
                  <a:pathLst>
                    <a:path w="334963" h="369951">
                      <a:moveTo>
                        <a:pt x="158179" y="369951"/>
                      </a:moveTo>
                      <a:lnTo>
                        <a:pt x="334963" y="0"/>
                      </a:lnTo>
                      <a:lnTo>
                        <a:pt x="0" y="0"/>
                      </a:lnTo>
                      <a:lnTo>
                        <a:pt x="158179" y="369951"/>
                      </a:lnTo>
                      <a:close/>
                    </a:path>
                  </a:pathLst>
                </a:custGeom>
                <a:ln w="28575" cap="flat">
                  <a:round/>
                </a:ln>
              </p:spPr>
              <p:style>
                <a:lnRef idx="1">
                  <a:srgbClr val="FF0000"/>
                </a:lnRef>
                <a:fillRef idx="0">
                  <a:srgbClr val="000000">
                    <a:alpha val="0"/>
                  </a:srgbClr>
                </a:fillRef>
                <a:effectRef idx="0">
                  <a:scrgbClr r="0" g="0" b="0"/>
                </a:effectRef>
                <a:fontRef idx="none"/>
              </p:style>
              <p:txBody>
                <a:bodyPr/>
                <a:lstStyle/>
                <a:p>
                  <a:endParaRPr lang="zh-CN" altLang="en-US"/>
                </a:p>
              </p:txBody>
            </p:sp>
            <p:sp>
              <p:nvSpPr>
                <p:cNvPr id="156" name="Rectangle 1884">
                  <a:extLst>
                    <a:ext uri="{FF2B5EF4-FFF2-40B4-BE49-F238E27FC236}">
                      <a16:creationId xmlns:a16="http://schemas.microsoft.com/office/drawing/2014/main" id="{CB98ABD9-4E35-4307-913D-3AB029F7B800}"/>
                    </a:ext>
                  </a:extLst>
                </p:cNvPr>
                <p:cNvSpPr/>
                <p:nvPr/>
              </p:nvSpPr>
              <p:spPr>
                <a:xfrm>
                  <a:off x="640385" y="980392"/>
                  <a:ext cx="205420" cy="262736"/>
                </a:xfrm>
                <a:prstGeom prst="rect">
                  <a:avLst/>
                </a:prstGeom>
                <a:ln>
                  <a:noFill/>
                </a:ln>
              </p:spPr>
              <p:txBody>
                <a:bodyPr vert="horz" lIns="0" tIns="0" rIns="0" bIns="0" rtlCol="0">
                  <a:noAutofit/>
                </a:bodyPr>
                <a:lstStyle/>
                <a:p>
                  <a:pPr>
                    <a:lnSpc>
                      <a:spcPct val="107000"/>
                    </a:lnSpc>
                    <a:spcAft>
                      <a:spcPts val="800"/>
                    </a:spcAft>
                  </a:pPr>
                  <a:r>
                    <a:rPr lang="en-US" sz="1600" b="1" kern="100">
                      <a:solidFill>
                        <a:srgbClr val="000000"/>
                      </a:solidFill>
                      <a:effectLst/>
                      <a:latin typeface="Verdana" panose="020B0604030504040204" pitchFamily="34" charset="0"/>
                      <a:ea typeface="Verdana" panose="020B0604030504040204" pitchFamily="34" charset="0"/>
                      <a:cs typeface="Verdana" panose="020B0604030504040204" pitchFamily="34" charset="0"/>
                    </a:rPr>
                    <a:t>B</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157" name="Rectangle 1885">
                  <a:extLst>
                    <a:ext uri="{FF2B5EF4-FFF2-40B4-BE49-F238E27FC236}">
                      <a16:creationId xmlns:a16="http://schemas.microsoft.com/office/drawing/2014/main" id="{E58DE191-7D1A-4EB0-B0BF-68160D086D9C}"/>
                    </a:ext>
                  </a:extLst>
                </p:cNvPr>
                <p:cNvSpPr/>
                <p:nvPr/>
              </p:nvSpPr>
              <p:spPr>
                <a:xfrm>
                  <a:off x="794309" y="980392"/>
                  <a:ext cx="92197" cy="262736"/>
                </a:xfrm>
                <a:prstGeom prst="rect">
                  <a:avLst/>
                </a:prstGeom>
                <a:ln>
                  <a:noFill/>
                </a:ln>
              </p:spPr>
              <p:txBody>
                <a:bodyPr vert="horz" lIns="0" tIns="0" rIns="0" bIns="0" rtlCol="0">
                  <a:noAutofit/>
                </a:bodyPr>
                <a:lstStyle/>
                <a:p>
                  <a:pPr>
                    <a:lnSpc>
                      <a:spcPct val="107000"/>
                    </a:lnSpc>
                    <a:spcAft>
                      <a:spcPts val="800"/>
                    </a:spcAft>
                  </a:pPr>
                  <a:r>
                    <a:rPr lang="zh-CN" sz="1600" b="1" kern="100">
                      <a:solidFill>
                        <a:srgbClr val="000000"/>
                      </a:solidFill>
                      <a:effectLst/>
                      <a:latin typeface="Calibri" panose="020F0502020204030204" pitchFamily="34" charset="0"/>
                      <a:ea typeface="Verdana" panose="020B0604030504040204" pitchFamily="34" charset="0"/>
                      <a:cs typeface="Verdana" panose="020B0604030504040204" pitchFamily="34" charset="0"/>
                    </a:rPr>
                    <a:t> </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158" name="Shape 1887">
                  <a:extLst>
                    <a:ext uri="{FF2B5EF4-FFF2-40B4-BE49-F238E27FC236}">
                      <a16:creationId xmlns:a16="http://schemas.microsoft.com/office/drawing/2014/main" id="{FCD84265-9009-4FFC-B8ED-4717D175D1FC}"/>
                    </a:ext>
                  </a:extLst>
                </p:cNvPr>
                <p:cNvSpPr/>
                <p:nvPr/>
              </p:nvSpPr>
              <p:spPr>
                <a:xfrm>
                  <a:off x="1882394" y="887349"/>
                  <a:ext cx="335026" cy="369951"/>
                </a:xfrm>
                <a:custGeom>
                  <a:avLst/>
                  <a:gdLst/>
                  <a:ahLst/>
                  <a:cxnLst/>
                  <a:rect l="0" t="0" r="0" b="0"/>
                  <a:pathLst>
                    <a:path w="335026" h="369951">
                      <a:moveTo>
                        <a:pt x="158115" y="369951"/>
                      </a:moveTo>
                      <a:lnTo>
                        <a:pt x="335026" y="0"/>
                      </a:lnTo>
                      <a:lnTo>
                        <a:pt x="0" y="0"/>
                      </a:lnTo>
                      <a:lnTo>
                        <a:pt x="158115" y="369951"/>
                      </a:lnTo>
                      <a:close/>
                    </a:path>
                  </a:pathLst>
                </a:custGeom>
                <a:ln w="28575" cap="flat">
                  <a:round/>
                </a:ln>
              </p:spPr>
              <p:style>
                <a:lnRef idx="1">
                  <a:srgbClr val="FF0000"/>
                </a:lnRef>
                <a:fillRef idx="0">
                  <a:srgbClr val="000000">
                    <a:alpha val="0"/>
                  </a:srgbClr>
                </a:fillRef>
                <a:effectRef idx="0">
                  <a:scrgbClr r="0" g="0" b="0"/>
                </a:effectRef>
                <a:fontRef idx="none"/>
              </p:style>
              <p:txBody>
                <a:bodyPr/>
                <a:lstStyle/>
                <a:p>
                  <a:endParaRPr lang="zh-CN" altLang="en-US"/>
                </a:p>
              </p:txBody>
            </p:sp>
            <p:sp>
              <p:nvSpPr>
                <p:cNvPr id="159" name="Rectangle 1888">
                  <a:extLst>
                    <a:ext uri="{FF2B5EF4-FFF2-40B4-BE49-F238E27FC236}">
                      <a16:creationId xmlns:a16="http://schemas.microsoft.com/office/drawing/2014/main" id="{DA38E54E-8258-4DBA-84FF-375208131862}"/>
                    </a:ext>
                  </a:extLst>
                </p:cNvPr>
                <p:cNvSpPr/>
                <p:nvPr/>
              </p:nvSpPr>
              <p:spPr>
                <a:xfrm>
                  <a:off x="1976374" y="980392"/>
                  <a:ext cx="195176" cy="262736"/>
                </a:xfrm>
                <a:prstGeom prst="rect">
                  <a:avLst/>
                </a:prstGeom>
                <a:ln>
                  <a:noFill/>
                </a:ln>
              </p:spPr>
              <p:txBody>
                <a:bodyPr vert="horz" lIns="0" tIns="0" rIns="0" bIns="0" rtlCol="0">
                  <a:noAutofit/>
                </a:bodyPr>
                <a:lstStyle/>
                <a:p>
                  <a:pPr>
                    <a:lnSpc>
                      <a:spcPct val="107000"/>
                    </a:lnSpc>
                    <a:spcAft>
                      <a:spcPts val="800"/>
                    </a:spcAft>
                  </a:pPr>
                  <a:r>
                    <a:rPr lang="en-US" sz="1600" b="1" kern="100">
                      <a:solidFill>
                        <a:srgbClr val="000000"/>
                      </a:solidFill>
                      <a:effectLst/>
                      <a:latin typeface="Verdana" panose="020B0604030504040204" pitchFamily="34" charset="0"/>
                      <a:ea typeface="Verdana" panose="020B0604030504040204" pitchFamily="34" charset="0"/>
                      <a:cs typeface="Verdana" panose="020B0604030504040204" pitchFamily="34" charset="0"/>
                    </a:rPr>
                    <a:t>C</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160" name="Rectangle 1889">
                  <a:extLst>
                    <a:ext uri="{FF2B5EF4-FFF2-40B4-BE49-F238E27FC236}">
                      <a16:creationId xmlns:a16="http://schemas.microsoft.com/office/drawing/2014/main" id="{76832CF7-A54A-4E79-A2A8-030789C89216}"/>
                    </a:ext>
                  </a:extLst>
                </p:cNvPr>
                <p:cNvSpPr/>
                <p:nvPr/>
              </p:nvSpPr>
              <p:spPr>
                <a:xfrm>
                  <a:off x="2122678" y="980392"/>
                  <a:ext cx="92196" cy="262736"/>
                </a:xfrm>
                <a:prstGeom prst="rect">
                  <a:avLst/>
                </a:prstGeom>
                <a:ln>
                  <a:noFill/>
                </a:ln>
              </p:spPr>
              <p:txBody>
                <a:bodyPr vert="horz" lIns="0" tIns="0" rIns="0" bIns="0" rtlCol="0">
                  <a:noAutofit/>
                </a:bodyPr>
                <a:lstStyle/>
                <a:p>
                  <a:pPr>
                    <a:lnSpc>
                      <a:spcPct val="107000"/>
                    </a:lnSpc>
                    <a:spcAft>
                      <a:spcPts val="800"/>
                    </a:spcAft>
                  </a:pPr>
                  <a:r>
                    <a:rPr lang="zh-CN" sz="1600" b="1" kern="100">
                      <a:solidFill>
                        <a:srgbClr val="000000"/>
                      </a:solidFill>
                      <a:effectLst/>
                      <a:latin typeface="Calibri" panose="020F0502020204030204" pitchFamily="34" charset="0"/>
                      <a:ea typeface="Verdana" panose="020B0604030504040204" pitchFamily="34" charset="0"/>
                      <a:cs typeface="Verdana" panose="020B0604030504040204" pitchFamily="34" charset="0"/>
                    </a:rPr>
                    <a:t> </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161" name="Shape 1891">
                  <a:extLst>
                    <a:ext uri="{FF2B5EF4-FFF2-40B4-BE49-F238E27FC236}">
                      <a16:creationId xmlns:a16="http://schemas.microsoft.com/office/drawing/2014/main" id="{4B14E1F2-5966-4933-B0E3-98093A6F6BFC}"/>
                    </a:ext>
                  </a:extLst>
                </p:cNvPr>
                <p:cNvSpPr/>
                <p:nvPr/>
              </p:nvSpPr>
              <p:spPr>
                <a:xfrm>
                  <a:off x="3214370" y="887349"/>
                  <a:ext cx="334899" cy="369951"/>
                </a:xfrm>
                <a:custGeom>
                  <a:avLst/>
                  <a:gdLst/>
                  <a:ahLst/>
                  <a:cxnLst/>
                  <a:rect l="0" t="0" r="0" b="0"/>
                  <a:pathLst>
                    <a:path w="334899" h="369951">
                      <a:moveTo>
                        <a:pt x="158115" y="369951"/>
                      </a:moveTo>
                      <a:lnTo>
                        <a:pt x="334899" y="0"/>
                      </a:lnTo>
                      <a:lnTo>
                        <a:pt x="0" y="0"/>
                      </a:lnTo>
                      <a:lnTo>
                        <a:pt x="158115" y="369951"/>
                      </a:lnTo>
                      <a:close/>
                    </a:path>
                  </a:pathLst>
                </a:custGeom>
                <a:ln w="28575" cap="flat">
                  <a:round/>
                </a:ln>
              </p:spPr>
              <p:style>
                <a:lnRef idx="1">
                  <a:srgbClr val="FF0000"/>
                </a:lnRef>
                <a:fillRef idx="0">
                  <a:srgbClr val="000000">
                    <a:alpha val="0"/>
                  </a:srgbClr>
                </a:fillRef>
                <a:effectRef idx="0">
                  <a:scrgbClr r="0" g="0" b="0"/>
                </a:effectRef>
                <a:fontRef idx="none"/>
              </p:style>
              <p:txBody>
                <a:bodyPr/>
                <a:lstStyle/>
                <a:p>
                  <a:endParaRPr lang="zh-CN" altLang="en-US"/>
                </a:p>
              </p:txBody>
            </p:sp>
            <p:sp>
              <p:nvSpPr>
                <p:cNvPr id="162" name="Rectangle 1892">
                  <a:extLst>
                    <a:ext uri="{FF2B5EF4-FFF2-40B4-BE49-F238E27FC236}">
                      <a16:creationId xmlns:a16="http://schemas.microsoft.com/office/drawing/2014/main" id="{8BD87C13-AB67-4252-97C5-4803A7480025}"/>
                    </a:ext>
                  </a:extLst>
                </p:cNvPr>
                <p:cNvSpPr/>
                <p:nvPr/>
              </p:nvSpPr>
              <p:spPr>
                <a:xfrm>
                  <a:off x="3298190" y="980392"/>
                  <a:ext cx="223752" cy="262736"/>
                </a:xfrm>
                <a:prstGeom prst="rect">
                  <a:avLst/>
                </a:prstGeom>
                <a:ln>
                  <a:noFill/>
                </a:ln>
              </p:spPr>
              <p:txBody>
                <a:bodyPr vert="horz" lIns="0" tIns="0" rIns="0" bIns="0" rtlCol="0">
                  <a:noAutofit/>
                </a:bodyPr>
                <a:lstStyle/>
                <a:p>
                  <a:pPr>
                    <a:lnSpc>
                      <a:spcPct val="107000"/>
                    </a:lnSpc>
                    <a:spcAft>
                      <a:spcPts val="800"/>
                    </a:spcAft>
                  </a:pPr>
                  <a:r>
                    <a:rPr lang="en-US" sz="1600" b="1" kern="100">
                      <a:solidFill>
                        <a:srgbClr val="000000"/>
                      </a:solidFill>
                      <a:effectLst/>
                      <a:latin typeface="Verdana" panose="020B0604030504040204" pitchFamily="34" charset="0"/>
                      <a:ea typeface="Verdana" panose="020B0604030504040204" pitchFamily="34" charset="0"/>
                      <a:cs typeface="Verdana" panose="020B0604030504040204" pitchFamily="34" charset="0"/>
                    </a:rPr>
                    <a:t>D</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163" name="Rectangle 1893">
                  <a:extLst>
                    <a:ext uri="{FF2B5EF4-FFF2-40B4-BE49-F238E27FC236}">
                      <a16:creationId xmlns:a16="http://schemas.microsoft.com/office/drawing/2014/main" id="{A34283F1-5942-49EA-B2DF-A79415370DC6}"/>
                    </a:ext>
                  </a:extLst>
                </p:cNvPr>
                <p:cNvSpPr/>
                <p:nvPr/>
              </p:nvSpPr>
              <p:spPr>
                <a:xfrm>
                  <a:off x="3465830" y="980392"/>
                  <a:ext cx="92196" cy="262736"/>
                </a:xfrm>
                <a:prstGeom prst="rect">
                  <a:avLst/>
                </a:prstGeom>
                <a:ln>
                  <a:noFill/>
                </a:ln>
              </p:spPr>
              <p:txBody>
                <a:bodyPr vert="horz" lIns="0" tIns="0" rIns="0" bIns="0" rtlCol="0">
                  <a:noAutofit/>
                </a:bodyPr>
                <a:lstStyle/>
                <a:p>
                  <a:pPr>
                    <a:lnSpc>
                      <a:spcPct val="107000"/>
                    </a:lnSpc>
                    <a:spcAft>
                      <a:spcPts val="800"/>
                    </a:spcAft>
                  </a:pPr>
                  <a:r>
                    <a:rPr lang="zh-CN" sz="1600" b="1" kern="100">
                      <a:solidFill>
                        <a:srgbClr val="000000"/>
                      </a:solidFill>
                      <a:effectLst/>
                      <a:latin typeface="Calibri" panose="020F0502020204030204" pitchFamily="34" charset="0"/>
                      <a:ea typeface="Verdana" panose="020B0604030504040204" pitchFamily="34" charset="0"/>
                      <a:cs typeface="Verdana" panose="020B0604030504040204" pitchFamily="34" charset="0"/>
                    </a:rPr>
                    <a:t> </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164" name="Shape 1895">
                  <a:extLst>
                    <a:ext uri="{FF2B5EF4-FFF2-40B4-BE49-F238E27FC236}">
                      <a16:creationId xmlns:a16="http://schemas.microsoft.com/office/drawing/2014/main" id="{7D8350CD-3400-493F-9041-A4DE17CAF8DF}"/>
                    </a:ext>
                  </a:extLst>
                </p:cNvPr>
                <p:cNvSpPr/>
                <p:nvPr/>
              </p:nvSpPr>
              <p:spPr>
                <a:xfrm>
                  <a:off x="113919" y="1751013"/>
                  <a:ext cx="350838" cy="369888"/>
                </a:xfrm>
                <a:custGeom>
                  <a:avLst/>
                  <a:gdLst/>
                  <a:ahLst/>
                  <a:cxnLst/>
                  <a:rect l="0" t="0" r="0" b="0"/>
                  <a:pathLst>
                    <a:path w="350838" h="369888">
                      <a:moveTo>
                        <a:pt x="0" y="369888"/>
                      </a:moveTo>
                      <a:lnTo>
                        <a:pt x="175425" y="0"/>
                      </a:lnTo>
                      <a:lnTo>
                        <a:pt x="350838" y="369888"/>
                      </a:lnTo>
                      <a:close/>
                    </a:path>
                  </a:pathLst>
                </a:custGeom>
                <a:ln w="28575" cap="flat">
                  <a:round/>
                </a:ln>
              </p:spPr>
              <p:style>
                <a:lnRef idx="1">
                  <a:srgbClr val="FF0000"/>
                </a:lnRef>
                <a:fillRef idx="0">
                  <a:srgbClr val="000000">
                    <a:alpha val="0"/>
                  </a:srgbClr>
                </a:fillRef>
                <a:effectRef idx="0">
                  <a:scrgbClr r="0" g="0" b="0"/>
                </a:effectRef>
                <a:fontRef idx="none"/>
              </p:style>
              <p:txBody>
                <a:bodyPr/>
                <a:lstStyle/>
                <a:p>
                  <a:endParaRPr lang="zh-CN" altLang="en-US"/>
                </a:p>
              </p:txBody>
            </p:sp>
            <p:sp>
              <p:nvSpPr>
                <p:cNvPr id="165" name="Shape 1897">
                  <a:extLst>
                    <a:ext uri="{FF2B5EF4-FFF2-40B4-BE49-F238E27FC236}">
                      <a16:creationId xmlns:a16="http://schemas.microsoft.com/office/drawing/2014/main" id="{7B071401-D15C-470E-ABE7-7726565B5749}"/>
                    </a:ext>
                  </a:extLst>
                </p:cNvPr>
                <p:cNvSpPr/>
                <p:nvPr/>
              </p:nvSpPr>
              <p:spPr>
                <a:xfrm>
                  <a:off x="555244" y="1751013"/>
                  <a:ext cx="352425" cy="369888"/>
                </a:xfrm>
                <a:custGeom>
                  <a:avLst/>
                  <a:gdLst/>
                  <a:ahLst/>
                  <a:cxnLst/>
                  <a:rect l="0" t="0" r="0" b="0"/>
                  <a:pathLst>
                    <a:path w="352425" h="369888">
                      <a:moveTo>
                        <a:pt x="0" y="369888"/>
                      </a:moveTo>
                      <a:lnTo>
                        <a:pt x="176213" y="0"/>
                      </a:lnTo>
                      <a:lnTo>
                        <a:pt x="352425" y="369888"/>
                      </a:lnTo>
                      <a:close/>
                    </a:path>
                  </a:pathLst>
                </a:custGeom>
                <a:ln w="28575" cap="flat">
                  <a:round/>
                </a:ln>
              </p:spPr>
              <p:style>
                <a:lnRef idx="1">
                  <a:srgbClr val="FF0000"/>
                </a:lnRef>
                <a:fillRef idx="0">
                  <a:srgbClr val="000000">
                    <a:alpha val="0"/>
                  </a:srgbClr>
                </a:fillRef>
                <a:effectRef idx="0">
                  <a:scrgbClr r="0" g="0" b="0"/>
                </a:effectRef>
                <a:fontRef idx="none"/>
              </p:style>
              <p:txBody>
                <a:bodyPr/>
                <a:lstStyle/>
                <a:p>
                  <a:endParaRPr lang="zh-CN" altLang="en-US"/>
                </a:p>
              </p:txBody>
            </p:sp>
            <p:sp>
              <p:nvSpPr>
                <p:cNvPr id="166" name="Shape 1899">
                  <a:extLst>
                    <a:ext uri="{FF2B5EF4-FFF2-40B4-BE49-F238E27FC236}">
                      <a16:creationId xmlns:a16="http://schemas.microsoft.com/office/drawing/2014/main" id="{347F6B1D-280E-48FD-B09E-D7AD77CC0A17}"/>
                    </a:ext>
                  </a:extLst>
                </p:cNvPr>
                <p:cNvSpPr/>
                <p:nvPr/>
              </p:nvSpPr>
              <p:spPr>
                <a:xfrm>
                  <a:off x="998220" y="1751013"/>
                  <a:ext cx="350774" cy="369888"/>
                </a:xfrm>
                <a:custGeom>
                  <a:avLst/>
                  <a:gdLst/>
                  <a:ahLst/>
                  <a:cxnLst/>
                  <a:rect l="0" t="0" r="0" b="0"/>
                  <a:pathLst>
                    <a:path w="350774" h="369888">
                      <a:moveTo>
                        <a:pt x="0" y="369888"/>
                      </a:moveTo>
                      <a:lnTo>
                        <a:pt x="175387" y="0"/>
                      </a:lnTo>
                      <a:lnTo>
                        <a:pt x="350774" y="369888"/>
                      </a:lnTo>
                      <a:close/>
                    </a:path>
                  </a:pathLst>
                </a:custGeom>
                <a:ln w="28575" cap="flat">
                  <a:round/>
                </a:ln>
              </p:spPr>
              <p:style>
                <a:lnRef idx="1">
                  <a:srgbClr val="FF0000"/>
                </a:lnRef>
                <a:fillRef idx="0">
                  <a:srgbClr val="000000">
                    <a:alpha val="0"/>
                  </a:srgbClr>
                </a:fillRef>
                <a:effectRef idx="0">
                  <a:scrgbClr r="0" g="0" b="0"/>
                </a:effectRef>
                <a:fontRef idx="none"/>
              </p:style>
              <p:txBody>
                <a:bodyPr/>
                <a:lstStyle/>
                <a:p>
                  <a:endParaRPr lang="zh-CN" altLang="en-US"/>
                </a:p>
              </p:txBody>
            </p:sp>
            <p:sp>
              <p:nvSpPr>
                <p:cNvPr id="167" name="Shape 1901">
                  <a:extLst>
                    <a:ext uri="{FF2B5EF4-FFF2-40B4-BE49-F238E27FC236}">
                      <a16:creationId xmlns:a16="http://schemas.microsoft.com/office/drawing/2014/main" id="{98FA0F33-C5C6-4E8C-93EA-0094F165A4F0}"/>
                    </a:ext>
                  </a:extLst>
                </p:cNvPr>
                <p:cNvSpPr/>
                <p:nvPr/>
              </p:nvSpPr>
              <p:spPr>
                <a:xfrm>
                  <a:off x="1439545" y="1751013"/>
                  <a:ext cx="352425" cy="369888"/>
                </a:xfrm>
                <a:custGeom>
                  <a:avLst/>
                  <a:gdLst/>
                  <a:ahLst/>
                  <a:cxnLst/>
                  <a:rect l="0" t="0" r="0" b="0"/>
                  <a:pathLst>
                    <a:path w="352425" h="369888">
                      <a:moveTo>
                        <a:pt x="0" y="369888"/>
                      </a:moveTo>
                      <a:lnTo>
                        <a:pt x="176149" y="0"/>
                      </a:lnTo>
                      <a:lnTo>
                        <a:pt x="352425" y="369888"/>
                      </a:lnTo>
                      <a:close/>
                    </a:path>
                  </a:pathLst>
                </a:custGeom>
                <a:ln w="28575" cap="flat">
                  <a:round/>
                </a:ln>
              </p:spPr>
              <p:style>
                <a:lnRef idx="1">
                  <a:srgbClr val="FF0000"/>
                </a:lnRef>
                <a:fillRef idx="0">
                  <a:srgbClr val="000000">
                    <a:alpha val="0"/>
                  </a:srgbClr>
                </a:fillRef>
                <a:effectRef idx="0">
                  <a:scrgbClr r="0" g="0" b="0"/>
                </a:effectRef>
                <a:fontRef idx="none"/>
              </p:style>
              <p:txBody>
                <a:bodyPr/>
                <a:lstStyle/>
                <a:p>
                  <a:endParaRPr lang="zh-CN" altLang="en-US"/>
                </a:p>
              </p:txBody>
            </p:sp>
            <p:sp>
              <p:nvSpPr>
                <p:cNvPr id="168" name="Shape 1903">
                  <a:extLst>
                    <a:ext uri="{FF2B5EF4-FFF2-40B4-BE49-F238E27FC236}">
                      <a16:creationId xmlns:a16="http://schemas.microsoft.com/office/drawing/2014/main" id="{526BD037-6E03-448F-8E98-880BF61E9B78}"/>
                    </a:ext>
                  </a:extLst>
                </p:cNvPr>
                <p:cNvSpPr/>
                <p:nvPr/>
              </p:nvSpPr>
              <p:spPr>
                <a:xfrm>
                  <a:off x="1882394" y="1751013"/>
                  <a:ext cx="350901" cy="369888"/>
                </a:xfrm>
                <a:custGeom>
                  <a:avLst/>
                  <a:gdLst/>
                  <a:ahLst/>
                  <a:cxnLst/>
                  <a:rect l="0" t="0" r="0" b="0"/>
                  <a:pathLst>
                    <a:path w="350901" h="369888">
                      <a:moveTo>
                        <a:pt x="0" y="369888"/>
                      </a:moveTo>
                      <a:lnTo>
                        <a:pt x="175387" y="0"/>
                      </a:lnTo>
                      <a:lnTo>
                        <a:pt x="350901" y="369888"/>
                      </a:lnTo>
                      <a:close/>
                    </a:path>
                  </a:pathLst>
                </a:custGeom>
                <a:ln w="28575" cap="flat">
                  <a:round/>
                </a:ln>
              </p:spPr>
              <p:style>
                <a:lnRef idx="1">
                  <a:srgbClr val="A6A6A6"/>
                </a:lnRef>
                <a:fillRef idx="0">
                  <a:srgbClr val="000000">
                    <a:alpha val="0"/>
                  </a:srgbClr>
                </a:fillRef>
                <a:effectRef idx="0">
                  <a:scrgbClr r="0" g="0" b="0"/>
                </a:effectRef>
                <a:fontRef idx="none"/>
              </p:style>
              <p:txBody>
                <a:bodyPr/>
                <a:lstStyle/>
                <a:p>
                  <a:endParaRPr lang="zh-CN" altLang="en-US"/>
                </a:p>
              </p:txBody>
            </p:sp>
            <p:sp>
              <p:nvSpPr>
                <p:cNvPr id="169" name="Shape 1905">
                  <a:extLst>
                    <a:ext uri="{FF2B5EF4-FFF2-40B4-BE49-F238E27FC236}">
                      <a16:creationId xmlns:a16="http://schemas.microsoft.com/office/drawing/2014/main" id="{19C4D940-FBEF-4665-B983-23C77E8CEE53}"/>
                    </a:ext>
                  </a:extLst>
                </p:cNvPr>
                <p:cNvSpPr/>
                <p:nvPr/>
              </p:nvSpPr>
              <p:spPr>
                <a:xfrm>
                  <a:off x="2323719" y="1751013"/>
                  <a:ext cx="352425" cy="369888"/>
                </a:xfrm>
                <a:custGeom>
                  <a:avLst/>
                  <a:gdLst/>
                  <a:ahLst/>
                  <a:cxnLst/>
                  <a:rect l="0" t="0" r="0" b="0"/>
                  <a:pathLst>
                    <a:path w="352425" h="369888">
                      <a:moveTo>
                        <a:pt x="0" y="369888"/>
                      </a:moveTo>
                      <a:lnTo>
                        <a:pt x="176276" y="0"/>
                      </a:lnTo>
                      <a:lnTo>
                        <a:pt x="352425" y="369888"/>
                      </a:lnTo>
                      <a:close/>
                    </a:path>
                  </a:pathLst>
                </a:custGeom>
                <a:ln w="28575" cap="flat">
                  <a:round/>
                </a:ln>
              </p:spPr>
              <p:style>
                <a:lnRef idx="1">
                  <a:srgbClr val="A6A6A6"/>
                </a:lnRef>
                <a:fillRef idx="0">
                  <a:srgbClr val="000000">
                    <a:alpha val="0"/>
                  </a:srgbClr>
                </a:fillRef>
                <a:effectRef idx="0">
                  <a:scrgbClr r="0" g="0" b="0"/>
                </a:effectRef>
                <a:fontRef idx="none"/>
              </p:style>
              <p:txBody>
                <a:bodyPr/>
                <a:lstStyle/>
                <a:p>
                  <a:endParaRPr lang="zh-CN" altLang="en-US"/>
                </a:p>
              </p:txBody>
            </p:sp>
            <p:sp>
              <p:nvSpPr>
                <p:cNvPr id="170" name="Shape 1907">
                  <a:extLst>
                    <a:ext uri="{FF2B5EF4-FFF2-40B4-BE49-F238E27FC236}">
                      <a16:creationId xmlns:a16="http://schemas.microsoft.com/office/drawing/2014/main" id="{BBD25DBB-F0E7-432B-9C3C-CBDEFF3C03C5}"/>
                    </a:ext>
                  </a:extLst>
                </p:cNvPr>
                <p:cNvSpPr/>
                <p:nvPr/>
              </p:nvSpPr>
              <p:spPr>
                <a:xfrm>
                  <a:off x="2765044" y="1751013"/>
                  <a:ext cx="352425" cy="369888"/>
                </a:xfrm>
                <a:custGeom>
                  <a:avLst/>
                  <a:gdLst/>
                  <a:ahLst/>
                  <a:cxnLst/>
                  <a:rect l="0" t="0" r="0" b="0"/>
                  <a:pathLst>
                    <a:path w="352425" h="369888">
                      <a:moveTo>
                        <a:pt x="0" y="369888"/>
                      </a:moveTo>
                      <a:lnTo>
                        <a:pt x="176276" y="0"/>
                      </a:lnTo>
                      <a:lnTo>
                        <a:pt x="352425" y="369888"/>
                      </a:lnTo>
                      <a:close/>
                    </a:path>
                  </a:pathLst>
                </a:custGeom>
                <a:ln w="28575" cap="flat">
                  <a:round/>
                </a:ln>
              </p:spPr>
              <p:style>
                <a:lnRef idx="1">
                  <a:srgbClr val="FF0000"/>
                </a:lnRef>
                <a:fillRef idx="0">
                  <a:srgbClr val="000000">
                    <a:alpha val="0"/>
                  </a:srgbClr>
                </a:fillRef>
                <a:effectRef idx="0">
                  <a:scrgbClr r="0" g="0" b="0"/>
                </a:effectRef>
                <a:fontRef idx="none"/>
              </p:style>
              <p:txBody>
                <a:bodyPr/>
                <a:lstStyle/>
                <a:p>
                  <a:endParaRPr lang="zh-CN" altLang="en-US"/>
                </a:p>
              </p:txBody>
            </p:sp>
            <p:sp>
              <p:nvSpPr>
                <p:cNvPr id="171" name="Shape 1909">
                  <a:extLst>
                    <a:ext uri="{FF2B5EF4-FFF2-40B4-BE49-F238E27FC236}">
                      <a16:creationId xmlns:a16="http://schemas.microsoft.com/office/drawing/2014/main" id="{251B1EF6-DD04-49CA-8AD9-1B1A2604A03C}"/>
                    </a:ext>
                  </a:extLst>
                </p:cNvPr>
                <p:cNvSpPr/>
                <p:nvPr/>
              </p:nvSpPr>
              <p:spPr>
                <a:xfrm>
                  <a:off x="3208020" y="1751013"/>
                  <a:ext cx="352425" cy="369888"/>
                </a:xfrm>
                <a:custGeom>
                  <a:avLst/>
                  <a:gdLst/>
                  <a:ahLst/>
                  <a:cxnLst/>
                  <a:rect l="0" t="0" r="0" b="0"/>
                  <a:pathLst>
                    <a:path w="352425" h="369888">
                      <a:moveTo>
                        <a:pt x="0" y="369888"/>
                      </a:moveTo>
                      <a:lnTo>
                        <a:pt x="176149" y="0"/>
                      </a:lnTo>
                      <a:lnTo>
                        <a:pt x="352425" y="369888"/>
                      </a:lnTo>
                      <a:close/>
                    </a:path>
                  </a:pathLst>
                </a:custGeom>
                <a:ln w="28575" cap="flat">
                  <a:round/>
                </a:ln>
              </p:spPr>
              <p:style>
                <a:lnRef idx="1">
                  <a:srgbClr val="FF0000"/>
                </a:lnRef>
                <a:fillRef idx="0">
                  <a:srgbClr val="000000">
                    <a:alpha val="0"/>
                  </a:srgbClr>
                </a:fillRef>
                <a:effectRef idx="0">
                  <a:scrgbClr r="0" g="0" b="0"/>
                </a:effectRef>
                <a:fontRef idx="none"/>
              </p:style>
              <p:txBody>
                <a:bodyPr/>
                <a:lstStyle/>
                <a:p>
                  <a:endParaRPr lang="zh-CN" altLang="en-US"/>
                </a:p>
              </p:txBody>
            </p:sp>
            <p:sp>
              <p:nvSpPr>
                <p:cNvPr id="172" name="Shape 1911">
                  <a:extLst>
                    <a:ext uri="{FF2B5EF4-FFF2-40B4-BE49-F238E27FC236}">
                      <a16:creationId xmlns:a16="http://schemas.microsoft.com/office/drawing/2014/main" id="{EB232D34-F3C8-4D7C-AD7E-2F4EB2249740}"/>
                    </a:ext>
                  </a:extLst>
                </p:cNvPr>
                <p:cNvSpPr/>
                <p:nvPr/>
              </p:nvSpPr>
              <p:spPr>
                <a:xfrm>
                  <a:off x="3649345" y="1751013"/>
                  <a:ext cx="352425" cy="369888"/>
                </a:xfrm>
                <a:custGeom>
                  <a:avLst/>
                  <a:gdLst/>
                  <a:ahLst/>
                  <a:cxnLst/>
                  <a:rect l="0" t="0" r="0" b="0"/>
                  <a:pathLst>
                    <a:path w="352425" h="369888">
                      <a:moveTo>
                        <a:pt x="0" y="369888"/>
                      </a:moveTo>
                      <a:lnTo>
                        <a:pt x="176149" y="0"/>
                      </a:lnTo>
                      <a:lnTo>
                        <a:pt x="352425" y="369888"/>
                      </a:lnTo>
                      <a:close/>
                    </a:path>
                  </a:pathLst>
                </a:custGeom>
                <a:ln w="28575" cap="flat">
                  <a:round/>
                </a:ln>
              </p:spPr>
              <p:style>
                <a:lnRef idx="1">
                  <a:srgbClr val="0099CC"/>
                </a:lnRef>
                <a:fillRef idx="0">
                  <a:srgbClr val="000000">
                    <a:alpha val="0"/>
                  </a:srgbClr>
                </a:fillRef>
                <a:effectRef idx="0">
                  <a:scrgbClr r="0" g="0" b="0"/>
                </a:effectRef>
                <a:fontRef idx="none"/>
              </p:style>
              <p:txBody>
                <a:bodyPr/>
                <a:lstStyle/>
                <a:p>
                  <a:endParaRPr lang="zh-CN" altLang="en-US"/>
                </a:p>
              </p:txBody>
            </p:sp>
            <p:sp>
              <p:nvSpPr>
                <p:cNvPr id="173" name="Shape 1912">
                  <a:extLst>
                    <a:ext uri="{FF2B5EF4-FFF2-40B4-BE49-F238E27FC236}">
                      <a16:creationId xmlns:a16="http://schemas.microsoft.com/office/drawing/2014/main" id="{0C71FF2F-EBAC-4649-A9FA-A0CBDA6B28BB}"/>
                    </a:ext>
                  </a:extLst>
                </p:cNvPr>
                <p:cNvSpPr/>
                <p:nvPr/>
              </p:nvSpPr>
              <p:spPr>
                <a:xfrm>
                  <a:off x="702882" y="368300"/>
                  <a:ext cx="1335088" cy="519049"/>
                </a:xfrm>
                <a:custGeom>
                  <a:avLst/>
                  <a:gdLst/>
                  <a:ahLst/>
                  <a:cxnLst/>
                  <a:rect l="0" t="0" r="0" b="0"/>
                  <a:pathLst>
                    <a:path w="1335088" h="519049">
                      <a:moveTo>
                        <a:pt x="1335088" y="0"/>
                      </a:moveTo>
                      <a:lnTo>
                        <a:pt x="0" y="519049"/>
                      </a:lnTo>
                    </a:path>
                  </a:pathLst>
                </a:custGeom>
                <a:ln w="28575" cap="flat">
                  <a:round/>
                </a:ln>
              </p:spPr>
              <p:style>
                <a:lnRef idx="1">
                  <a:srgbClr val="FF0000"/>
                </a:lnRef>
                <a:fillRef idx="0">
                  <a:srgbClr val="000000">
                    <a:alpha val="0"/>
                  </a:srgbClr>
                </a:fillRef>
                <a:effectRef idx="0">
                  <a:scrgbClr r="0" g="0" b="0"/>
                </a:effectRef>
                <a:fontRef idx="none"/>
              </p:style>
              <p:txBody>
                <a:bodyPr/>
                <a:lstStyle/>
                <a:p>
                  <a:endParaRPr lang="zh-CN" altLang="en-US"/>
                </a:p>
              </p:txBody>
            </p:sp>
            <p:sp>
              <p:nvSpPr>
                <p:cNvPr id="174" name="Shape 1913">
                  <a:extLst>
                    <a:ext uri="{FF2B5EF4-FFF2-40B4-BE49-F238E27FC236}">
                      <a16:creationId xmlns:a16="http://schemas.microsoft.com/office/drawing/2014/main" id="{8396797E-5BF4-4344-B2AC-08305E2CD400}"/>
                    </a:ext>
                  </a:extLst>
                </p:cNvPr>
                <p:cNvSpPr/>
                <p:nvPr/>
              </p:nvSpPr>
              <p:spPr>
                <a:xfrm>
                  <a:off x="2041144" y="368300"/>
                  <a:ext cx="0" cy="519049"/>
                </a:xfrm>
                <a:custGeom>
                  <a:avLst/>
                  <a:gdLst/>
                  <a:ahLst/>
                  <a:cxnLst/>
                  <a:rect l="0" t="0" r="0" b="0"/>
                  <a:pathLst>
                    <a:path h="519049">
                      <a:moveTo>
                        <a:pt x="0" y="0"/>
                      </a:moveTo>
                      <a:lnTo>
                        <a:pt x="0" y="519049"/>
                      </a:lnTo>
                    </a:path>
                  </a:pathLst>
                </a:custGeom>
                <a:ln w="28575" cap="flat">
                  <a:round/>
                </a:ln>
              </p:spPr>
              <p:style>
                <a:lnRef idx="1">
                  <a:srgbClr val="FF0000"/>
                </a:lnRef>
                <a:fillRef idx="0">
                  <a:srgbClr val="000000">
                    <a:alpha val="0"/>
                  </a:srgbClr>
                </a:fillRef>
                <a:effectRef idx="0">
                  <a:scrgbClr r="0" g="0" b="0"/>
                </a:effectRef>
                <a:fontRef idx="none"/>
              </p:style>
              <p:txBody>
                <a:bodyPr/>
                <a:lstStyle/>
                <a:p>
                  <a:endParaRPr lang="zh-CN" altLang="en-US"/>
                </a:p>
              </p:txBody>
            </p:sp>
            <p:sp>
              <p:nvSpPr>
                <p:cNvPr id="175" name="Shape 1914">
                  <a:extLst>
                    <a:ext uri="{FF2B5EF4-FFF2-40B4-BE49-F238E27FC236}">
                      <a16:creationId xmlns:a16="http://schemas.microsoft.com/office/drawing/2014/main" id="{21E84C4D-1DED-4FDB-BD66-87F02EA9E99A}"/>
                    </a:ext>
                  </a:extLst>
                </p:cNvPr>
                <p:cNvSpPr/>
                <p:nvPr/>
              </p:nvSpPr>
              <p:spPr>
                <a:xfrm>
                  <a:off x="2041144" y="368300"/>
                  <a:ext cx="1466850" cy="519049"/>
                </a:xfrm>
                <a:custGeom>
                  <a:avLst/>
                  <a:gdLst/>
                  <a:ahLst/>
                  <a:cxnLst/>
                  <a:rect l="0" t="0" r="0" b="0"/>
                  <a:pathLst>
                    <a:path w="1466850" h="519049">
                      <a:moveTo>
                        <a:pt x="0" y="0"/>
                      </a:moveTo>
                      <a:lnTo>
                        <a:pt x="1466850" y="519049"/>
                      </a:lnTo>
                    </a:path>
                  </a:pathLst>
                </a:custGeom>
                <a:ln w="28575" cap="flat">
                  <a:round/>
                </a:ln>
              </p:spPr>
              <p:style>
                <a:lnRef idx="1">
                  <a:srgbClr val="FF0000"/>
                </a:lnRef>
                <a:fillRef idx="0">
                  <a:srgbClr val="000000">
                    <a:alpha val="0"/>
                  </a:srgbClr>
                </a:fillRef>
                <a:effectRef idx="0">
                  <a:scrgbClr r="0" g="0" b="0"/>
                </a:effectRef>
                <a:fontRef idx="none"/>
              </p:style>
              <p:txBody>
                <a:bodyPr/>
                <a:lstStyle/>
                <a:p>
                  <a:endParaRPr lang="zh-CN" altLang="en-US"/>
                </a:p>
              </p:txBody>
            </p:sp>
            <p:sp>
              <p:nvSpPr>
                <p:cNvPr id="176" name="Shape 1915">
                  <a:extLst>
                    <a:ext uri="{FF2B5EF4-FFF2-40B4-BE49-F238E27FC236}">
                      <a16:creationId xmlns:a16="http://schemas.microsoft.com/office/drawing/2014/main" id="{B153B11C-B54F-4DAB-83EF-46DB99714C77}"/>
                    </a:ext>
                  </a:extLst>
                </p:cNvPr>
                <p:cNvSpPr/>
                <p:nvPr/>
              </p:nvSpPr>
              <p:spPr>
                <a:xfrm>
                  <a:off x="290132" y="1257300"/>
                  <a:ext cx="412750" cy="493713"/>
                </a:xfrm>
                <a:custGeom>
                  <a:avLst/>
                  <a:gdLst/>
                  <a:ahLst/>
                  <a:cxnLst/>
                  <a:rect l="0" t="0" r="0" b="0"/>
                  <a:pathLst>
                    <a:path w="412750" h="493713">
                      <a:moveTo>
                        <a:pt x="412750" y="0"/>
                      </a:moveTo>
                      <a:lnTo>
                        <a:pt x="0" y="493713"/>
                      </a:lnTo>
                    </a:path>
                  </a:pathLst>
                </a:custGeom>
                <a:ln w="28575" cap="flat">
                  <a:round/>
                </a:ln>
              </p:spPr>
              <p:style>
                <a:lnRef idx="1">
                  <a:srgbClr val="FF0000"/>
                </a:lnRef>
                <a:fillRef idx="0">
                  <a:srgbClr val="000000">
                    <a:alpha val="0"/>
                  </a:srgbClr>
                </a:fillRef>
                <a:effectRef idx="0">
                  <a:scrgbClr r="0" g="0" b="0"/>
                </a:effectRef>
                <a:fontRef idx="none"/>
              </p:style>
              <p:txBody>
                <a:bodyPr/>
                <a:lstStyle/>
                <a:p>
                  <a:endParaRPr lang="zh-CN" altLang="en-US"/>
                </a:p>
              </p:txBody>
            </p:sp>
            <p:sp>
              <p:nvSpPr>
                <p:cNvPr id="177" name="Shape 1916">
                  <a:extLst>
                    <a:ext uri="{FF2B5EF4-FFF2-40B4-BE49-F238E27FC236}">
                      <a16:creationId xmlns:a16="http://schemas.microsoft.com/office/drawing/2014/main" id="{0BBCDB35-CEB0-43CE-8A56-D6EDF9A9510B}"/>
                    </a:ext>
                  </a:extLst>
                </p:cNvPr>
                <p:cNvSpPr/>
                <p:nvPr/>
              </p:nvSpPr>
              <p:spPr>
                <a:xfrm>
                  <a:off x="709232" y="1257300"/>
                  <a:ext cx="22225" cy="493713"/>
                </a:xfrm>
                <a:custGeom>
                  <a:avLst/>
                  <a:gdLst/>
                  <a:ahLst/>
                  <a:cxnLst/>
                  <a:rect l="0" t="0" r="0" b="0"/>
                  <a:pathLst>
                    <a:path w="22225" h="493713">
                      <a:moveTo>
                        <a:pt x="0" y="0"/>
                      </a:moveTo>
                      <a:lnTo>
                        <a:pt x="22225" y="493713"/>
                      </a:lnTo>
                    </a:path>
                  </a:pathLst>
                </a:custGeom>
                <a:ln w="28575" cap="flat">
                  <a:round/>
                </a:ln>
              </p:spPr>
              <p:style>
                <a:lnRef idx="1">
                  <a:srgbClr val="FF0000"/>
                </a:lnRef>
                <a:fillRef idx="0">
                  <a:srgbClr val="000000">
                    <a:alpha val="0"/>
                  </a:srgbClr>
                </a:fillRef>
                <a:effectRef idx="0">
                  <a:scrgbClr r="0" g="0" b="0"/>
                </a:effectRef>
                <a:fontRef idx="none"/>
              </p:style>
              <p:txBody>
                <a:bodyPr/>
                <a:lstStyle/>
                <a:p>
                  <a:endParaRPr lang="zh-CN" altLang="en-US"/>
                </a:p>
              </p:txBody>
            </p:sp>
            <p:sp>
              <p:nvSpPr>
                <p:cNvPr id="178" name="Shape 1917">
                  <a:extLst>
                    <a:ext uri="{FF2B5EF4-FFF2-40B4-BE49-F238E27FC236}">
                      <a16:creationId xmlns:a16="http://schemas.microsoft.com/office/drawing/2014/main" id="{0378B528-E909-458C-A5AE-439BC07587E1}"/>
                    </a:ext>
                  </a:extLst>
                </p:cNvPr>
                <p:cNvSpPr/>
                <p:nvPr/>
              </p:nvSpPr>
              <p:spPr>
                <a:xfrm>
                  <a:off x="709232" y="1257300"/>
                  <a:ext cx="463613" cy="493713"/>
                </a:xfrm>
                <a:custGeom>
                  <a:avLst/>
                  <a:gdLst/>
                  <a:ahLst/>
                  <a:cxnLst/>
                  <a:rect l="0" t="0" r="0" b="0"/>
                  <a:pathLst>
                    <a:path w="463613" h="493713">
                      <a:moveTo>
                        <a:pt x="0" y="0"/>
                      </a:moveTo>
                      <a:lnTo>
                        <a:pt x="463613" y="493713"/>
                      </a:lnTo>
                    </a:path>
                  </a:pathLst>
                </a:custGeom>
                <a:ln w="28575" cap="flat">
                  <a:round/>
                </a:ln>
              </p:spPr>
              <p:style>
                <a:lnRef idx="1">
                  <a:srgbClr val="FF0000"/>
                </a:lnRef>
                <a:fillRef idx="0">
                  <a:srgbClr val="000000">
                    <a:alpha val="0"/>
                  </a:srgbClr>
                </a:fillRef>
                <a:effectRef idx="0">
                  <a:scrgbClr r="0" g="0" b="0"/>
                </a:effectRef>
                <a:fontRef idx="none"/>
              </p:style>
              <p:txBody>
                <a:bodyPr/>
                <a:lstStyle/>
                <a:p>
                  <a:endParaRPr lang="zh-CN" altLang="en-US"/>
                </a:p>
              </p:txBody>
            </p:sp>
            <p:sp>
              <p:nvSpPr>
                <p:cNvPr id="179" name="Shape 1918">
                  <a:extLst>
                    <a:ext uri="{FF2B5EF4-FFF2-40B4-BE49-F238E27FC236}">
                      <a16:creationId xmlns:a16="http://schemas.microsoft.com/office/drawing/2014/main" id="{9083B6A4-2478-444D-AD95-091B659BD3E1}"/>
                    </a:ext>
                  </a:extLst>
                </p:cNvPr>
                <p:cNvSpPr/>
                <p:nvPr/>
              </p:nvSpPr>
              <p:spPr>
                <a:xfrm>
                  <a:off x="1615694" y="1257300"/>
                  <a:ext cx="425450" cy="493713"/>
                </a:xfrm>
                <a:custGeom>
                  <a:avLst/>
                  <a:gdLst/>
                  <a:ahLst/>
                  <a:cxnLst/>
                  <a:rect l="0" t="0" r="0" b="0"/>
                  <a:pathLst>
                    <a:path w="425450" h="493713">
                      <a:moveTo>
                        <a:pt x="425450" y="0"/>
                      </a:moveTo>
                      <a:lnTo>
                        <a:pt x="0" y="493713"/>
                      </a:lnTo>
                    </a:path>
                  </a:pathLst>
                </a:custGeom>
                <a:ln w="28575" cap="flat">
                  <a:round/>
                </a:ln>
              </p:spPr>
              <p:style>
                <a:lnRef idx="1">
                  <a:srgbClr val="FF0000"/>
                </a:lnRef>
                <a:fillRef idx="0">
                  <a:srgbClr val="000000">
                    <a:alpha val="0"/>
                  </a:srgbClr>
                </a:fillRef>
                <a:effectRef idx="0">
                  <a:scrgbClr r="0" g="0" b="0"/>
                </a:effectRef>
                <a:fontRef idx="none"/>
              </p:style>
              <p:txBody>
                <a:bodyPr/>
                <a:lstStyle/>
                <a:p>
                  <a:endParaRPr lang="zh-CN" altLang="en-US"/>
                </a:p>
              </p:txBody>
            </p:sp>
            <p:sp>
              <p:nvSpPr>
                <p:cNvPr id="180" name="Shape 1919">
                  <a:extLst>
                    <a:ext uri="{FF2B5EF4-FFF2-40B4-BE49-F238E27FC236}">
                      <a16:creationId xmlns:a16="http://schemas.microsoft.com/office/drawing/2014/main" id="{18E24234-B6A1-40F3-B0AA-B1788E42C7DC}"/>
                    </a:ext>
                  </a:extLst>
                </p:cNvPr>
                <p:cNvSpPr/>
                <p:nvPr/>
              </p:nvSpPr>
              <p:spPr>
                <a:xfrm>
                  <a:off x="2025269" y="1257300"/>
                  <a:ext cx="31750" cy="493713"/>
                </a:xfrm>
                <a:custGeom>
                  <a:avLst/>
                  <a:gdLst/>
                  <a:ahLst/>
                  <a:cxnLst/>
                  <a:rect l="0" t="0" r="0" b="0"/>
                  <a:pathLst>
                    <a:path w="31750" h="493713">
                      <a:moveTo>
                        <a:pt x="0" y="0"/>
                      </a:moveTo>
                      <a:lnTo>
                        <a:pt x="31750" y="493713"/>
                      </a:lnTo>
                    </a:path>
                  </a:pathLst>
                </a:custGeom>
                <a:ln w="28575" cap="flat">
                  <a:round/>
                </a:ln>
              </p:spPr>
              <p:style>
                <a:lnRef idx="1">
                  <a:srgbClr val="A6A6A6"/>
                </a:lnRef>
                <a:fillRef idx="0">
                  <a:srgbClr val="000000">
                    <a:alpha val="0"/>
                  </a:srgbClr>
                </a:fillRef>
                <a:effectRef idx="0">
                  <a:scrgbClr r="0" g="0" b="0"/>
                </a:effectRef>
                <a:fontRef idx="none"/>
              </p:style>
              <p:txBody>
                <a:bodyPr/>
                <a:lstStyle/>
                <a:p>
                  <a:endParaRPr lang="zh-CN" altLang="en-US"/>
                </a:p>
              </p:txBody>
            </p:sp>
            <p:sp>
              <p:nvSpPr>
                <p:cNvPr id="181" name="Shape 1920">
                  <a:extLst>
                    <a:ext uri="{FF2B5EF4-FFF2-40B4-BE49-F238E27FC236}">
                      <a16:creationId xmlns:a16="http://schemas.microsoft.com/office/drawing/2014/main" id="{EAAE2088-C00D-4559-BCCC-1D1463D0BB6C}"/>
                    </a:ext>
                  </a:extLst>
                </p:cNvPr>
                <p:cNvSpPr/>
                <p:nvPr/>
              </p:nvSpPr>
              <p:spPr>
                <a:xfrm>
                  <a:off x="2041144" y="1257300"/>
                  <a:ext cx="458851" cy="493713"/>
                </a:xfrm>
                <a:custGeom>
                  <a:avLst/>
                  <a:gdLst/>
                  <a:ahLst/>
                  <a:cxnLst/>
                  <a:rect l="0" t="0" r="0" b="0"/>
                  <a:pathLst>
                    <a:path w="458851" h="493713">
                      <a:moveTo>
                        <a:pt x="0" y="0"/>
                      </a:moveTo>
                      <a:lnTo>
                        <a:pt x="458851" y="493713"/>
                      </a:lnTo>
                    </a:path>
                  </a:pathLst>
                </a:custGeom>
                <a:ln w="28575" cap="flat">
                  <a:round/>
                </a:ln>
              </p:spPr>
              <p:style>
                <a:lnRef idx="1">
                  <a:srgbClr val="A6A6A6"/>
                </a:lnRef>
                <a:fillRef idx="0">
                  <a:srgbClr val="000000">
                    <a:alpha val="0"/>
                  </a:srgbClr>
                </a:fillRef>
                <a:effectRef idx="0">
                  <a:scrgbClr r="0" g="0" b="0"/>
                </a:effectRef>
                <a:fontRef idx="none"/>
              </p:style>
              <p:txBody>
                <a:bodyPr/>
                <a:lstStyle/>
                <a:p>
                  <a:endParaRPr lang="zh-CN" altLang="en-US"/>
                </a:p>
              </p:txBody>
            </p:sp>
            <p:sp>
              <p:nvSpPr>
                <p:cNvPr id="182" name="Shape 1921">
                  <a:extLst>
                    <a:ext uri="{FF2B5EF4-FFF2-40B4-BE49-F238E27FC236}">
                      <a16:creationId xmlns:a16="http://schemas.microsoft.com/office/drawing/2014/main" id="{B8F2D111-56B7-4A00-A398-1F1434A916DE}"/>
                    </a:ext>
                  </a:extLst>
                </p:cNvPr>
                <p:cNvSpPr/>
                <p:nvPr/>
              </p:nvSpPr>
              <p:spPr>
                <a:xfrm>
                  <a:off x="2941320" y="1257300"/>
                  <a:ext cx="431800" cy="493713"/>
                </a:xfrm>
                <a:custGeom>
                  <a:avLst/>
                  <a:gdLst/>
                  <a:ahLst/>
                  <a:cxnLst/>
                  <a:rect l="0" t="0" r="0" b="0"/>
                  <a:pathLst>
                    <a:path w="431800" h="493713">
                      <a:moveTo>
                        <a:pt x="431800" y="0"/>
                      </a:moveTo>
                      <a:lnTo>
                        <a:pt x="0" y="493713"/>
                      </a:lnTo>
                    </a:path>
                  </a:pathLst>
                </a:custGeom>
                <a:ln w="28575" cap="flat">
                  <a:round/>
                </a:ln>
              </p:spPr>
              <p:style>
                <a:lnRef idx="1">
                  <a:srgbClr val="FF0000"/>
                </a:lnRef>
                <a:fillRef idx="0">
                  <a:srgbClr val="000000">
                    <a:alpha val="0"/>
                  </a:srgbClr>
                </a:fillRef>
                <a:effectRef idx="0">
                  <a:scrgbClr r="0" g="0" b="0"/>
                </a:effectRef>
                <a:fontRef idx="none"/>
              </p:style>
              <p:txBody>
                <a:bodyPr/>
                <a:lstStyle/>
                <a:p>
                  <a:endParaRPr lang="zh-CN" altLang="en-US"/>
                </a:p>
              </p:txBody>
            </p:sp>
            <p:sp>
              <p:nvSpPr>
                <p:cNvPr id="183" name="Shape 1922">
                  <a:extLst>
                    <a:ext uri="{FF2B5EF4-FFF2-40B4-BE49-F238E27FC236}">
                      <a16:creationId xmlns:a16="http://schemas.microsoft.com/office/drawing/2014/main" id="{C08E5C47-94B9-4B8D-B086-621483A28980}"/>
                    </a:ext>
                  </a:extLst>
                </p:cNvPr>
                <p:cNvSpPr/>
                <p:nvPr/>
              </p:nvSpPr>
              <p:spPr>
                <a:xfrm>
                  <a:off x="3373120" y="1257300"/>
                  <a:ext cx="11049" cy="493713"/>
                </a:xfrm>
                <a:custGeom>
                  <a:avLst/>
                  <a:gdLst/>
                  <a:ahLst/>
                  <a:cxnLst/>
                  <a:rect l="0" t="0" r="0" b="0"/>
                  <a:pathLst>
                    <a:path w="11049" h="493713">
                      <a:moveTo>
                        <a:pt x="0" y="0"/>
                      </a:moveTo>
                      <a:lnTo>
                        <a:pt x="11049" y="493713"/>
                      </a:lnTo>
                    </a:path>
                  </a:pathLst>
                </a:custGeom>
                <a:ln w="28575" cap="flat">
                  <a:round/>
                </a:ln>
              </p:spPr>
              <p:style>
                <a:lnRef idx="1">
                  <a:srgbClr val="FF0000"/>
                </a:lnRef>
                <a:fillRef idx="0">
                  <a:srgbClr val="000000">
                    <a:alpha val="0"/>
                  </a:srgbClr>
                </a:fillRef>
                <a:effectRef idx="0">
                  <a:scrgbClr r="0" g="0" b="0"/>
                </a:effectRef>
                <a:fontRef idx="none"/>
              </p:style>
              <p:txBody>
                <a:bodyPr/>
                <a:lstStyle/>
                <a:p>
                  <a:endParaRPr lang="zh-CN" altLang="en-US"/>
                </a:p>
              </p:txBody>
            </p:sp>
            <p:sp>
              <p:nvSpPr>
                <p:cNvPr id="184" name="Shape 1923">
                  <a:extLst>
                    <a:ext uri="{FF2B5EF4-FFF2-40B4-BE49-F238E27FC236}">
                      <a16:creationId xmlns:a16="http://schemas.microsoft.com/office/drawing/2014/main" id="{B27AF4C3-D61F-4D64-AB2F-721A4E3F6036}"/>
                    </a:ext>
                  </a:extLst>
                </p:cNvPr>
                <p:cNvSpPr/>
                <p:nvPr/>
              </p:nvSpPr>
              <p:spPr>
                <a:xfrm>
                  <a:off x="3373120" y="1257300"/>
                  <a:ext cx="452374" cy="493713"/>
                </a:xfrm>
                <a:custGeom>
                  <a:avLst/>
                  <a:gdLst/>
                  <a:ahLst/>
                  <a:cxnLst/>
                  <a:rect l="0" t="0" r="0" b="0"/>
                  <a:pathLst>
                    <a:path w="452374" h="493713">
                      <a:moveTo>
                        <a:pt x="0" y="0"/>
                      </a:moveTo>
                      <a:lnTo>
                        <a:pt x="452374" y="493713"/>
                      </a:lnTo>
                    </a:path>
                  </a:pathLst>
                </a:custGeom>
                <a:ln w="28575" cap="flat">
                  <a:round/>
                </a:ln>
              </p:spPr>
              <p:style>
                <a:lnRef idx="1">
                  <a:srgbClr val="0099CC"/>
                </a:lnRef>
                <a:fillRef idx="0">
                  <a:srgbClr val="000000">
                    <a:alpha val="0"/>
                  </a:srgbClr>
                </a:fillRef>
                <a:effectRef idx="0">
                  <a:scrgbClr r="0" g="0" b="0"/>
                </a:effectRef>
                <a:fontRef idx="none"/>
              </p:style>
              <p:txBody>
                <a:bodyPr/>
                <a:lstStyle/>
                <a:p>
                  <a:endParaRPr lang="zh-CN" altLang="en-US"/>
                </a:p>
              </p:txBody>
            </p:sp>
            <p:sp>
              <p:nvSpPr>
                <p:cNvPr id="185" name="Rectangle 28778">
                  <a:extLst>
                    <a:ext uri="{FF2B5EF4-FFF2-40B4-BE49-F238E27FC236}">
                      <a16:creationId xmlns:a16="http://schemas.microsoft.com/office/drawing/2014/main" id="{F3E75C87-7183-43C0-9D32-20D0DB79EF63}"/>
                    </a:ext>
                  </a:extLst>
                </p:cNvPr>
                <p:cNvSpPr/>
                <p:nvPr/>
              </p:nvSpPr>
              <p:spPr>
                <a:xfrm>
                  <a:off x="1194181" y="74371"/>
                  <a:ext cx="298369" cy="231523"/>
                </a:xfrm>
                <a:prstGeom prst="rect">
                  <a:avLst/>
                </a:prstGeom>
                <a:ln>
                  <a:noFill/>
                </a:ln>
              </p:spPr>
              <p:txBody>
                <a:bodyPr vert="horz" lIns="0" tIns="0" rIns="0" bIns="0" rtlCol="0">
                  <a:noAutofit/>
                </a:bodyPr>
                <a:lstStyle/>
                <a:p>
                  <a:pPr>
                    <a:lnSpc>
                      <a:spcPct val="107000"/>
                    </a:lnSpc>
                    <a:spcAft>
                      <a:spcPts val="800"/>
                    </a:spcAft>
                  </a:pPr>
                  <a:r>
                    <a:rPr lang="en-US" sz="1400" b="1" kern="100">
                      <a:solidFill>
                        <a:srgbClr val="000000"/>
                      </a:solidFill>
                      <a:effectLst/>
                      <a:latin typeface="Verdana" panose="020B0604030504040204" pitchFamily="34" charset="0"/>
                      <a:ea typeface="Verdana" panose="020B0604030504040204" pitchFamily="34" charset="0"/>
                      <a:cs typeface="Verdana" panose="020B0604030504040204" pitchFamily="34" charset="0"/>
                    </a:rPr>
                    <a:t>[3</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186" name="Rectangle 28780">
                  <a:extLst>
                    <a:ext uri="{FF2B5EF4-FFF2-40B4-BE49-F238E27FC236}">
                      <a16:creationId xmlns:a16="http://schemas.microsoft.com/office/drawing/2014/main" id="{4CBB387A-B3D9-4431-BDBC-3823B63B75C9}"/>
                    </a:ext>
                  </a:extLst>
                </p:cNvPr>
                <p:cNvSpPr/>
                <p:nvPr/>
              </p:nvSpPr>
              <p:spPr>
                <a:xfrm>
                  <a:off x="1418519" y="74371"/>
                  <a:ext cx="85757" cy="231523"/>
                </a:xfrm>
                <a:prstGeom prst="rect">
                  <a:avLst/>
                </a:prstGeom>
                <a:ln>
                  <a:noFill/>
                </a:ln>
              </p:spPr>
              <p:txBody>
                <a:bodyPr vert="horz" lIns="0" tIns="0" rIns="0" bIns="0" rtlCol="0">
                  <a:noAutofit/>
                </a:bodyPr>
                <a:lstStyle/>
                <a:p>
                  <a:pPr>
                    <a:lnSpc>
                      <a:spcPct val="107000"/>
                    </a:lnSpc>
                    <a:spcAft>
                      <a:spcPts val="800"/>
                    </a:spcAft>
                  </a:pPr>
                  <a:r>
                    <a:rPr lang="en-US" sz="1400" b="1" kern="100">
                      <a:solidFill>
                        <a:srgbClr val="000000"/>
                      </a:solidFill>
                      <a:effectLst/>
                      <a:latin typeface="Verdana" panose="020B0604030504040204" pitchFamily="34" charset="0"/>
                      <a:ea typeface="Verdana" panose="020B0604030504040204" pitchFamily="34" charset="0"/>
                      <a:cs typeface="Verdana" panose="020B0604030504040204" pitchFamily="34" charset="0"/>
                    </a:rPr>
                    <a:t>,</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187" name="Rectangle 28779">
                  <a:extLst>
                    <a:ext uri="{FF2B5EF4-FFF2-40B4-BE49-F238E27FC236}">
                      <a16:creationId xmlns:a16="http://schemas.microsoft.com/office/drawing/2014/main" id="{FB299E25-E5F1-4F8D-9919-C6E85202E007}"/>
                    </a:ext>
                  </a:extLst>
                </p:cNvPr>
                <p:cNvSpPr/>
                <p:nvPr/>
              </p:nvSpPr>
              <p:spPr>
                <a:xfrm>
                  <a:off x="1482105" y="74371"/>
                  <a:ext cx="205960" cy="231523"/>
                </a:xfrm>
                <a:prstGeom prst="rect">
                  <a:avLst/>
                </a:prstGeom>
                <a:ln>
                  <a:noFill/>
                </a:ln>
              </p:spPr>
              <p:txBody>
                <a:bodyPr vert="horz" lIns="0" tIns="0" rIns="0" bIns="0" rtlCol="0">
                  <a:noAutofit/>
                </a:bodyPr>
                <a:lstStyle/>
                <a:p>
                  <a:pPr>
                    <a:lnSpc>
                      <a:spcPct val="107000"/>
                    </a:lnSpc>
                    <a:spcAft>
                      <a:spcPts val="800"/>
                    </a:spcAft>
                  </a:pPr>
                  <a:r>
                    <a:rPr lang="en-US" sz="1400" b="1" kern="100">
                      <a:solidFill>
                        <a:srgbClr val="000000"/>
                      </a:solidFill>
                      <a:effectLst/>
                      <a:latin typeface="Verdana" panose="020B0604030504040204" pitchFamily="34" charset="0"/>
                      <a:ea typeface="Verdana" panose="020B0604030504040204" pitchFamily="34" charset="0"/>
                      <a:cs typeface="Verdana" panose="020B0604030504040204" pitchFamily="34" charset="0"/>
                    </a:rPr>
                    <a:t>+</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188" name="Rectangle 1943">
                  <a:extLst>
                    <a:ext uri="{FF2B5EF4-FFF2-40B4-BE49-F238E27FC236}">
                      <a16:creationId xmlns:a16="http://schemas.microsoft.com/office/drawing/2014/main" id="{6EFC9AE0-B51C-408B-8D54-27222BAB465A}"/>
                    </a:ext>
                  </a:extLst>
                </p:cNvPr>
                <p:cNvSpPr/>
                <p:nvPr/>
              </p:nvSpPr>
              <p:spPr>
                <a:xfrm>
                  <a:off x="1636141" y="74371"/>
                  <a:ext cx="237555" cy="231523"/>
                </a:xfrm>
                <a:prstGeom prst="rect">
                  <a:avLst/>
                </a:prstGeom>
                <a:ln>
                  <a:noFill/>
                </a:ln>
              </p:spPr>
              <p:txBody>
                <a:bodyPr vert="horz" lIns="0" tIns="0" rIns="0" bIns="0" rtlCol="0">
                  <a:noAutofit/>
                </a:bodyPr>
                <a:lstStyle/>
                <a:p>
                  <a:pPr>
                    <a:lnSpc>
                      <a:spcPct val="107000"/>
                    </a:lnSpc>
                    <a:spcAft>
                      <a:spcPts val="800"/>
                    </a:spcAft>
                  </a:pPr>
                  <a:r>
                    <a:rPr lang="en-US" sz="1400" kern="100">
                      <a:solidFill>
                        <a:srgbClr val="000000"/>
                      </a:solidFill>
                      <a:effectLst/>
                      <a:latin typeface="Verdana" panose="020B0604030504040204" pitchFamily="34" charset="0"/>
                      <a:ea typeface="Verdana" panose="020B0604030504040204" pitchFamily="34" charset="0"/>
                      <a:cs typeface="Verdana" panose="020B0604030504040204" pitchFamily="34" charset="0"/>
                    </a:rPr>
                    <a:t>∞</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189" name="Rectangle 1944">
                  <a:extLst>
                    <a:ext uri="{FF2B5EF4-FFF2-40B4-BE49-F238E27FC236}">
                      <a16:creationId xmlns:a16="http://schemas.microsoft.com/office/drawing/2014/main" id="{B494C438-9888-4E66-A937-76995D1E842A}"/>
                    </a:ext>
                  </a:extLst>
                </p:cNvPr>
                <p:cNvSpPr/>
                <p:nvPr/>
              </p:nvSpPr>
              <p:spPr>
                <a:xfrm>
                  <a:off x="1814449" y="74371"/>
                  <a:ext cx="128992" cy="231523"/>
                </a:xfrm>
                <a:prstGeom prst="rect">
                  <a:avLst/>
                </a:prstGeom>
                <a:ln>
                  <a:noFill/>
                </a:ln>
              </p:spPr>
              <p:txBody>
                <a:bodyPr vert="horz" lIns="0" tIns="0" rIns="0" bIns="0" rtlCol="0">
                  <a:noAutofit/>
                </a:bodyPr>
                <a:lstStyle/>
                <a:p>
                  <a:pPr>
                    <a:lnSpc>
                      <a:spcPct val="107000"/>
                    </a:lnSpc>
                    <a:spcAft>
                      <a:spcPts val="800"/>
                    </a:spcAft>
                  </a:pPr>
                  <a:r>
                    <a:rPr lang="en-US" sz="1400" b="1" kern="100">
                      <a:solidFill>
                        <a:srgbClr val="000000"/>
                      </a:solidFill>
                      <a:effectLst/>
                      <a:latin typeface="Verdana" panose="020B0604030504040204" pitchFamily="34" charset="0"/>
                      <a:ea typeface="Verdana" panose="020B0604030504040204" pitchFamily="34" charset="0"/>
                      <a:cs typeface="Verdana" panose="020B0604030504040204" pitchFamily="34" charset="0"/>
                    </a:rPr>
                    <a:t>]</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190" name="Rectangle 1945">
                  <a:extLst>
                    <a:ext uri="{FF2B5EF4-FFF2-40B4-BE49-F238E27FC236}">
                      <a16:creationId xmlns:a16="http://schemas.microsoft.com/office/drawing/2014/main" id="{F616D9AD-ED68-418E-9298-2954B4A0F3E0}"/>
                    </a:ext>
                  </a:extLst>
                </p:cNvPr>
                <p:cNvSpPr/>
                <p:nvPr/>
              </p:nvSpPr>
              <p:spPr>
                <a:xfrm>
                  <a:off x="1912366" y="74371"/>
                  <a:ext cx="81244" cy="231523"/>
                </a:xfrm>
                <a:prstGeom prst="rect">
                  <a:avLst/>
                </a:prstGeom>
                <a:ln>
                  <a:noFill/>
                </a:ln>
              </p:spPr>
              <p:txBody>
                <a:bodyPr vert="horz" lIns="0" tIns="0" rIns="0" bIns="0" rtlCol="0">
                  <a:noAutofit/>
                </a:bodyPr>
                <a:lstStyle/>
                <a:p>
                  <a:pPr>
                    <a:lnSpc>
                      <a:spcPct val="107000"/>
                    </a:lnSpc>
                    <a:spcAft>
                      <a:spcPts val="800"/>
                    </a:spcAft>
                  </a:pPr>
                  <a:r>
                    <a:rPr lang="zh-CN" sz="1400" b="1" kern="100">
                      <a:solidFill>
                        <a:srgbClr val="000000"/>
                      </a:solidFill>
                      <a:effectLst/>
                      <a:latin typeface="Calibri" panose="020F0502020204030204" pitchFamily="34" charset="0"/>
                      <a:ea typeface="Verdana" panose="020B0604030504040204" pitchFamily="34" charset="0"/>
                      <a:cs typeface="Verdana" panose="020B0604030504040204" pitchFamily="34" charset="0"/>
                    </a:rPr>
                    <a:t> </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191" name="Rectangle 28786">
                  <a:extLst>
                    <a:ext uri="{FF2B5EF4-FFF2-40B4-BE49-F238E27FC236}">
                      <a16:creationId xmlns:a16="http://schemas.microsoft.com/office/drawing/2014/main" id="{6C5C4338-3C76-401C-92F3-F435B4E7D6BF}"/>
                    </a:ext>
                  </a:extLst>
                </p:cNvPr>
                <p:cNvSpPr/>
                <p:nvPr/>
              </p:nvSpPr>
              <p:spPr>
                <a:xfrm>
                  <a:off x="287924" y="959561"/>
                  <a:ext cx="297894" cy="231523"/>
                </a:xfrm>
                <a:prstGeom prst="rect">
                  <a:avLst/>
                </a:prstGeom>
                <a:ln>
                  <a:noFill/>
                </a:ln>
              </p:spPr>
              <p:txBody>
                <a:bodyPr vert="horz" lIns="0" tIns="0" rIns="0" bIns="0" rtlCol="0">
                  <a:noAutofit/>
                </a:bodyPr>
                <a:lstStyle/>
                <a:p>
                  <a:pPr>
                    <a:lnSpc>
                      <a:spcPct val="107000"/>
                    </a:lnSpc>
                    <a:spcAft>
                      <a:spcPts val="800"/>
                    </a:spcAft>
                  </a:pPr>
                  <a:r>
                    <a:rPr lang="en-US" sz="1400" b="1" kern="100">
                      <a:solidFill>
                        <a:srgbClr val="000000"/>
                      </a:solidFill>
                      <a:effectLst/>
                      <a:latin typeface="Verdana" panose="020B0604030504040204" pitchFamily="34" charset="0"/>
                      <a:ea typeface="Verdana" panose="020B0604030504040204" pitchFamily="34" charset="0"/>
                      <a:cs typeface="Verdana" panose="020B0604030504040204" pitchFamily="34" charset="0"/>
                    </a:rPr>
                    <a:t>3]</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192" name="Rectangle 28787">
                  <a:extLst>
                    <a:ext uri="{FF2B5EF4-FFF2-40B4-BE49-F238E27FC236}">
                      <a16:creationId xmlns:a16="http://schemas.microsoft.com/office/drawing/2014/main" id="{3ABF2686-43F0-42D6-B81E-605F2145D094}"/>
                    </a:ext>
                  </a:extLst>
                </p:cNvPr>
                <p:cNvSpPr/>
                <p:nvPr/>
              </p:nvSpPr>
              <p:spPr>
                <a:xfrm>
                  <a:off x="224338" y="959561"/>
                  <a:ext cx="85757" cy="231523"/>
                </a:xfrm>
                <a:prstGeom prst="rect">
                  <a:avLst/>
                </a:prstGeom>
                <a:ln>
                  <a:noFill/>
                </a:ln>
              </p:spPr>
              <p:txBody>
                <a:bodyPr vert="horz" lIns="0" tIns="0" rIns="0" bIns="0" rtlCol="0">
                  <a:noAutofit/>
                </a:bodyPr>
                <a:lstStyle/>
                <a:p>
                  <a:pPr>
                    <a:lnSpc>
                      <a:spcPct val="107000"/>
                    </a:lnSpc>
                    <a:spcAft>
                      <a:spcPts val="800"/>
                    </a:spcAft>
                  </a:pPr>
                  <a:r>
                    <a:rPr lang="en-US" sz="1400" b="1" kern="100">
                      <a:solidFill>
                        <a:srgbClr val="000000"/>
                      </a:solidFill>
                      <a:effectLst/>
                      <a:latin typeface="Verdana" panose="020B0604030504040204" pitchFamily="34" charset="0"/>
                      <a:ea typeface="Verdana" panose="020B0604030504040204" pitchFamily="34" charset="0"/>
                      <a:cs typeface="Verdana" panose="020B0604030504040204" pitchFamily="34" charset="0"/>
                    </a:rPr>
                    <a:t>,</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193" name="Rectangle 28785">
                  <a:extLst>
                    <a:ext uri="{FF2B5EF4-FFF2-40B4-BE49-F238E27FC236}">
                      <a16:creationId xmlns:a16="http://schemas.microsoft.com/office/drawing/2014/main" id="{CAD075FA-2DB7-438F-A6FA-32323CF3EF57}"/>
                    </a:ext>
                  </a:extLst>
                </p:cNvPr>
                <p:cNvSpPr/>
                <p:nvPr/>
              </p:nvSpPr>
              <p:spPr>
                <a:xfrm>
                  <a:off x="0" y="959561"/>
                  <a:ext cx="298369" cy="231523"/>
                </a:xfrm>
                <a:prstGeom prst="rect">
                  <a:avLst/>
                </a:prstGeom>
                <a:ln>
                  <a:noFill/>
                </a:ln>
              </p:spPr>
              <p:txBody>
                <a:bodyPr vert="horz" lIns="0" tIns="0" rIns="0" bIns="0" rtlCol="0">
                  <a:noAutofit/>
                </a:bodyPr>
                <a:lstStyle/>
                <a:p>
                  <a:pPr>
                    <a:lnSpc>
                      <a:spcPct val="107000"/>
                    </a:lnSpc>
                    <a:spcAft>
                      <a:spcPts val="800"/>
                    </a:spcAft>
                  </a:pPr>
                  <a:r>
                    <a:rPr lang="en-US" sz="1400" b="1" kern="100">
                      <a:solidFill>
                        <a:srgbClr val="000000"/>
                      </a:solidFill>
                      <a:effectLst/>
                      <a:latin typeface="Verdana" panose="020B0604030504040204" pitchFamily="34" charset="0"/>
                      <a:ea typeface="Verdana" panose="020B0604030504040204" pitchFamily="34" charset="0"/>
                      <a:cs typeface="Verdana" panose="020B0604030504040204" pitchFamily="34" charset="0"/>
                    </a:rPr>
                    <a:t>[3</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194" name="Rectangle 1947">
                  <a:extLst>
                    <a:ext uri="{FF2B5EF4-FFF2-40B4-BE49-F238E27FC236}">
                      <a16:creationId xmlns:a16="http://schemas.microsoft.com/office/drawing/2014/main" id="{AF2E0464-37EC-48D4-BB5D-90338EF6FD79}"/>
                    </a:ext>
                  </a:extLst>
                </p:cNvPr>
                <p:cNvSpPr/>
                <p:nvPr/>
              </p:nvSpPr>
              <p:spPr>
                <a:xfrm>
                  <a:off x="512369" y="959561"/>
                  <a:ext cx="81244" cy="231523"/>
                </a:xfrm>
                <a:prstGeom prst="rect">
                  <a:avLst/>
                </a:prstGeom>
                <a:ln>
                  <a:noFill/>
                </a:ln>
              </p:spPr>
              <p:txBody>
                <a:bodyPr vert="horz" lIns="0" tIns="0" rIns="0" bIns="0" rtlCol="0">
                  <a:noAutofit/>
                </a:bodyPr>
                <a:lstStyle/>
                <a:p>
                  <a:pPr>
                    <a:lnSpc>
                      <a:spcPct val="107000"/>
                    </a:lnSpc>
                    <a:spcAft>
                      <a:spcPts val="800"/>
                    </a:spcAft>
                  </a:pPr>
                  <a:r>
                    <a:rPr lang="zh-CN" sz="1400" b="1" kern="100">
                      <a:solidFill>
                        <a:srgbClr val="000000"/>
                      </a:solidFill>
                      <a:effectLst/>
                      <a:latin typeface="Calibri" panose="020F0502020204030204" pitchFamily="34" charset="0"/>
                      <a:ea typeface="Verdana" panose="020B0604030504040204" pitchFamily="34" charset="0"/>
                      <a:cs typeface="Verdana" panose="020B0604030504040204" pitchFamily="34" charset="0"/>
                    </a:rPr>
                    <a:t> </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195" name="Rectangle 1948">
                  <a:extLst>
                    <a:ext uri="{FF2B5EF4-FFF2-40B4-BE49-F238E27FC236}">
                      <a16:creationId xmlns:a16="http://schemas.microsoft.com/office/drawing/2014/main" id="{ECECA058-C748-4738-BF13-6ED1BA15997A}"/>
                    </a:ext>
                  </a:extLst>
                </p:cNvPr>
                <p:cNvSpPr/>
                <p:nvPr/>
              </p:nvSpPr>
              <p:spPr>
                <a:xfrm>
                  <a:off x="1228344" y="939982"/>
                  <a:ext cx="128772" cy="231128"/>
                </a:xfrm>
                <a:prstGeom prst="rect">
                  <a:avLst/>
                </a:prstGeom>
                <a:ln>
                  <a:noFill/>
                </a:ln>
              </p:spPr>
              <p:txBody>
                <a:bodyPr vert="horz" lIns="0" tIns="0" rIns="0" bIns="0" rtlCol="0">
                  <a:noAutofit/>
                </a:bodyPr>
                <a:lstStyle/>
                <a:p>
                  <a:pPr>
                    <a:lnSpc>
                      <a:spcPct val="107000"/>
                    </a:lnSpc>
                    <a:spcAft>
                      <a:spcPts val="800"/>
                    </a:spcAft>
                  </a:pPr>
                  <a:r>
                    <a:rPr lang="en-US" sz="1400" b="1" kern="100">
                      <a:solidFill>
                        <a:srgbClr val="000000"/>
                      </a:solidFill>
                      <a:effectLst/>
                      <a:latin typeface="Verdana" panose="020B0604030504040204" pitchFamily="34" charset="0"/>
                      <a:ea typeface="Verdana" panose="020B0604030504040204" pitchFamily="34" charset="0"/>
                      <a:cs typeface="Verdana" panose="020B0604030504040204" pitchFamily="34" charset="0"/>
                    </a:rPr>
                    <a:t>[</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196" name="Rectangle 1949">
                  <a:extLst>
                    <a:ext uri="{FF2B5EF4-FFF2-40B4-BE49-F238E27FC236}">
                      <a16:creationId xmlns:a16="http://schemas.microsoft.com/office/drawing/2014/main" id="{7FDE5C32-FC6F-435B-B5B3-31416CA1980F}"/>
                    </a:ext>
                  </a:extLst>
                </p:cNvPr>
                <p:cNvSpPr/>
                <p:nvPr/>
              </p:nvSpPr>
              <p:spPr>
                <a:xfrm>
                  <a:off x="1325880" y="939982"/>
                  <a:ext cx="113832" cy="231128"/>
                </a:xfrm>
                <a:prstGeom prst="rect">
                  <a:avLst/>
                </a:prstGeom>
                <a:ln>
                  <a:noFill/>
                </a:ln>
              </p:spPr>
              <p:txBody>
                <a:bodyPr vert="horz" lIns="0" tIns="0" rIns="0" bIns="0" rtlCol="0">
                  <a:noAutofit/>
                </a:bodyPr>
                <a:lstStyle/>
                <a:p>
                  <a:pPr>
                    <a:lnSpc>
                      <a:spcPct val="107000"/>
                    </a:lnSpc>
                    <a:spcAft>
                      <a:spcPts val="800"/>
                    </a:spcAft>
                  </a:pPr>
                  <a:r>
                    <a:rPr lang="en-US" sz="1400" b="1" kern="100">
                      <a:solidFill>
                        <a:srgbClr val="000000"/>
                      </a:solidFill>
                      <a:effectLst/>
                      <a:latin typeface="Verdana" panose="020B0604030504040204" pitchFamily="34" charset="0"/>
                      <a:ea typeface="Verdana" panose="020B0604030504040204" pitchFamily="34" charset="0"/>
                      <a:cs typeface="Verdana" panose="020B0604030504040204" pitchFamily="34" charset="0"/>
                    </a:rPr>
                    <a:t>-</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197" name="Rectangle 1950">
                  <a:extLst>
                    <a:ext uri="{FF2B5EF4-FFF2-40B4-BE49-F238E27FC236}">
                      <a16:creationId xmlns:a16="http://schemas.microsoft.com/office/drawing/2014/main" id="{DC9A983A-592B-497C-A175-D1161F30BA83}"/>
                    </a:ext>
                  </a:extLst>
                </p:cNvPr>
                <p:cNvSpPr/>
                <p:nvPr/>
              </p:nvSpPr>
              <p:spPr>
                <a:xfrm>
                  <a:off x="1411224" y="939982"/>
                  <a:ext cx="237150" cy="231128"/>
                </a:xfrm>
                <a:prstGeom prst="rect">
                  <a:avLst/>
                </a:prstGeom>
                <a:ln>
                  <a:noFill/>
                </a:ln>
              </p:spPr>
              <p:txBody>
                <a:bodyPr vert="horz" lIns="0" tIns="0" rIns="0" bIns="0" rtlCol="0">
                  <a:noAutofit/>
                </a:bodyPr>
                <a:lstStyle/>
                <a:p>
                  <a:pPr>
                    <a:lnSpc>
                      <a:spcPct val="107000"/>
                    </a:lnSpc>
                    <a:spcAft>
                      <a:spcPts val="800"/>
                    </a:spcAft>
                  </a:pPr>
                  <a:r>
                    <a:rPr lang="en-US" sz="1400" kern="100">
                      <a:solidFill>
                        <a:srgbClr val="000000"/>
                      </a:solidFill>
                      <a:effectLst/>
                      <a:latin typeface="Verdana" panose="020B0604030504040204" pitchFamily="34" charset="0"/>
                      <a:ea typeface="Verdana" panose="020B0604030504040204" pitchFamily="34" charset="0"/>
                      <a:cs typeface="Verdana" panose="020B0604030504040204" pitchFamily="34" charset="0"/>
                    </a:rPr>
                    <a:t>∞</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198" name="Rectangle 1951">
                  <a:extLst>
                    <a:ext uri="{FF2B5EF4-FFF2-40B4-BE49-F238E27FC236}">
                      <a16:creationId xmlns:a16="http://schemas.microsoft.com/office/drawing/2014/main" id="{12749DEA-E783-4B17-918F-55F7932F034C}"/>
                    </a:ext>
                  </a:extLst>
                </p:cNvPr>
                <p:cNvSpPr/>
                <p:nvPr/>
              </p:nvSpPr>
              <p:spPr>
                <a:xfrm>
                  <a:off x="1589532" y="939982"/>
                  <a:ext cx="382037" cy="231128"/>
                </a:xfrm>
                <a:prstGeom prst="rect">
                  <a:avLst/>
                </a:prstGeom>
                <a:ln>
                  <a:noFill/>
                </a:ln>
              </p:spPr>
              <p:txBody>
                <a:bodyPr vert="horz" lIns="0" tIns="0" rIns="0" bIns="0" rtlCol="0">
                  <a:noAutofit/>
                </a:bodyPr>
                <a:lstStyle/>
                <a:p>
                  <a:pPr>
                    <a:lnSpc>
                      <a:spcPct val="107000"/>
                    </a:lnSpc>
                    <a:spcAft>
                      <a:spcPts val="800"/>
                    </a:spcAft>
                  </a:pPr>
                  <a:r>
                    <a:rPr lang="en-US" sz="1400" b="1" kern="100">
                      <a:solidFill>
                        <a:srgbClr val="000000"/>
                      </a:solidFill>
                      <a:effectLst/>
                      <a:latin typeface="Verdana" panose="020B0604030504040204" pitchFamily="34" charset="0"/>
                      <a:ea typeface="Verdana" panose="020B0604030504040204" pitchFamily="34" charset="0"/>
                      <a:cs typeface="Verdana" panose="020B0604030504040204" pitchFamily="34" charset="0"/>
                    </a:rPr>
                    <a:t>,2]</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199" name="Rectangle 1952">
                  <a:extLst>
                    <a:ext uri="{FF2B5EF4-FFF2-40B4-BE49-F238E27FC236}">
                      <a16:creationId xmlns:a16="http://schemas.microsoft.com/office/drawing/2014/main" id="{8BC56C05-A94D-4FE1-9AF3-91975E9888DE}"/>
                    </a:ext>
                  </a:extLst>
                </p:cNvPr>
                <p:cNvSpPr/>
                <p:nvPr/>
              </p:nvSpPr>
              <p:spPr>
                <a:xfrm>
                  <a:off x="1877822" y="939982"/>
                  <a:ext cx="81105" cy="231128"/>
                </a:xfrm>
                <a:prstGeom prst="rect">
                  <a:avLst/>
                </a:prstGeom>
                <a:ln>
                  <a:noFill/>
                </a:ln>
              </p:spPr>
              <p:txBody>
                <a:bodyPr vert="horz" lIns="0" tIns="0" rIns="0" bIns="0" rtlCol="0">
                  <a:noAutofit/>
                </a:bodyPr>
                <a:lstStyle/>
                <a:p>
                  <a:pPr>
                    <a:lnSpc>
                      <a:spcPct val="107000"/>
                    </a:lnSpc>
                    <a:spcAft>
                      <a:spcPts val="800"/>
                    </a:spcAft>
                  </a:pPr>
                  <a:r>
                    <a:rPr lang="zh-CN" sz="1400" b="1" kern="100">
                      <a:solidFill>
                        <a:srgbClr val="000000"/>
                      </a:solidFill>
                      <a:effectLst/>
                      <a:latin typeface="Calibri" panose="020F0502020204030204" pitchFamily="34" charset="0"/>
                      <a:ea typeface="Verdana" panose="020B0604030504040204" pitchFamily="34" charset="0"/>
                      <a:cs typeface="Verdana" panose="020B0604030504040204" pitchFamily="34" charset="0"/>
                    </a:rPr>
                    <a:t> </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200" name="Rectangle 28788">
                  <a:extLst>
                    <a:ext uri="{FF2B5EF4-FFF2-40B4-BE49-F238E27FC236}">
                      <a16:creationId xmlns:a16="http://schemas.microsoft.com/office/drawing/2014/main" id="{3063F544-8616-4587-9548-A68925048908}"/>
                    </a:ext>
                  </a:extLst>
                </p:cNvPr>
                <p:cNvSpPr/>
                <p:nvPr/>
              </p:nvSpPr>
              <p:spPr>
                <a:xfrm>
                  <a:off x="2646934" y="974653"/>
                  <a:ext cx="298097" cy="231129"/>
                </a:xfrm>
                <a:prstGeom prst="rect">
                  <a:avLst/>
                </a:prstGeom>
                <a:ln>
                  <a:noFill/>
                </a:ln>
              </p:spPr>
              <p:txBody>
                <a:bodyPr vert="horz" lIns="0" tIns="0" rIns="0" bIns="0" rtlCol="0">
                  <a:noAutofit/>
                </a:bodyPr>
                <a:lstStyle/>
                <a:p>
                  <a:pPr>
                    <a:lnSpc>
                      <a:spcPct val="107000"/>
                    </a:lnSpc>
                    <a:spcAft>
                      <a:spcPts val="800"/>
                    </a:spcAft>
                  </a:pPr>
                  <a:r>
                    <a:rPr lang="en-US" sz="1400" b="1" kern="100">
                      <a:solidFill>
                        <a:srgbClr val="0070C0"/>
                      </a:solidFill>
                      <a:effectLst/>
                      <a:latin typeface="Verdana" panose="020B0604030504040204" pitchFamily="34" charset="0"/>
                      <a:ea typeface="Verdana" panose="020B0604030504040204" pitchFamily="34" charset="0"/>
                      <a:cs typeface="Verdana" panose="020B0604030504040204" pitchFamily="34" charset="0"/>
                    </a:rPr>
                    <a:t>[2</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201" name="Rectangle 28790">
                  <a:extLst>
                    <a:ext uri="{FF2B5EF4-FFF2-40B4-BE49-F238E27FC236}">
                      <a16:creationId xmlns:a16="http://schemas.microsoft.com/office/drawing/2014/main" id="{3506AFCB-1FD1-42CC-8FF1-3F4D4424FED6}"/>
                    </a:ext>
                  </a:extLst>
                </p:cNvPr>
                <p:cNvSpPr/>
                <p:nvPr/>
              </p:nvSpPr>
              <p:spPr>
                <a:xfrm>
                  <a:off x="2871067" y="974653"/>
                  <a:ext cx="85611" cy="231129"/>
                </a:xfrm>
                <a:prstGeom prst="rect">
                  <a:avLst/>
                </a:prstGeom>
                <a:ln>
                  <a:noFill/>
                </a:ln>
              </p:spPr>
              <p:txBody>
                <a:bodyPr vert="horz" lIns="0" tIns="0" rIns="0" bIns="0" rtlCol="0">
                  <a:noAutofit/>
                </a:bodyPr>
                <a:lstStyle/>
                <a:p>
                  <a:pPr>
                    <a:lnSpc>
                      <a:spcPct val="107000"/>
                    </a:lnSpc>
                    <a:spcAft>
                      <a:spcPts val="800"/>
                    </a:spcAft>
                  </a:pPr>
                  <a:r>
                    <a:rPr lang="en-US" sz="1400" b="1" kern="100">
                      <a:solidFill>
                        <a:srgbClr val="0070C0"/>
                      </a:solidFill>
                      <a:effectLst/>
                      <a:latin typeface="Verdana" panose="020B0604030504040204" pitchFamily="34" charset="0"/>
                      <a:ea typeface="Verdana" panose="020B0604030504040204" pitchFamily="34" charset="0"/>
                      <a:cs typeface="Verdana" panose="020B0604030504040204" pitchFamily="34" charset="0"/>
                    </a:rPr>
                    <a:t>,</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202" name="Rectangle 28789">
                  <a:extLst>
                    <a:ext uri="{FF2B5EF4-FFF2-40B4-BE49-F238E27FC236}">
                      <a16:creationId xmlns:a16="http://schemas.microsoft.com/office/drawing/2014/main" id="{10DEC09E-1204-4641-AD9C-70C86B5EAB8F}"/>
                    </a:ext>
                  </a:extLst>
                </p:cNvPr>
                <p:cNvSpPr/>
                <p:nvPr/>
              </p:nvSpPr>
              <p:spPr>
                <a:xfrm>
                  <a:off x="2934723" y="974653"/>
                  <a:ext cx="297385" cy="231129"/>
                </a:xfrm>
                <a:prstGeom prst="rect">
                  <a:avLst/>
                </a:prstGeom>
                <a:ln>
                  <a:noFill/>
                </a:ln>
              </p:spPr>
              <p:txBody>
                <a:bodyPr vert="horz" lIns="0" tIns="0" rIns="0" bIns="0" rtlCol="0">
                  <a:noAutofit/>
                </a:bodyPr>
                <a:lstStyle/>
                <a:p>
                  <a:pPr>
                    <a:lnSpc>
                      <a:spcPct val="107000"/>
                    </a:lnSpc>
                    <a:spcAft>
                      <a:spcPts val="800"/>
                    </a:spcAft>
                  </a:pPr>
                  <a:r>
                    <a:rPr lang="en-US" sz="1400" b="1" kern="100">
                      <a:solidFill>
                        <a:srgbClr val="0070C0"/>
                      </a:solidFill>
                      <a:effectLst/>
                      <a:latin typeface="Verdana" panose="020B0604030504040204" pitchFamily="34" charset="0"/>
                      <a:ea typeface="Verdana" panose="020B0604030504040204" pitchFamily="34" charset="0"/>
                      <a:cs typeface="Verdana" panose="020B0604030504040204" pitchFamily="34" charset="0"/>
                    </a:rPr>
                    <a:t>2]</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203" name="Rectangle 1954">
                  <a:extLst>
                    <a:ext uri="{FF2B5EF4-FFF2-40B4-BE49-F238E27FC236}">
                      <a16:creationId xmlns:a16="http://schemas.microsoft.com/office/drawing/2014/main" id="{32C46547-6A7D-46AF-836C-FB42697B652D}"/>
                    </a:ext>
                  </a:extLst>
                </p:cNvPr>
                <p:cNvSpPr/>
                <p:nvPr/>
              </p:nvSpPr>
              <p:spPr>
                <a:xfrm>
                  <a:off x="3159252" y="974653"/>
                  <a:ext cx="81105" cy="231129"/>
                </a:xfrm>
                <a:prstGeom prst="rect">
                  <a:avLst/>
                </a:prstGeom>
                <a:ln>
                  <a:noFill/>
                </a:ln>
              </p:spPr>
              <p:txBody>
                <a:bodyPr vert="horz" lIns="0" tIns="0" rIns="0" bIns="0" rtlCol="0">
                  <a:noAutofit/>
                </a:bodyPr>
                <a:lstStyle/>
                <a:p>
                  <a:pPr>
                    <a:lnSpc>
                      <a:spcPct val="107000"/>
                    </a:lnSpc>
                    <a:spcAft>
                      <a:spcPts val="800"/>
                    </a:spcAft>
                  </a:pPr>
                  <a:r>
                    <a:rPr lang="zh-CN" sz="1400" b="1" kern="100">
                      <a:solidFill>
                        <a:srgbClr val="0070C0"/>
                      </a:solidFill>
                      <a:effectLst/>
                      <a:latin typeface="Calibri" panose="020F0502020204030204" pitchFamily="34" charset="0"/>
                      <a:ea typeface="Verdana" panose="020B0604030504040204" pitchFamily="34" charset="0"/>
                      <a:cs typeface="Verdana" panose="020B0604030504040204" pitchFamily="34" charset="0"/>
                    </a:rPr>
                    <a:t> </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204" name="Shape 1956">
                  <a:extLst>
                    <a:ext uri="{FF2B5EF4-FFF2-40B4-BE49-F238E27FC236}">
                      <a16:creationId xmlns:a16="http://schemas.microsoft.com/office/drawing/2014/main" id="{DAFC8FEF-DD21-4097-8BDC-949EC7A9780C}"/>
                    </a:ext>
                  </a:extLst>
                </p:cNvPr>
                <p:cNvSpPr/>
                <p:nvPr/>
              </p:nvSpPr>
              <p:spPr>
                <a:xfrm>
                  <a:off x="6263894" y="0"/>
                  <a:ext cx="350901" cy="368300"/>
                </a:xfrm>
                <a:custGeom>
                  <a:avLst/>
                  <a:gdLst/>
                  <a:ahLst/>
                  <a:cxnLst/>
                  <a:rect l="0" t="0" r="0" b="0"/>
                  <a:pathLst>
                    <a:path w="350901" h="368300">
                      <a:moveTo>
                        <a:pt x="0" y="368300"/>
                      </a:moveTo>
                      <a:lnTo>
                        <a:pt x="175387" y="0"/>
                      </a:lnTo>
                      <a:lnTo>
                        <a:pt x="350901" y="368300"/>
                      </a:lnTo>
                      <a:close/>
                    </a:path>
                  </a:pathLst>
                </a:custGeom>
                <a:ln w="28575" cap="flat">
                  <a:round/>
                </a:ln>
              </p:spPr>
              <p:style>
                <a:lnRef idx="1">
                  <a:srgbClr val="FF0000"/>
                </a:lnRef>
                <a:fillRef idx="0">
                  <a:srgbClr val="000000">
                    <a:alpha val="0"/>
                  </a:srgbClr>
                </a:fillRef>
                <a:effectRef idx="0">
                  <a:scrgbClr r="0" g="0" b="0"/>
                </a:effectRef>
                <a:fontRef idx="none"/>
              </p:style>
              <p:txBody>
                <a:bodyPr/>
                <a:lstStyle/>
                <a:p>
                  <a:endParaRPr lang="zh-CN" altLang="en-US"/>
                </a:p>
              </p:txBody>
            </p:sp>
            <p:sp>
              <p:nvSpPr>
                <p:cNvPr id="205" name="Rectangle 1957">
                  <a:extLst>
                    <a:ext uri="{FF2B5EF4-FFF2-40B4-BE49-F238E27FC236}">
                      <a16:creationId xmlns:a16="http://schemas.microsoft.com/office/drawing/2014/main" id="{8B4A3454-41EA-4E38-A1B5-40250DEB6CF7}"/>
                    </a:ext>
                  </a:extLst>
                </p:cNvPr>
                <p:cNvSpPr/>
                <p:nvPr/>
              </p:nvSpPr>
              <p:spPr>
                <a:xfrm>
                  <a:off x="6361812" y="126063"/>
                  <a:ext cx="209194" cy="262736"/>
                </a:xfrm>
                <a:prstGeom prst="rect">
                  <a:avLst/>
                </a:prstGeom>
                <a:ln>
                  <a:noFill/>
                </a:ln>
              </p:spPr>
              <p:txBody>
                <a:bodyPr vert="horz" lIns="0" tIns="0" rIns="0" bIns="0" rtlCol="0">
                  <a:noAutofit/>
                </a:bodyPr>
                <a:lstStyle/>
                <a:p>
                  <a:pPr>
                    <a:lnSpc>
                      <a:spcPct val="107000"/>
                    </a:lnSpc>
                    <a:spcAft>
                      <a:spcPts val="800"/>
                    </a:spcAft>
                  </a:pPr>
                  <a:r>
                    <a:rPr lang="en-US" sz="1600" b="1" kern="100">
                      <a:solidFill>
                        <a:srgbClr val="000000"/>
                      </a:solidFill>
                      <a:effectLst/>
                      <a:latin typeface="Verdana" panose="020B0604030504040204" pitchFamily="34" charset="0"/>
                      <a:ea typeface="Verdana" panose="020B0604030504040204" pitchFamily="34" charset="0"/>
                      <a:cs typeface="Verdana" panose="020B0604030504040204" pitchFamily="34" charset="0"/>
                    </a:rPr>
                    <a:t>A</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206" name="Rectangle 1958">
                  <a:extLst>
                    <a:ext uri="{FF2B5EF4-FFF2-40B4-BE49-F238E27FC236}">
                      <a16:creationId xmlns:a16="http://schemas.microsoft.com/office/drawing/2014/main" id="{E2912D9B-605F-440C-BB97-B116F806DDD1}"/>
                    </a:ext>
                  </a:extLst>
                </p:cNvPr>
                <p:cNvSpPr/>
                <p:nvPr/>
              </p:nvSpPr>
              <p:spPr>
                <a:xfrm>
                  <a:off x="6518783" y="126063"/>
                  <a:ext cx="92196" cy="262736"/>
                </a:xfrm>
                <a:prstGeom prst="rect">
                  <a:avLst/>
                </a:prstGeom>
                <a:ln>
                  <a:noFill/>
                </a:ln>
              </p:spPr>
              <p:txBody>
                <a:bodyPr vert="horz" lIns="0" tIns="0" rIns="0" bIns="0" rtlCol="0">
                  <a:noAutofit/>
                </a:bodyPr>
                <a:lstStyle/>
                <a:p>
                  <a:pPr>
                    <a:lnSpc>
                      <a:spcPct val="107000"/>
                    </a:lnSpc>
                    <a:spcAft>
                      <a:spcPts val="800"/>
                    </a:spcAft>
                  </a:pPr>
                  <a:r>
                    <a:rPr lang="zh-CN" sz="1600" b="1" kern="100">
                      <a:solidFill>
                        <a:srgbClr val="000000"/>
                      </a:solidFill>
                      <a:effectLst/>
                      <a:latin typeface="Calibri" panose="020F0502020204030204" pitchFamily="34" charset="0"/>
                      <a:ea typeface="Verdana" panose="020B0604030504040204" pitchFamily="34" charset="0"/>
                      <a:cs typeface="Verdana" panose="020B0604030504040204" pitchFamily="34" charset="0"/>
                    </a:rPr>
                    <a:t> </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207" name="Shape 1960">
                  <a:extLst>
                    <a:ext uri="{FF2B5EF4-FFF2-40B4-BE49-F238E27FC236}">
                      <a16:creationId xmlns:a16="http://schemas.microsoft.com/office/drawing/2014/main" id="{245F04D5-5D21-4469-B582-8C317F4A4C74}"/>
                    </a:ext>
                  </a:extLst>
                </p:cNvPr>
                <p:cNvSpPr/>
                <p:nvPr/>
              </p:nvSpPr>
              <p:spPr>
                <a:xfrm>
                  <a:off x="4951095" y="887349"/>
                  <a:ext cx="334899" cy="369951"/>
                </a:xfrm>
                <a:custGeom>
                  <a:avLst/>
                  <a:gdLst/>
                  <a:ahLst/>
                  <a:cxnLst/>
                  <a:rect l="0" t="0" r="0" b="0"/>
                  <a:pathLst>
                    <a:path w="334899" h="369951">
                      <a:moveTo>
                        <a:pt x="158115" y="369951"/>
                      </a:moveTo>
                      <a:lnTo>
                        <a:pt x="334899" y="0"/>
                      </a:lnTo>
                      <a:lnTo>
                        <a:pt x="0" y="0"/>
                      </a:lnTo>
                      <a:lnTo>
                        <a:pt x="158115" y="369951"/>
                      </a:lnTo>
                      <a:close/>
                    </a:path>
                  </a:pathLst>
                </a:custGeom>
                <a:ln w="28575" cap="flat">
                  <a:round/>
                </a:ln>
              </p:spPr>
              <p:style>
                <a:lnRef idx="1">
                  <a:srgbClr val="FF0000"/>
                </a:lnRef>
                <a:fillRef idx="0">
                  <a:srgbClr val="000000">
                    <a:alpha val="0"/>
                  </a:srgbClr>
                </a:fillRef>
                <a:effectRef idx="0">
                  <a:scrgbClr r="0" g="0" b="0"/>
                </a:effectRef>
                <a:fontRef idx="none"/>
              </p:style>
              <p:txBody>
                <a:bodyPr/>
                <a:lstStyle/>
                <a:p>
                  <a:endParaRPr lang="zh-CN" altLang="en-US"/>
                </a:p>
              </p:txBody>
            </p:sp>
            <p:sp>
              <p:nvSpPr>
                <p:cNvPr id="208" name="Rectangle 1961">
                  <a:extLst>
                    <a:ext uri="{FF2B5EF4-FFF2-40B4-BE49-F238E27FC236}">
                      <a16:creationId xmlns:a16="http://schemas.microsoft.com/office/drawing/2014/main" id="{F901192E-4519-4271-86AA-AC8B40FEFB2A}"/>
                    </a:ext>
                  </a:extLst>
                </p:cNvPr>
                <p:cNvSpPr/>
                <p:nvPr/>
              </p:nvSpPr>
              <p:spPr>
                <a:xfrm>
                  <a:off x="5041646" y="980392"/>
                  <a:ext cx="205420" cy="262736"/>
                </a:xfrm>
                <a:prstGeom prst="rect">
                  <a:avLst/>
                </a:prstGeom>
                <a:ln>
                  <a:noFill/>
                </a:ln>
              </p:spPr>
              <p:txBody>
                <a:bodyPr vert="horz" lIns="0" tIns="0" rIns="0" bIns="0" rtlCol="0">
                  <a:noAutofit/>
                </a:bodyPr>
                <a:lstStyle/>
                <a:p>
                  <a:pPr>
                    <a:lnSpc>
                      <a:spcPct val="107000"/>
                    </a:lnSpc>
                    <a:spcAft>
                      <a:spcPts val="800"/>
                    </a:spcAft>
                  </a:pPr>
                  <a:r>
                    <a:rPr lang="en-US" sz="1600" b="1" kern="100">
                      <a:solidFill>
                        <a:srgbClr val="000000"/>
                      </a:solidFill>
                      <a:effectLst/>
                      <a:latin typeface="Verdana" panose="020B0604030504040204" pitchFamily="34" charset="0"/>
                      <a:ea typeface="Verdana" panose="020B0604030504040204" pitchFamily="34" charset="0"/>
                      <a:cs typeface="Verdana" panose="020B0604030504040204" pitchFamily="34" charset="0"/>
                    </a:rPr>
                    <a:t>B</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209" name="Rectangle 1962">
                  <a:extLst>
                    <a:ext uri="{FF2B5EF4-FFF2-40B4-BE49-F238E27FC236}">
                      <a16:creationId xmlns:a16="http://schemas.microsoft.com/office/drawing/2014/main" id="{26607751-37DE-4FFA-999E-52284250D115}"/>
                    </a:ext>
                  </a:extLst>
                </p:cNvPr>
                <p:cNvSpPr/>
                <p:nvPr/>
              </p:nvSpPr>
              <p:spPr>
                <a:xfrm>
                  <a:off x="5195570" y="980392"/>
                  <a:ext cx="92196" cy="262736"/>
                </a:xfrm>
                <a:prstGeom prst="rect">
                  <a:avLst/>
                </a:prstGeom>
                <a:ln>
                  <a:noFill/>
                </a:ln>
              </p:spPr>
              <p:txBody>
                <a:bodyPr vert="horz" lIns="0" tIns="0" rIns="0" bIns="0" rtlCol="0">
                  <a:noAutofit/>
                </a:bodyPr>
                <a:lstStyle/>
                <a:p>
                  <a:pPr>
                    <a:lnSpc>
                      <a:spcPct val="107000"/>
                    </a:lnSpc>
                    <a:spcAft>
                      <a:spcPts val="800"/>
                    </a:spcAft>
                  </a:pPr>
                  <a:r>
                    <a:rPr lang="zh-CN" sz="1600" b="1" kern="100">
                      <a:solidFill>
                        <a:srgbClr val="000000"/>
                      </a:solidFill>
                      <a:effectLst/>
                      <a:latin typeface="Calibri" panose="020F0502020204030204" pitchFamily="34" charset="0"/>
                      <a:ea typeface="Verdana" panose="020B0604030504040204" pitchFamily="34" charset="0"/>
                      <a:cs typeface="Verdana" panose="020B0604030504040204" pitchFamily="34" charset="0"/>
                    </a:rPr>
                    <a:t> </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210" name="Shape 1964">
                  <a:extLst>
                    <a:ext uri="{FF2B5EF4-FFF2-40B4-BE49-F238E27FC236}">
                      <a16:creationId xmlns:a16="http://schemas.microsoft.com/office/drawing/2014/main" id="{B0E576EE-A1D6-4C8B-BA1D-9BFA44E30C5D}"/>
                    </a:ext>
                  </a:extLst>
                </p:cNvPr>
                <p:cNvSpPr/>
                <p:nvPr/>
              </p:nvSpPr>
              <p:spPr>
                <a:xfrm>
                  <a:off x="6282944" y="887349"/>
                  <a:ext cx="335026" cy="369951"/>
                </a:xfrm>
                <a:custGeom>
                  <a:avLst/>
                  <a:gdLst/>
                  <a:ahLst/>
                  <a:cxnLst/>
                  <a:rect l="0" t="0" r="0" b="0"/>
                  <a:pathLst>
                    <a:path w="335026" h="369951">
                      <a:moveTo>
                        <a:pt x="158115" y="369951"/>
                      </a:moveTo>
                      <a:lnTo>
                        <a:pt x="335026" y="0"/>
                      </a:lnTo>
                      <a:lnTo>
                        <a:pt x="0" y="0"/>
                      </a:lnTo>
                      <a:lnTo>
                        <a:pt x="158115" y="369951"/>
                      </a:lnTo>
                      <a:close/>
                    </a:path>
                  </a:pathLst>
                </a:custGeom>
                <a:ln w="28575" cap="flat">
                  <a:round/>
                </a:ln>
              </p:spPr>
              <p:style>
                <a:lnRef idx="1">
                  <a:srgbClr val="FF0000"/>
                </a:lnRef>
                <a:fillRef idx="0">
                  <a:srgbClr val="000000">
                    <a:alpha val="0"/>
                  </a:srgbClr>
                </a:fillRef>
                <a:effectRef idx="0">
                  <a:scrgbClr r="0" g="0" b="0"/>
                </a:effectRef>
                <a:fontRef idx="none"/>
              </p:style>
              <p:txBody>
                <a:bodyPr/>
                <a:lstStyle/>
                <a:p>
                  <a:endParaRPr lang="zh-CN" altLang="en-US"/>
                </a:p>
              </p:txBody>
            </p:sp>
            <p:sp>
              <p:nvSpPr>
                <p:cNvPr id="211" name="Rectangle 1965">
                  <a:extLst>
                    <a:ext uri="{FF2B5EF4-FFF2-40B4-BE49-F238E27FC236}">
                      <a16:creationId xmlns:a16="http://schemas.microsoft.com/office/drawing/2014/main" id="{866921F9-001B-4A49-9D4A-2F0DB261F705}"/>
                    </a:ext>
                  </a:extLst>
                </p:cNvPr>
                <p:cNvSpPr/>
                <p:nvPr/>
              </p:nvSpPr>
              <p:spPr>
                <a:xfrm>
                  <a:off x="6377687" y="980392"/>
                  <a:ext cx="195176" cy="262736"/>
                </a:xfrm>
                <a:prstGeom prst="rect">
                  <a:avLst/>
                </a:prstGeom>
                <a:ln>
                  <a:noFill/>
                </a:ln>
              </p:spPr>
              <p:txBody>
                <a:bodyPr vert="horz" lIns="0" tIns="0" rIns="0" bIns="0" rtlCol="0">
                  <a:noAutofit/>
                </a:bodyPr>
                <a:lstStyle/>
                <a:p>
                  <a:pPr>
                    <a:lnSpc>
                      <a:spcPct val="107000"/>
                    </a:lnSpc>
                    <a:spcAft>
                      <a:spcPts val="800"/>
                    </a:spcAft>
                  </a:pPr>
                  <a:r>
                    <a:rPr lang="en-US" sz="1600" b="1" kern="100">
                      <a:solidFill>
                        <a:srgbClr val="000000"/>
                      </a:solidFill>
                      <a:effectLst/>
                      <a:latin typeface="Verdana" panose="020B0604030504040204" pitchFamily="34" charset="0"/>
                      <a:ea typeface="Verdana" panose="020B0604030504040204" pitchFamily="34" charset="0"/>
                      <a:cs typeface="Verdana" panose="020B0604030504040204" pitchFamily="34" charset="0"/>
                    </a:rPr>
                    <a:t>C</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212" name="Rectangle 1966">
                  <a:extLst>
                    <a:ext uri="{FF2B5EF4-FFF2-40B4-BE49-F238E27FC236}">
                      <a16:creationId xmlns:a16="http://schemas.microsoft.com/office/drawing/2014/main" id="{0CC6B51A-0018-4A10-B358-75342AEA70B1}"/>
                    </a:ext>
                  </a:extLst>
                </p:cNvPr>
                <p:cNvSpPr/>
                <p:nvPr/>
              </p:nvSpPr>
              <p:spPr>
                <a:xfrm>
                  <a:off x="6523990" y="980392"/>
                  <a:ext cx="92196" cy="262736"/>
                </a:xfrm>
                <a:prstGeom prst="rect">
                  <a:avLst/>
                </a:prstGeom>
                <a:ln>
                  <a:noFill/>
                </a:ln>
              </p:spPr>
              <p:txBody>
                <a:bodyPr vert="horz" lIns="0" tIns="0" rIns="0" bIns="0" rtlCol="0">
                  <a:noAutofit/>
                </a:bodyPr>
                <a:lstStyle/>
                <a:p>
                  <a:pPr>
                    <a:lnSpc>
                      <a:spcPct val="107000"/>
                    </a:lnSpc>
                    <a:spcAft>
                      <a:spcPts val="800"/>
                    </a:spcAft>
                  </a:pPr>
                  <a:r>
                    <a:rPr lang="zh-CN" sz="1600" b="1" kern="100">
                      <a:solidFill>
                        <a:srgbClr val="000000"/>
                      </a:solidFill>
                      <a:effectLst/>
                      <a:latin typeface="Calibri" panose="020F0502020204030204" pitchFamily="34" charset="0"/>
                      <a:ea typeface="Verdana" panose="020B0604030504040204" pitchFamily="34" charset="0"/>
                      <a:cs typeface="Verdana" panose="020B0604030504040204" pitchFamily="34" charset="0"/>
                    </a:rPr>
                    <a:t> </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213" name="Shape 1968">
                  <a:extLst>
                    <a:ext uri="{FF2B5EF4-FFF2-40B4-BE49-F238E27FC236}">
                      <a16:creationId xmlns:a16="http://schemas.microsoft.com/office/drawing/2014/main" id="{92E762A6-63EA-42E1-997F-05A4A0D8D84F}"/>
                    </a:ext>
                  </a:extLst>
                </p:cNvPr>
                <p:cNvSpPr/>
                <p:nvPr/>
              </p:nvSpPr>
              <p:spPr>
                <a:xfrm>
                  <a:off x="7614920" y="887349"/>
                  <a:ext cx="334899" cy="369951"/>
                </a:xfrm>
                <a:custGeom>
                  <a:avLst/>
                  <a:gdLst/>
                  <a:ahLst/>
                  <a:cxnLst/>
                  <a:rect l="0" t="0" r="0" b="0"/>
                  <a:pathLst>
                    <a:path w="334899" h="369951">
                      <a:moveTo>
                        <a:pt x="158115" y="369951"/>
                      </a:moveTo>
                      <a:lnTo>
                        <a:pt x="334899" y="0"/>
                      </a:lnTo>
                      <a:lnTo>
                        <a:pt x="0" y="0"/>
                      </a:lnTo>
                      <a:lnTo>
                        <a:pt x="158115" y="369951"/>
                      </a:lnTo>
                      <a:close/>
                    </a:path>
                  </a:pathLst>
                </a:custGeom>
                <a:ln w="28575" cap="flat">
                  <a:round/>
                </a:ln>
              </p:spPr>
              <p:style>
                <a:lnRef idx="1">
                  <a:srgbClr val="0099CC"/>
                </a:lnRef>
                <a:fillRef idx="0">
                  <a:srgbClr val="000000">
                    <a:alpha val="0"/>
                  </a:srgbClr>
                </a:fillRef>
                <a:effectRef idx="0">
                  <a:scrgbClr r="0" g="0" b="0"/>
                </a:effectRef>
                <a:fontRef idx="none"/>
              </p:style>
              <p:txBody>
                <a:bodyPr/>
                <a:lstStyle/>
                <a:p>
                  <a:endParaRPr lang="zh-CN" altLang="en-US"/>
                </a:p>
              </p:txBody>
            </p:sp>
            <p:sp>
              <p:nvSpPr>
                <p:cNvPr id="214" name="Rectangle 1969">
                  <a:extLst>
                    <a:ext uri="{FF2B5EF4-FFF2-40B4-BE49-F238E27FC236}">
                      <a16:creationId xmlns:a16="http://schemas.microsoft.com/office/drawing/2014/main" id="{48A06B4B-38E9-4A4B-BC20-6C91D91B8715}"/>
                    </a:ext>
                  </a:extLst>
                </p:cNvPr>
                <p:cNvSpPr/>
                <p:nvPr/>
              </p:nvSpPr>
              <p:spPr>
                <a:xfrm>
                  <a:off x="7699502" y="980392"/>
                  <a:ext cx="223752" cy="262736"/>
                </a:xfrm>
                <a:prstGeom prst="rect">
                  <a:avLst/>
                </a:prstGeom>
                <a:ln>
                  <a:noFill/>
                </a:ln>
              </p:spPr>
              <p:txBody>
                <a:bodyPr vert="horz" lIns="0" tIns="0" rIns="0" bIns="0" rtlCol="0">
                  <a:noAutofit/>
                </a:bodyPr>
                <a:lstStyle/>
                <a:p>
                  <a:pPr>
                    <a:lnSpc>
                      <a:spcPct val="107000"/>
                    </a:lnSpc>
                    <a:spcAft>
                      <a:spcPts val="800"/>
                    </a:spcAft>
                  </a:pPr>
                  <a:r>
                    <a:rPr lang="en-US" sz="1600" b="1" kern="100">
                      <a:solidFill>
                        <a:srgbClr val="000000"/>
                      </a:solidFill>
                      <a:effectLst/>
                      <a:latin typeface="Verdana" panose="020B0604030504040204" pitchFamily="34" charset="0"/>
                      <a:ea typeface="Verdana" panose="020B0604030504040204" pitchFamily="34" charset="0"/>
                      <a:cs typeface="Verdana" panose="020B0604030504040204" pitchFamily="34" charset="0"/>
                    </a:rPr>
                    <a:t>D</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215" name="Rectangle 1970">
                  <a:extLst>
                    <a:ext uri="{FF2B5EF4-FFF2-40B4-BE49-F238E27FC236}">
                      <a16:creationId xmlns:a16="http://schemas.microsoft.com/office/drawing/2014/main" id="{11A6A4C4-D92E-44A0-AF7B-4128537CFE6D}"/>
                    </a:ext>
                  </a:extLst>
                </p:cNvPr>
                <p:cNvSpPr/>
                <p:nvPr/>
              </p:nvSpPr>
              <p:spPr>
                <a:xfrm>
                  <a:off x="7867142" y="980392"/>
                  <a:ext cx="92196" cy="262736"/>
                </a:xfrm>
                <a:prstGeom prst="rect">
                  <a:avLst/>
                </a:prstGeom>
                <a:ln>
                  <a:noFill/>
                </a:ln>
              </p:spPr>
              <p:txBody>
                <a:bodyPr vert="horz" lIns="0" tIns="0" rIns="0" bIns="0" rtlCol="0">
                  <a:noAutofit/>
                </a:bodyPr>
                <a:lstStyle/>
                <a:p>
                  <a:pPr>
                    <a:lnSpc>
                      <a:spcPct val="107000"/>
                    </a:lnSpc>
                    <a:spcAft>
                      <a:spcPts val="800"/>
                    </a:spcAft>
                  </a:pPr>
                  <a:r>
                    <a:rPr lang="zh-CN" sz="1600" b="1" kern="100">
                      <a:solidFill>
                        <a:srgbClr val="000000"/>
                      </a:solidFill>
                      <a:effectLst/>
                      <a:latin typeface="Calibri" panose="020F0502020204030204" pitchFamily="34" charset="0"/>
                      <a:ea typeface="Verdana" panose="020B0604030504040204" pitchFamily="34" charset="0"/>
                      <a:cs typeface="Verdana" panose="020B0604030504040204" pitchFamily="34" charset="0"/>
                    </a:rPr>
                    <a:t> </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216" name="Shape 1972">
                  <a:extLst>
                    <a:ext uri="{FF2B5EF4-FFF2-40B4-BE49-F238E27FC236}">
                      <a16:creationId xmlns:a16="http://schemas.microsoft.com/office/drawing/2014/main" id="{FA5BEF40-C873-4C61-95C4-188D05CA0C92}"/>
                    </a:ext>
                  </a:extLst>
                </p:cNvPr>
                <p:cNvSpPr/>
                <p:nvPr/>
              </p:nvSpPr>
              <p:spPr>
                <a:xfrm>
                  <a:off x="4514469" y="1751013"/>
                  <a:ext cx="350901" cy="369888"/>
                </a:xfrm>
                <a:custGeom>
                  <a:avLst/>
                  <a:gdLst/>
                  <a:ahLst/>
                  <a:cxnLst/>
                  <a:rect l="0" t="0" r="0" b="0"/>
                  <a:pathLst>
                    <a:path w="350901" h="369888">
                      <a:moveTo>
                        <a:pt x="0" y="369888"/>
                      </a:moveTo>
                      <a:lnTo>
                        <a:pt x="175387" y="0"/>
                      </a:lnTo>
                      <a:lnTo>
                        <a:pt x="350901" y="369888"/>
                      </a:lnTo>
                      <a:close/>
                    </a:path>
                  </a:pathLst>
                </a:custGeom>
                <a:ln w="28575" cap="flat">
                  <a:round/>
                </a:ln>
              </p:spPr>
              <p:style>
                <a:lnRef idx="1">
                  <a:srgbClr val="FF0000"/>
                </a:lnRef>
                <a:fillRef idx="0">
                  <a:srgbClr val="000000">
                    <a:alpha val="0"/>
                  </a:srgbClr>
                </a:fillRef>
                <a:effectRef idx="0">
                  <a:scrgbClr r="0" g="0" b="0"/>
                </a:effectRef>
                <a:fontRef idx="none"/>
              </p:style>
              <p:txBody>
                <a:bodyPr/>
                <a:lstStyle/>
                <a:p>
                  <a:endParaRPr lang="zh-CN" altLang="en-US"/>
                </a:p>
              </p:txBody>
            </p:sp>
            <p:sp>
              <p:nvSpPr>
                <p:cNvPr id="217" name="Shape 1974">
                  <a:extLst>
                    <a:ext uri="{FF2B5EF4-FFF2-40B4-BE49-F238E27FC236}">
                      <a16:creationId xmlns:a16="http://schemas.microsoft.com/office/drawing/2014/main" id="{F29747C1-1371-46E7-8090-B65C0F7508FF}"/>
                    </a:ext>
                  </a:extLst>
                </p:cNvPr>
                <p:cNvSpPr/>
                <p:nvPr/>
              </p:nvSpPr>
              <p:spPr>
                <a:xfrm>
                  <a:off x="4955794" y="1751013"/>
                  <a:ext cx="352425" cy="369888"/>
                </a:xfrm>
                <a:custGeom>
                  <a:avLst/>
                  <a:gdLst/>
                  <a:ahLst/>
                  <a:cxnLst/>
                  <a:rect l="0" t="0" r="0" b="0"/>
                  <a:pathLst>
                    <a:path w="352425" h="369888">
                      <a:moveTo>
                        <a:pt x="0" y="369888"/>
                      </a:moveTo>
                      <a:lnTo>
                        <a:pt x="176276" y="0"/>
                      </a:lnTo>
                      <a:lnTo>
                        <a:pt x="352425" y="369888"/>
                      </a:lnTo>
                      <a:close/>
                    </a:path>
                  </a:pathLst>
                </a:custGeom>
                <a:ln w="28575" cap="flat">
                  <a:round/>
                </a:ln>
              </p:spPr>
              <p:style>
                <a:lnRef idx="1">
                  <a:srgbClr val="FF0000"/>
                </a:lnRef>
                <a:fillRef idx="0">
                  <a:srgbClr val="000000">
                    <a:alpha val="0"/>
                  </a:srgbClr>
                </a:fillRef>
                <a:effectRef idx="0">
                  <a:scrgbClr r="0" g="0" b="0"/>
                </a:effectRef>
                <a:fontRef idx="none"/>
              </p:style>
              <p:txBody>
                <a:bodyPr/>
                <a:lstStyle/>
                <a:p>
                  <a:endParaRPr lang="zh-CN" altLang="en-US"/>
                </a:p>
              </p:txBody>
            </p:sp>
            <p:sp>
              <p:nvSpPr>
                <p:cNvPr id="218" name="Shape 1976">
                  <a:extLst>
                    <a:ext uri="{FF2B5EF4-FFF2-40B4-BE49-F238E27FC236}">
                      <a16:creationId xmlns:a16="http://schemas.microsoft.com/office/drawing/2014/main" id="{1E2D0896-0DA9-481C-8F41-7DF004CF3F62}"/>
                    </a:ext>
                  </a:extLst>
                </p:cNvPr>
                <p:cNvSpPr/>
                <p:nvPr/>
              </p:nvSpPr>
              <p:spPr>
                <a:xfrm>
                  <a:off x="5398770" y="1751013"/>
                  <a:ext cx="350774" cy="369888"/>
                </a:xfrm>
                <a:custGeom>
                  <a:avLst/>
                  <a:gdLst/>
                  <a:ahLst/>
                  <a:cxnLst/>
                  <a:rect l="0" t="0" r="0" b="0"/>
                  <a:pathLst>
                    <a:path w="350774" h="369888">
                      <a:moveTo>
                        <a:pt x="0" y="369888"/>
                      </a:moveTo>
                      <a:lnTo>
                        <a:pt x="175387" y="0"/>
                      </a:lnTo>
                      <a:lnTo>
                        <a:pt x="350774" y="369888"/>
                      </a:lnTo>
                      <a:close/>
                    </a:path>
                  </a:pathLst>
                </a:custGeom>
                <a:ln w="28575" cap="flat">
                  <a:round/>
                </a:ln>
              </p:spPr>
              <p:style>
                <a:lnRef idx="1">
                  <a:srgbClr val="FF0000"/>
                </a:lnRef>
                <a:fillRef idx="0">
                  <a:srgbClr val="000000">
                    <a:alpha val="0"/>
                  </a:srgbClr>
                </a:fillRef>
                <a:effectRef idx="0">
                  <a:scrgbClr r="0" g="0" b="0"/>
                </a:effectRef>
                <a:fontRef idx="none"/>
              </p:style>
              <p:txBody>
                <a:bodyPr/>
                <a:lstStyle/>
                <a:p>
                  <a:endParaRPr lang="zh-CN" altLang="en-US"/>
                </a:p>
              </p:txBody>
            </p:sp>
            <p:sp>
              <p:nvSpPr>
                <p:cNvPr id="219" name="Shape 1978">
                  <a:extLst>
                    <a:ext uri="{FF2B5EF4-FFF2-40B4-BE49-F238E27FC236}">
                      <a16:creationId xmlns:a16="http://schemas.microsoft.com/office/drawing/2014/main" id="{5DFB066D-FCA8-40A7-8E9B-01162A8A208E}"/>
                    </a:ext>
                  </a:extLst>
                </p:cNvPr>
                <p:cNvSpPr/>
                <p:nvPr/>
              </p:nvSpPr>
              <p:spPr>
                <a:xfrm>
                  <a:off x="5840095" y="1751013"/>
                  <a:ext cx="352425" cy="369888"/>
                </a:xfrm>
                <a:custGeom>
                  <a:avLst/>
                  <a:gdLst/>
                  <a:ahLst/>
                  <a:cxnLst/>
                  <a:rect l="0" t="0" r="0" b="0"/>
                  <a:pathLst>
                    <a:path w="352425" h="369888">
                      <a:moveTo>
                        <a:pt x="0" y="369888"/>
                      </a:moveTo>
                      <a:lnTo>
                        <a:pt x="176149" y="0"/>
                      </a:lnTo>
                      <a:lnTo>
                        <a:pt x="352425" y="369888"/>
                      </a:lnTo>
                      <a:close/>
                    </a:path>
                  </a:pathLst>
                </a:custGeom>
                <a:ln w="28575" cap="flat">
                  <a:round/>
                </a:ln>
              </p:spPr>
              <p:style>
                <a:lnRef idx="1">
                  <a:srgbClr val="FF0000"/>
                </a:lnRef>
                <a:fillRef idx="0">
                  <a:srgbClr val="000000">
                    <a:alpha val="0"/>
                  </a:srgbClr>
                </a:fillRef>
                <a:effectRef idx="0">
                  <a:scrgbClr r="0" g="0" b="0"/>
                </a:effectRef>
                <a:fontRef idx="none"/>
              </p:style>
              <p:txBody>
                <a:bodyPr/>
                <a:lstStyle/>
                <a:p>
                  <a:endParaRPr lang="zh-CN" altLang="en-US"/>
                </a:p>
              </p:txBody>
            </p:sp>
            <p:sp>
              <p:nvSpPr>
                <p:cNvPr id="220" name="Shape 1980">
                  <a:extLst>
                    <a:ext uri="{FF2B5EF4-FFF2-40B4-BE49-F238E27FC236}">
                      <a16:creationId xmlns:a16="http://schemas.microsoft.com/office/drawing/2014/main" id="{FFA8569E-8256-4B77-9674-93312CD3E99D}"/>
                    </a:ext>
                  </a:extLst>
                </p:cNvPr>
                <p:cNvSpPr/>
                <p:nvPr/>
              </p:nvSpPr>
              <p:spPr>
                <a:xfrm>
                  <a:off x="6282944" y="1751013"/>
                  <a:ext cx="350901" cy="369888"/>
                </a:xfrm>
                <a:custGeom>
                  <a:avLst/>
                  <a:gdLst/>
                  <a:ahLst/>
                  <a:cxnLst/>
                  <a:rect l="0" t="0" r="0" b="0"/>
                  <a:pathLst>
                    <a:path w="350901" h="369888">
                      <a:moveTo>
                        <a:pt x="0" y="369888"/>
                      </a:moveTo>
                      <a:lnTo>
                        <a:pt x="175387" y="0"/>
                      </a:lnTo>
                      <a:lnTo>
                        <a:pt x="350901" y="369888"/>
                      </a:lnTo>
                      <a:close/>
                    </a:path>
                  </a:pathLst>
                </a:custGeom>
                <a:ln w="28575" cap="flat">
                  <a:round/>
                </a:ln>
              </p:spPr>
              <p:style>
                <a:lnRef idx="1">
                  <a:srgbClr val="A6A6A6"/>
                </a:lnRef>
                <a:fillRef idx="0">
                  <a:srgbClr val="000000">
                    <a:alpha val="0"/>
                  </a:srgbClr>
                </a:fillRef>
                <a:effectRef idx="0">
                  <a:scrgbClr r="0" g="0" b="0"/>
                </a:effectRef>
                <a:fontRef idx="none"/>
              </p:style>
              <p:txBody>
                <a:bodyPr/>
                <a:lstStyle/>
                <a:p>
                  <a:endParaRPr lang="zh-CN" altLang="en-US"/>
                </a:p>
              </p:txBody>
            </p:sp>
            <p:sp>
              <p:nvSpPr>
                <p:cNvPr id="221" name="Shape 1982">
                  <a:extLst>
                    <a:ext uri="{FF2B5EF4-FFF2-40B4-BE49-F238E27FC236}">
                      <a16:creationId xmlns:a16="http://schemas.microsoft.com/office/drawing/2014/main" id="{0A6A879B-D87A-48BA-A68D-449D63DC7337}"/>
                    </a:ext>
                  </a:extLst>
                </p:cNvPr>
                <p:cNvSpPr/>
                <p:nvPr/>
              </p:nvSpPr>
              <p:spPr>
                <a:xfrm>
                  <a:off x="6724269" y="1751013"/>
                  <a:ext cx="352425" cy="369888"/>
                </a:xfrm>
                <a:custGeom>
                  <a:avLst/>
                  <a:gdLst/>
                  <a:ahLst/>
                  <a:cxnLst/>
                  <a:rect l="0" t="0" r="0" b="0"/>
                  <a:pathLst>
                    <a:path w="352425" h="369888">
                      <a:moveTo>
                        <a:pt x="0" y="369888"/>
                      </a:moveTo>
                      <a:lnTo>
                        <a:pt x="176276" y="0"/>
                      </a:lnTo>
                      <a:lnTo>
                        <a:pt x="352425" y="369888"/>
                      </a:lnTo>
                      <a:close/>
                    </a:path>
                  </a:pathLst>
                </a:custGeom>
                <a:ln w="28575" cap="flat">
                  <a:round/>
                </a:ln>
              </p:spPr>
              <p:style>
                <a:lnRef idx="1">
                  <a:srgbClr val="A6A6A6"/>
                </a:lnRef>
                <a:fillRef idx="0">
                  <a:srgbClr val="000000">
                    <a:alpha val="0"/>
                  </a:srgbClr>
                </a:fillRef>
                <a:effectRef idx="0">
                  <a:scrgbClr r="0" g="0" b="0"/>
                </a:effectRef>
                <a:fontRef idx="none"/>
              </p:style>
              <p:txBody>
                <a:bodyPr/>
                <a:lstStyle/>
                <a:p>
                  <a:endParaRPr lang="zh-CN" altLang="en-US"/>
                </a:p>
              </p:txBody>
            </p:sp>
            <p:sp>
              <p:nvSpPr>
                <p:cNvPr id="222" name="Shape 1984">
                  <a:extLst>
                    <a:ext uri="{FF2B5EF4-FFF2-40B4-BE49-F238E27FC236}">
                      <a16:creationId xmlns:a16="http://schemas.microsoft.com/office/drawing/2014/main" id="{0263E415-749C-4ECA-ABD0-4ECB1EFF4CB1}"/>
                    </a:ext>
                  </a:extLst>
                </p:cNvPr>
                <p:cNvSpPr/>
                <p:nvPr/>
              </p:nvSpPr>
              <p:spPr>
                <a:xfrm>
                  <a:off x="7165594" y="1751013"/>
                  <a:ext cx="352425" cy="369888"/>
                </a:xfrm>
                <a:custGeom>
                  <a:avLst/>
                  <a:gdLst/>
                  <a:ahLst/>
                  <a:cxnLst/>
                  <a:rect l="0" t="0" r="0" b="0"/>
                  <a:pathLst>
                    <a:path w="352425" h="369888">
                      <a:moveTo>
                        <a:pt x="0" y="369888"/>
                      </a:moveTo>
                      <a:lnTo>
                        <a:pt x="176276" y="0"/>
                      </a:lnTo>
                      <a:lnTo>
                        <a:pt x="352425" y="369888"/>
                      </a:lnTo>
                      <a:close/>
                    </a:path>
                  </a:pathLst>
                </a:custGeom>
                <a:ln w="28575" cap="flat">
                  <a:round/>
                </a:ln>
              </p:spPr>
              <p:style>
                <a:lnRef idx="1">
                  <a:srgbClr val="FF0000"/>
                </a:lnRef>
                <a:fillRef idx="0">
                  <a:srgbClr val="000000">
                    <a:alpha val="0"/>
                  </a:srgbClr>
                </a:fillRef>
                <a:effectRef idx="0">
                  <a:scrgbClr r="0" g="0" b="0"/>
                </a:effectRef>
                <a:fontRef idx="none"/>
              </p:style>
              <p:txBody>
                <a:bodyPr/>
                <a:lstStyle/>
                <a:p>
                  <a:endParaRPr lang="zh-CN" altLang="en-US"/>
                </a:p>
              </p:txBody>
            </p:sp>
            <p:sp>
              <p:nvSpPr>
                <p:cNvPr id="223" name="Shape 1986">
                  <a:extLst>
                    <a:ext uri="{FF2B5EF4-FFF2-40B4-BE49-F238E27FC236}">
                      <a16:creationId xmlns:a16="http://schemas.microsoft.com/office/drawing/2014/main" id="{80824963-951B-4386-ABDE-5EDC13C77B23}"/>
                    </a:ext>
                  </a:extLst>
                </p:cNvPr>
                <p:cNvSpPr/>
                <p:nvPr/>
              </p:nvSpPr>
              <p:spPr>
                <a:xfrm>
                  <a:off x="7608570" y="1751013"/>
                  <a:ext cx="352425" cy="369888"/>
                </a:xfrm>
                <a:custGeom>
                  <a:avLst/>
                  <a:gdLst/>
                  <a:ahLst/>
                  <a:cxnLst/>
                  <a:rect l="0" t="0" r="0" b="0"/>
                  <a:pathLst>
                    <a:path w="352425" h="369888">
                      <a:moveTo>
                        <a:pt x="0" y="369888"/>
                      </a:moveTo>
                      <a:lnTo>
                        <a:pt x="176149" y="0"/>
                      </a:lnTo>
                      <a:lnTo>
                        <a:pt x="352425" y="369888"/>
                      </a:lnTo>
                      <a:close/>
                    </a:path>
                  </a:pathLst>
                </a:custGeom>
                <a:ln w="28575" cap="flat">
                  <a:round/>
                </a:ln>
              </p:spPr>
              <p:style>
                <a:lnRef idx="1">
                  <a:srgbClr val="FF0000"/>
                </a:lnRef>
                <a:fillRef idx="0">
                  <a:srgbClr val="000000">
                    <a:alpha val="0"/>
                  </a:srgbClr>
                </a:fillRef>
                <a:effectRef idx="0">
                  <a:scrgbClr r="0" g="0" b="0"/>
                </a:effectRef>
                <a:fontRef idx="none"/>
              </p:style>
              <p:txBody>
                <a:bodyPr/>
                <a:lstStyle/>
                <a:p>
                  <a:endParaRPr lang="zh-CN" altLang="en-US"/>
                </a:p>
              </p:txBody>
            </p:sp>
            <p:sp>
              <p:nvSpPr>
                <p:cNvPr id="224" name="Shape 1988">
                  <a:extLst>
                    <a:ext uri="{FF2B5EF4-FFF2-40B4-BE49-F238E27FC236}">
                      <a16:creationId xmlns:a16="http://schemas.microsoft.com/office/drawing/2014/main" id="{EEB3E2D1-F02A-4403-97A6-55C528DB98D2}"/>
                    </a:ext>
                  </a:extLst>
                </p:cNvPr>
                <p:cNvSpPr/>
                <p:nvPr/>
              </p:nvSpPr>
              <p:spPr>
                <a:xfrm>
                  <a:off x="8049895" y="1751013"/>
                  <a:ext cx="352425" cy="369888"/>
                </a:xfrm>
                <a:custGeom>
                  <a:avLst/>
                  <a:gdLst/>
                  <a:ahLst/>
                  <a:cxnLst/>
                  <a:rect l="0" t="0" r="0" b="0"/>
                  <a:pathLst>
                    <a:path w="352425" h="369888">
                      <a:moveTo>
                        <a:pt x="0" y="369888"/>
                      </a:moveTo>
                      <a:lnTo>
                        <a:pt x="176149" y="0"/>
                      </a:lnTo>
                      <a:lnTo>
                        <a:pt x="352425" y="369888"/>
                      </a:lnTo>
                      <a:close/>
                    </a:path>
                  </a:pathLst>
                </a:custGeom>
                <a:ln w="28575" cap="flat">
                  <a:round/>
                </a:ln>
              </p:spPr>
              <p:style>
                <a:lnRef idx="1">
                  <a:srgbClr val="FF0000"/>
                </a:lnRef>
                <a:fillRef idx="0">
                  <a:srgbClr val="000000">
                    <a:alpha val="0"/>
                  </a:srgbClr>
                </a:fillRef>
                <a:effectRef idx="0">
                  <a:scrgbClr r="0" g="0" b="0"/>
                </a:effectRef>
                <a:fontRef idx="none"/>
              </p:style>
              <p:txBody>
                <a:bodyPr/>
                <a:lstStyle/>
                <a:p>
                  <a:endParaRPr lang="zh-CN" altLang="en-US"/>
                </a:p>
              </p:txBody>
            </p:sp>
            <p:sp>
              <p:nvSpPr>
                <p:cNvPr id="225" name="Shape 1989">
                  <a:extLst>
                    <a:ext uri="{FF2B5EF4-FFF2-40B4-BE49-F238E27FC236}">
                      <a16:creationId xmlns:a16="http://schemas.microsoft.com/office/drawing/2014/main" id="{890461B5-43D6-4C15-AAFF-91B618A27CF7}"/>
                    </a:ext>
                  </a:extLst>
                </p:cNvPr>
                <p:cNvSpPr/>
                <p:nvPr/>
              </p:nvSpPr>
              <p:spPr>
                <a:xfrm>
                  <a:off x="5103368" y="368300"/>
                  <a:ext cx="1335151" cy="519049"/>
                </a:xfrm>
                <a:custGeom>
                  <a:avLst/>
                  <a:gdLst/>
                  <a:ahLst/>
                  <a:cxnLst/>
                  <a:rect l="0" t="0" r="0" b="0"/>
                  <a:pathLst>
                    <a:path w="1335151" h="519049">
                      <a:moveTo>
                        <a:pt x="1335151" y="0"/>
                      </a:moveTo>
                      <a:lnTo>
                        <a:pt x="0" y="519049"/>
                      </a:lnTo>
                    </a:path>
                  </a:pathLst>
                </a:custGeom>
                <a:ln w="28575" cap="flat">
                  <a:round/>
                </a:ln>
              </p:spPr>
              <p:style>
                <a:lnRef idx="1">
                  <a:srgbClr val="FF0000"/>
                </a:lnRef>
                <a:fillRef idx="0">
                  <a:srgbClr val="000000">
                    <a:alpha val="0"/>
                  </a:srgbClr>
                </a:fillRef>
                <a:effectRef idx="0">
                  <a:scrgbClr r="0" g="0" b="0"/>
                </a:effectRef>
                <a:fontRef idx="none"/>
              </p:style>
              <p:txBody>
                <a:bodyPr/>
                <a:lstStyle/>
                <a:p>
                  <a:endParaRPr lang="zh-CN" altLang="en-US"/>
                </a:p>
              </p:txBody>
            </p:sp>
            <p:sp>
              <p:nvSpPr>
                <p:cNvPr id="226" name="Shape 1990">
                  <a:extLst>
                    <a:ext uri="{FF2B5EF4-FFF2-40B4-BE49-F238E27FC236}">
                      <a16:creationId xmlns:a16="http://schemas.microsoft.com/office/drawing/2014/main" id="{C50BC712-A822-47F0-B01F-CC8EDBFB13EE}"/>
                    </a:ext>
                  </a:extLst>
                </p:cNvPr>
                <p:cNvSpPr/>
                <p:nvPr/>
              </p:nvSpPr>
              <p:spPr>
                <a:xfrm>
                  <a:off x="6441694" y="368300"/>
                  <a:ext cx="0" cy="519049"/>
                </a:xfrm>
                <a:custGeom>
                  <a:avLst/>
                  <a:gdLst/>
                  <a:ahLst/>
                  <a:cxnLst/>
                  <a:rect l="0" t="0" r="0" b="0"/>
                  <a:pathLst>
                    <a:path h="519049">
                      <a:moveTo>
                        <a:pt x="0" y="0"/>
                      </a:moveTo>
                      <a:lnTo>
                        <a:pt x="0" y="519049"/>
                      </a:lnTo>
                    </a:path>
                  </a:pathLst>
                </a:custGeom>
                <a:ln w="28575" cap="flat">
                  <a:round/>
                </a:ln>
              </p:spPr>
              <p:style>
                <a:lnRef idx="1">
                  <a:srgbClr val="FF0000"/>
                </a:lnRef>
                <a:fillRef idx="0">
                  <a:srgbClr val="000000">
                    <a:alpha val="0"/>
                  </a:srgbClr>
                </a:fillRef>
                <a:effectRef idx="0">
                  <a:scrgbClr r="0" g="0" b="0"/>
                </a:effectRef>
                <a:fontRef idx="none"/>
              </p:style>
              <p:txBody>
                <a:bodyPr/>
                <a:lstStyle/>
                <a:p>
                  <a:endParaRPr lang="zh-CN" altLang="en-US"/>
                </a:p>
              </p:txBody>
            </p:sp>
            <p:sp>
              <p:nvSpPr>
                <p:cNvPr id="227" name="Shape 1991">
                  <a:extLst>
                    <a:ext uri="{FF2B5EF4-FFF2-40B4-BE49-F238E27FC236}">
                      <a16:creationId xmlns:a16="http://schemas.microsoft.com/office/drawing/2014/main" id="{549F201B-EC87-413A-88F6-BECD9D615F06}"/>
                    </a:ext>
                  </a:extLst>
                </p:cNvPr>
                <p:cNvSpPr/>
                <p:nvPr/>
              </p:nvSpPr>
              <p:spPr>
                <a:xfrm>
                  <a:off x="6441694" y="368300"/>
                  <a:ext cx="1466850" cy="519049"/>
                </a:xfrm>
                <a:custGeom>
                  <a:avLst/>
                  <a:gdLst/>
                  <a:ahLst/>
                  <a:cxnLst/>
                  <a:rect l="0" t="0" r="0" b="0"/>
                  <a:pathLst>
                    <a:path w="1466850" h="519049">
                      <a:moveTo>
                        <a:pt x="0" y="0"/>
                      </a:moveTo>
                      <a:lnTo>
                        <a:pt x="1466850" y="519049"/>
                      </a:lnTo>
                    </a:path>
                  </a:pathLst>
                </a:custGeom>
                <a:ln w="28575" cap="flat">
                  <a:round/>
                </a:ln>
              </p:spPr>
              <p:style>
                <a:lnRef idx="1">
                  <a:srgbClr val="0099CC"/>
                </a:lnRef>
                <a:fillRef idx="0">
                  <a:srgbClr val="000000">
                    <a:alpha val="0"/>
                  </a:srgbClr>
                </a:fillRef>
                <a:effectRef idx="0">
                  <a:scrgbClr r="0" g="0" b="0"/>
                </a:effectRef>
                <a:fontRef idx="none"/>
              </p:style>
              <p:txBody>
                <a:bodyPr/>
                <a:lstStyle/>
                <a:p>
                  <a:endParaRPr lang="zh-CN" altLang="en-US"/>
                </a:p>
              </p:txBody>
            </p:sp>
            <p:sp>
              <p:nvSpPr>
                <p:cNvPr id="228" name="Shape 1992">
                  <a:extLst>
                    <a:ext uri="{FF2B5EF4-FFF2-40B4-BE49-F238E27FC236}">
                      <a16:creationId xmlns:a16="http://schemas.microsoft.com/office/drawing/2014/main" id="{E1A04207-D8B8-4506-AEBD-D556A2D04A84}"/>
                    </a:ext>
                  </a:extLst>
                </p:cNvPr>
                <p:cNvSpPr/>
                <p:nvPr/>
              </p:nvSpPr>
              <p:spPr>
                <a:xfrm>
                  <a:off x="4690745" y="1257300"/>
                  <a:ext cx="412750" cy="493713"/>
                </a:xfrm>
                <a:custGeom>
                  <a:avLst/>
                  <a:gdLst/>
                  <a:ahLst/>
                  <a:cxnLst/>
                  <a:rect l="0" t="0" r="0" b="0"/>
                  <a:pathLst>
                    <a:path w="412750" h="493713">
                      <a:moveTo>
                        <a:pt x="412750" y="0"/>
                      </a:moveTo>
                      <a:lnTo>
                        <a:pt x="0" y="493713"/>
                      </a:lnTo>
                    </a:path>
                  </a:pathLst>
                </a:custGeom>
                <a:ln w="28575" cap="flat">
                  <a:round/>
                </a:ln>
              </p:spPr>
              <p:style>
                <a:lnRef idx="1">
                  <a:srgbClr val="FF0000"/>
                </a:lnRef>
                <a:fillRef idx="0">
                  <a:srgbClr val="000000">
                    <a:alpha val="0"/>
                  </a:srgbClr>
                </a:fillRef>
                <a:effectRef idx="0">
                  <a:scrgbClr r="0" g="0" b="0"/>
                </a:effectRef>
                <a:fontRef idx="none"/>
              </p:style>
              <p:txBody>
                <a:bodyPr/>
                <a:lstStyle/>
                <a:p>
                  <a:endParaRPr lang="zh-CN" altLang="en-US"/>
                </a:p>
              </p:txBody>
            </p:sp>
            <p:sp>
              <p:nvSpPr>
                <p:cNvPr id="229" name="Shape 1993">
                  <a:extLst>
                    <a:ext uri="{FF2B5EF4-FFF2-40B4-BE49-F238E27FC236}">
                      <a16:creationId xmlns:a16="http://schemas.microsoft.com/office/drawing/2014/main" id="{B05B1B82-8A0E-4E2B-8A86-9DD7E427D330}"/>
                    </a:ext>
                  </a:extLst>
                </p:cNvPr>
                <p:cNvSpPr/>
                <p:nvPr/>
              </p:nvSpPr>
              <p:spPr>
                <a:xfrm>
                  <a:off x="5109845" y="1257300"/>
                  <a:ext cx="22225" cy="493713"/>
                </a:xfrm>
                <a:custGeom>
                  <a:avLst/>
                  <a:gdLst/>
                  <a:ahLst/>
                  <a:cxnLst/>
                  <a:rect l="0" t="0" r="0" b="0"/>
                  <a:pathLst>
                    <a:path w="22225" h="493713">
                      <a:moveTo>
                        <a:pt x="0" y="0"/>
                      </a:moveTo>
                      <a:lnTo>
                        <a:pt x="22225" y="493713"/>
                      </a:lnTo>
                    </a:path>
                  </a:pathLst>
                </a:custGeom>
                <a:ln w="28575" cap="flat">
                  <a:round/>
                </a:ln>
              </p:spPr>
              <p:style>
                <a:lnRef idx="1">
                  <a:srgbClr val="FF0000"/>
                </a:lnRef>
                <a:fillRef idx="0">
                  <a:srgbClr val="000000">
                    <a:alpha val="0"/>
                  </a:srgbClr>
                </a:fillRef>
                <a:effectRef idx="0">
                  <a:scrgbClr r="0" g="0" b="0"/>
                </a:effectRef>
                <a:fontRef idx="none"/>
              </p:style>
              <p:txBody>
                <a:bodyPr/>
                <a:lstStyle/>
                <a:p>
                  <a:endParaRPr lang="zh-CN" altLang="en-US"/>
                </a:p>
              </p:txBody>
            </p:sp>
            <p:sp>
              <p:nvSpPr>
                <p:cNvPr id="230" name="Shape 1994">
                  <a:extLst>
                    <a:ext uri="{FF2B5EF4-FFF2-40B4-BE49-F238E27FC236}">
                      <a16:creationId xmlns:a16="http://schemas.microsoft.com/office/drawing/2014/main" id="{39E696F5-BFC4-476C-9DF7-ADA835D90F59}"/>
                    </a:ext>
                  </a:extLst>
                </p:cNvPr>
                <p:cNvSpPr/>
                <p:nvPr/>
              </p:nvSpPr>
              <p:spPr>
                <a:xfrm>
                  <a:off x="5109845" y="1257300"/>
                  <a:ext cx="463550" cy="493713"/>
                </a:xfrm>
                <a:custGeom>
                  <a:avLst/>
                  <a:gdLst/>
                  <a:ahLst/>
                  <a:cxnLst/>
                  <a:rect l="0" t="0" r="0" b="0"/>
                  <a:pathLst>
                    <a:path w="463550" h="493713">
                      <a:moveTo>
                        <a:pt x="0" y="0"/>
                      </a:moveTo>
                      <a:lnTo>
                        <a:pt x="463550" y="493713"/>
                      </a:lnTo>
                    </a:path>
                  </a:pathLst>
                </a:custGeom>
                <a:ln w="28575" cap="flat">
                  <a:round/>
                </a:ln>
              </p:spPr>
              <p:style>
                <a:lnRef idx="1">
                  <a:srgbClr val="FF0000"/>
                </a:lnRef>
                <a:fillRef idx="0">
                  <a:srgbClr val="000000">
                    <a:alpha val="0"/>
                  </a:srgbClr>
                </a:fillRef>
                <a:effectRef idx="0">
                  <a:scrgbClr r="0" g="0" b="0"/>
                </a:effectRef>
                <a:fontRef idx="none"/>
              </p:style>
              <p:txBody>
                <a:bodyPr/>
                <a:lstStyle/>
                <a:p>
                  <a:endParaRPr lang="zh-CN" altLang="en-US"/>
                </a:p>
              </p:txBody>
            </p:sp>
            <p:sp>
              <p:nvSpPr>
                <p:cNvPr id="231" name="Shape 1995">
                  <a:extLst>
                    <a:ext uri="{FF2B5EF4-FFF2-40B4-BE49-F238E27FC236}">
                      <a16:creationId xmlns:a16="http://schemas.microsoft.com/office/drawing/2014/main" id="{C5C50001-0244-4A63-AC6B-6F968A49B8F6}"/>
                    </a:ext>
                  </a:extLst>
                </p:cNvPr>
                <p:cNvSpPr/>
                <p:nvPr/>
              </p:nvSpPr>
              <p:spPr>
                <a:xfrm>
                  <a:off x="6016244" y="1257300"/>
                  <a:ext cx="425450" cy="493713"/>
                </a:xfrm>
                <a:custGeom>
                  <a:avLst/>
                  <a:gdLst/>
                  <a:ahLst/>
                  <a:cxnLst/>
                  <a:rect l="0" t="0" r="0" b="0"/>
                  <a:pathLst>
                    <a:path w="425450" h="493713">
                      <a:moveTo>
                        <a:pt x="425450" y="0"/>
                      </a:moveTo>
                      <a:lnTo>
                        <a:pt x="0" y="493713"/>
                      </a:lnTo>
                    </a:path>
                  </a:pathLst>
                </a:custGeom>
                <a:ln w="28575" cap="flat">
                  <a:round/>
                </a:ln>
              </p:spPr>
              <p:style>
                <a:lnRef idx="1">
                  <a:srgbClr val="FF0000"/>
                </a:lnRef>
                <a:fillRef idx="0">
                  <a:srgbClr val="000000">
                    <a:alpha val="0"/>
                  </a:srgbClr>
                </a:fillRef>
                <a:effectRef idx="0">
                  <a:scrgbClr r="0" g="0" b="0"/>
                </a:effectRef>
                <a:fontRef idx="none"/>
              </p:style>
              <p:txBody>
                <a:bodyPr/>
                <a:lstStyle/>
                <a:p>
                  <a:endParaRPr lang="zh-CN" altLang="en-US"/>
                </a:p>
              </p:txBody>
            </p:sp>
            <p:sp>
              <p:nvSpPr>
                <p:cNvPr id="232" name="Shape 1996">
                  <a:extLst>
                    <a:ext uri="{FF2B5EF4-FFF2-40B4-BE49-F238E27FC236}">
                      <a16:creationId xmlns:a16="http://schemas.microsoft.com/office/drawing/2014/main" id="{0219663D-1B3A-4707-B532-B6103B8B3A4D}"/>
                    </a:ext>
                  </a:extLst>
                </p:cNvPr>
                <p:cNvSpPr/>
                <p:nvPr/>
              </p:nvSpPr>
              <p:spPr>
                <a:xfrm>
                  <a:off x="6425819" y="1257300"/>
                  <a:ext cx="31750" cy="493713"/>
                </a:xfrm>
                <a:custGeom>
                  <a:avLst/>
                  <a:gdLst/>
                  <a:ahLst/>
                  <a:cxnLst/>
                  <a:rect l="0" t="0" r="0" b="0"/>
                  <a:pathLst>
                    <a:path w="31750" h="493713">
                      <a:moveTo>
                        <a:pt x="0" y="0"/>
                      </a:moveTo>
                      <a:lnTo>
                        <a:pt x="31750" y="493713"/>
                      </a:lnTo>
                    </a:path>
                  </a:pathLst>
                </a:custGeom>
                <a:ln w="28575" cap="flat">
                  <a:round/>
                </a:ln>
              </p:spPr>
              <p:style>
                <a:lnRef idx="1">
                  <a:srgbClr val="A6A6A6"/>
                </a:lnRef>
                <a:fillRef idx="0">
                  <a:srgbClr val="000000">
                    <a:alpha val="0"/>
                  </a:srgbClr>
                </a:fillRef>
                <a:effectRef idx="0">
                  <a:scrgbClr r="0" g="0" b="0"/>
                </a:effectRef>
                <a:fontRef idx="none"/>
              </p:style>
              <p:txBody>
                <a:bodyPr/>
                <a:lstStyle/>
                <a:p>
                  <a:endParaRPr lang="zh-CN" altLang="en-US"/>
                </a:p>
              </p:txBody>
            </p:sp>
            <p:sp>
              <p:nvSpPr>
                <p:cNvPr id="233" name="Shape 1997">
                  <a:extLst>
                    <a:ext uri="{FF2B5EF4-FFF2-40B4-BE49-F238E27FC236}">
                      <a16:creationId xmlns:a16="http://schemas.microsoft.com/office/drawing/2014/main" id="{64BD1398-A825-48CB-817E-53B77B46FD1E}"/>
                    </a:ext>
                  </a:extLst>
                </p:cNvPr>
                <p:cNvSpPr/>
                <p:nvPr/>
              </p:nvSpPr>
              <p:spPr>
                <a:xfrm>
                  <a:off x="6441694" y="1257300"/>
                  <a:ext cx="458851" cy="493713"/>
                </a:xfrm>
                <a:custGeom>
                  <a:avLst/>
                  <a:gdLst/>
                  <a:ahLst/>
                  <a:cxnLst/>
                  <a:rect l="0" t="0" r="0" b="0"/>
                  <a:pathLst>
                    <a:path w="458851" h="493713">
                      <a:moveTo>
                        <a:pt x="0" y="0"/>
                      </a:moveTo>
                      <a:lnTo>
                        <a:pt x="458851" y="493713"/>
                      </a:lnTo>
                    </a:path>
                  </a:pathLst>
                </a:custGeom>
                <a:ln w="28575" cap="flat">
                  <a:round/>
                </a:ln>
              </p:spPr>
              <p:style>
                <a:lnRef idx="1">
                  <a:srgbClr val="A6A6A6"/>
                </a:lnRef>
                <a:fillRef idx="0">
                  <a:srgbClr val="000000">
                    <a:alpha val="0"/>
                  </a:srgbClr>
                </a:fillRef>
                <a:effectRef idx="0">
                  <a:scrgbClr r="0" g="0" b="0"/>
                </a:effectRef>
                <a:fontRef idx="none"/>
              </p:style>
              <p:txBody>
                <a:bodyPr/>
                <a:lstStyle/>
                <a:p>
                  <a:endParaRPr lang="zh-CN" altLang="en-US"/>
                </a:p>
              </p:txBody>
            </p:sp>
            <p:sp>
              <p:nvSpPr>
                <p:cNvPr id="234" name="Shape 1998">
                  <a:extLst>
                    <a:ext uri="{FF2B5EF4-FFF2-40B4-BE49-F238E27FC236}">
                      <a16:creationId xmlns:a16="http://schemas.microsoft.com/office/drawing/2014/main" id="{9D909EA5-8B48-4C2F-86D5-90A04C1C6AD3}"/>
                    </a:ext>
                  </a:extLst>
                </p:cNvPr>
                <p:cNvSpPr/>
                <p:nvPr/>
              </p:nvSpPr>
              <p:spPr>
                <a:xfrm>
                  <a:off x="7341870" y="1257300"/>
                  <a:ext cx="431800" cy="493713"/>
                </a:xfrm>
                <a:custGeom>
                  <a:avLst/>
                  <a:gdLst/>
                  <a:ahLst/>
                  <a:cxnLst/>
                  <a:rect l="0" t="0" r="0" b="0"/>
                  <a:pathLst>
                    <a:path w="431800" h="493713">
                      <a:moveTo>
                        <a:pt x="431800" y="0"/>
                      </a:moveTo>
                      <a:lnTo>
                        <a:pt x="0" y="493713"/>
                      </a:lnTo>
                    </a:path>
                  </a:pathLst>
                </a:custGeom>
                <a:ln w="28575" cap="flat">
                  <a:round/>
                </a:ln>
              </p:spPr>
              <p:style>
                <a:lnRef idx="1">
                  <a:srgbClr val="FF0000"/>
                </a:lnRef>
                <a:fillRef idx="0">
                  <a:srgbClr val="000000">
                    <a:alpha val="0"/>
                  </a:srgbClr>
                </a:fillRef>
                <a:effectRef idx="0">
                  <a:scrgbClr r="0" g="0" b="0"/>
                </a:effectRef>
                <a:fontRef idx="none"/>
              </p:style>
              <p:txBody>
                <a:bodyPr/>
                <a:lstStyle/>
                <a:p>
                  <a:endParaRPr lang="zh-CN" altLang="en-US"/>
                </a:p>
              </p:txBody>
            </p:sp>
            <p:sp>
              <p:nvSpPr>
                <p:cNvPr id="235" name="Shape 1999">
                  <a:extLst>
                    <a:ext uri="{FF2B5EF4-FFF2-40B4-BE49-F238E27FC236}">
                      <a16:creationId xmlns:a16="http://schemas.microsoft.com/office/drawing/2014/main" id="{395E48A0-C4DF-4F4E-8EE3-7BBA19BC1E3E}"/>
                    </a:ext>
                  </a:extLst>
                </p:cNvPr>
                <p:cNvSpPr/>
                <p:nvPr/>
              </p:nvSpPr>
              <p:spPr>
                <a:xfrm>
                  <a:off x="7773670" y="1257300"/>
                  <a:ext cx="11049" cy="493713"/>
                </a:xfrm>
                <a:custGeom>
                  <a:avLst/>
                  <a:gdLst/>
                  <a:ahLst/>
                  <a:cxnLst/>
                  <a:rect l="0" t="0" r="0" b="0"/>
                  <a:pathLst>
                    <a:path w="11049" h="493713">
                      <a:moveTo>
                        <a:pt x="0" y="0"/>
                      </a:moveTo>
                      <a:lnTo>
                        <a:pt x="11049" y="493713"/>
                      </a:lnTo>
                    </a:path>
                  </a:pathLst>
                </a:custGeom>
                <a:ln w="28575" cap="flat">
                  <a:round/>
                </a:ln>
              </p:spPr>
              <p:style>
                <a:lnRef idx="1">
                  <a:srgbClr val="FF0000"/>
                </a:lnRef>
                <a:fillRef idx="0">
                  <a:srgbClr val="000000">
                    <a:alpha val="0"/>
                  </a:srgbClr>
                </a:fillRef>
                <a:effectRef idx="0">
                  <a:scrgbClr r="0" g="0" b="0"/>
                </a:effectRef>
                <a:fontRef idx="none"/>
              </p:style>
              <p:txBody>
                <a:bodyPr/>
                <a:lstStyle/>
                <a:p>
                  <a:endParaRPr lang="zh-CN" altLang="en-US"/>
                </a:p>
              </p:txBody>
            </p:sp>
            <p:sp>
              <p:nvSpPr>
                <p:cNvPr id="236" name="Shape 2000">
                  <a:extLst>
                    <a:ext uri="{FF2B5EF4-FFF2-40B4-BE49-F238E27FC236}">
                      <a16:creationId xmlns:a16="http://schemas.microsoft.com/office/drawing/2014/main" id="{A79BF591-AB8A-4A51-8A2E-30B8724F7021}"/>
                    </a:ext>
                  </a:extLst>
                </p:cNvPr>
                <p:cNvSpPr/>
                <p:nvPr/>
              </p:nvSpPr>
              <p:spPr>
                <a:xfrm>
                  <a:off x="7773670" y="1257300"/>
                  <a:ext cx="452374" cy="493713"/>
                </a:xfrm>
                <a:custGeom>
                  <a:avLst/>
                  <a:gdLst/>
                  <a:ahLst/>
                  <a:cxnLst/>
                  <a:rect l="0" t="0" r="0" b="0"/>
                  <a:pathLst>
                    <a:path w="452374" h="493713">
                      <a:moveTo>
                        <a:pt x="0" y="0"/>
                      </a:moveTo>
                      <a:lnTo>
                        <a:pt x="452374" y="493713"/>
                      </a:lnTo>
                    </a:path>
                  </a:pathLst>
                </a:custGeom>
                <a:ln w="28575" cap="flat">
                  <a:round/>
                </a:ln>
              </p:spPr>
              <p:style>
                <a:lnRef idx="1">
                  <a:srgbClr val="FF0000"/>
                </a:lnRef>
                <a:fillRef idx="0">
                  <a:srgbClr val="000000">
                    <a:alpha val="0"/>
                  </a:srgbClr>
                </a:fillRef>
                <a:effectRef idx="0">
                  <a:scrgbClr r="0" g="0" b="0"/>
                </a:effectRef>
                <a:fontRef idx="none"/>
              </p:style>
              <p:txBody>
                <a:bodyPr/>
                <a:lstStyle/>
                <a:p>
                  <a:endParaRPr lang="zh-CN" altLang="en-US"/>
                </a:p>
              </p:txBody>
            </p:sp>
            <p:sp>
              <p:nvSpPr>
                <p:cNvPr id="237" name="Rectangle 28783">
                  <a:extLst>
                    <a:ext uri="{FF2B5EF4-FFF2-40B4-BE49-F238E27FC236}">
                      <a16:creationId xmlns:a16="http://schemas.microsoft.com/office/drawing/2014/main" id="{0331A71C-0FBB-4CAC-B4C0-B3AA7CDF2B30}"/>
                    </a:ext>
                  </a:extLst>
                </p:cNvPr>
                <p:cNvSpPr/>
                <p:nvPr/>
              </p:nvSpPr>
              <p:spPr>
                <a:xfrm>
                  <a:off x="5888411" y="74371"/>
                  <a:ext cx="85757" cy="231523"/>
                </a:xfrm>
                <a:prstGeom prst="rect">
                  <a:avLst/>
                </a:prstGeom>
                <a:ln>
                  <a:noFill/>
                </a:ln>
              </p:spPr>
              <p:txBody>
                <a:bodyPr vert="horz" lIns="0" tIns="0" rIns="0" bIns="0" rtlCol="0">
                  <a:noAutofit/>
                </a:bodyPr>
                <a:lstStyle/>
                <a:p>
                  <a:pPr>
                    <a:lnSpc>
                      <a:spcPct val="107000"/>
                    </a:lnSpc>
                    <a:spcAft>
                      <a:spcPts val="800"/>
                    </a:spcAft>
                  </a:pPr>
                  <a:r>
                    <a:rPr lang="en-US" sz="1400" b="1" kern="100">
                      <a:solidFill>
                        <a:srgbClr val="0070C0"/>
                      </a:solidFill>
                      <a:effectLst/>
                      <a:latin typeface="Verdana" panose="020B0604030504040204" pitchFamily="34" charset="0"/>
                      <a:ea typeface="Verdana" panose="020B0604030504040204" pitchFamily="34" charset="0"/>
                      <a:cs typeface="Verdana" panose="020B0604030504040204" pitchFamily="34" charset="0"/>
                    </a:rPr>
                    <a:t>,</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238" name="Rectangle 28782">
                  <a:extLst>
                    <a:ext uri="{FF2B5EF4-FFF2-40B4-BE49-F238E27FC236}">
                      <a16:creationId xmlns:a16="http://schemas.microsoft.com/office/drawing/2014/main" id="{B9FE970C-4783-422C-B0D3-265B52CDB17B}"/>
                    </a:ext>
                  </a:extLst>
                </p:cNvPr>
                <p:cNvSpPr/>
                <p:nvPr/>
              </p:nvSpPr>
              <p:spPr>
                <a:xfrm>
                  <a:off x="5951997" y="74371"/>
                  <a:ext cx="297894" cy="231523"/>
                </a:xfrm>
                <a:prstGeom prst="rect">
                  <a:avLst/>
                </a:prstGeom>
                <a:ln>
                  <a:noFill/>
                </a:ln>
              </p:spPr>
              <p:txBody>
                <a:bodyPr vert="horz" lIns="0" tIns="0" rIns="0" bIns="0" rtlCol="0">
                  <a:noAutofit/>
                </a:bodyPr>
                <a:lstStyle/>
                <a:p>
                  <a:pPr>
                    <a:lnSpc>
                      <a:spcPct val="107000"/>
                    </a:lnSpc>
                    <a:spcAft>
                      <a:spcPts val="800"/>
                    </a:spcAft>
                  </a:pPr>
                  <a:r>
                    <a:rPr lang="en-US" sz="1400" b="1" kern="100">
                      <a:solidFill>
                        <a:srgbClr val="0070C0"/>
                      </a:solidFill>
                      <a:effectLst/>
                      <a:latin typeface="Verdana" panose="020B0604030504040204" pitchFamily="34" charset="0"/>
                      <a:ea typeface="Verdana" panose="020B0604030504040204" pitchFamily="34" charset="0"/>
                      <a:cs typeface="Verdana" panose="020B0604030504040204" pitchFamily="34" charset="0"/>
                    </a:rPr>
                    <a:t>3]</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239" name="Rectangle 28781">
                  <a:extLst>
                    <a:ext uri="{FF2B5EF4-FFF2-40B4-BE49-F238E27FC236}">
                      <a16:creationId xmlns:a16="http://schemas.microsoft.com/office/drawing/2014/main" id="{F596EE66-A087-4DF0-82E5-1A6B78F3CD30}"/>
                    </a:ext>
                  </a:extLst>
                </p:cNvPr>
                <p:cNvSpPr/>
                <p:nvPr/>
              </p:nvSpPr>
              <p:spPr>
                <a:xfrm>
                  <a:off x="5664073" y="74371"/>
                  <a:ext cx="298369" cy="231523"/>
                </a:xfrm>
                <a:prstGeom prst="rect">
                  <a:avLst/>
                </a:prstGeom>
                <a:ln>
                  <a:noFill/>
                </a:ln>
              </p:spPr>
              <p:txBody>
                <a:bodyPr vert="horz" lIns="0" tIns="0" rIns="0" bIns="0" rtlCol="0">
                  <a:noAutofit/>
                </a:bodyPr>
                <a:lstStyle/>
                <a:p>
                  <a:pPr>
                    <a:lnSpc>
                      <a:spcPct val="107000"/>
                    </a:lnSpc>
                    <a:spcAft>
                      <a:spcPts val="800"/>
                    </a:spcAft>
                  </a:pPr>
                  <a:r>
                    <a:rPr lang="en-US" sz="1400" b="1" kern="100">
                      <a:solidFill>
                        <a:srgbClr val="0070C0"/>
                      </a:solidFill>
                      <a:effectLst/>
                      <a:latin typeface="Verdana" panose="020B0604030504040204" pitchFamily="34" charset="0"/>
                      <a:ea typeface="Verdana" panose="020B0604030504040204" pitchFamily="34" charset="0"/>
                      <a:cs typeface="Verdana" panose="020B0604030504040204" pitchFamily="34" charset="0"/>
                    </a:rPr>
                    <a:t>[3</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240" name="Rectangle 2020">
                  <a:extLst>
                    <a:ext uri="{FF2B5EF4-FFF2-40B4-BE49-F238E27FC236}">
                      <a16:creationId xmlns:a16="http://schemas.microsoft.com/office/drawing/2014/main" id="{63D0B709-F8BB-4396-872A-6B44EDAAA9F1}"/>
                    </a:ext>
                  </a:extLst>
                </p:cNvPr>
                <p:cNvSpPr/>
                <p:nvPr/>
              </p:nvSpPr>
              <p:spPr>
                <a:xfrm>
                  <a:off x="6174613" y="74371"/>
                  <a:ext cx="81244" cy="231523"/>
                </a:xfrm>
                <a:prstGeom prst="rect">
                  <a:avLst/>
                </a:prstGeom>
                <a:ln>
                  <a:noFill/>
                </a:ln>
              </p:spPr>
              <p:txBody>
                <a:bodyPr vert="horz" lIns="0" tIns="0" rIns="0" bIns="0" rtlCol="0">
                  <a:noAutofit/>
                </a:bodyPr>
                <a:lstStyle/>
                <a:p>
                  <a:pPr>
                    <a:lnSpc>
                      <a:spcPct val="107000"/>
                    </a:lnSpc>
                    <a:spcAft>
                      <a:spcPts val="800"/>
                    </a:spcAft>
                  </a:pPr>
                  <a:r>
                    <a:rPr lang="zh-CN" sz="1400" b="1" kern="100">
                      <a:solidFill>
                        <a:srgbClr val="0070C0"/>
                      </a:solidFill>
                      <a:effectLst/>
                      <a:latin typeface="Calibri" panose="020F0502020204030204" pitchFamily="34" charset="0"/>
                      <a:ea typeface="Verdana" panose="020B0604030504040204" pitchFamily="34" charset="0"/>
                      <a:cs typeface="Verdana" panose="020B0604030504040204" pitchFamily="34" charset="0"/>
                    </a:rPr>
                    <a:t> </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241" name="Rectangle 28793">
                  <a:extLst>
                    <a:ext uri="{FF2B5EF4-FFF2-40B4-BE49-F238E27FC236}">
                      <a16:creationId xmlns:a16="http://schemas.microsoft.com/office/drawing/2014/main" id="{8063C15C-FB79-42FE-9EDF-0001ACD21AB5}"/>
                    </a:ext>
                  </a:extLst>
                </p:cNvPr>
                <p:cNvSpPr/>
                <p:nvPr/>
              </p:nvSpPr>
              <p:spPr>
                <a:xfrm>
                  <a:off x="4625650" y="959561"/>
                  <a:ext cx="85757" cy="231523"/>
                </a:xfrm>
                <a:prstGeom prst="rect">
                  <a:avLst/>
                </a:prstGeom>
                <a:ln>
                  <a:noFill/>
                </a:ln>
              </p:spPr>
              <p:txBody>
                <a:bodyPr vert="horz" lIns="0" tIns="0" rIns="0" bIns="0" rtlCol="0">
                  <a:noAutofit/>
                </a:bodyPr>
                <a:lstStyle/>
                <a:p>
                  <a:pPr>
                    <a:lnSpc>
                      <a:spcPct val="107000"/>
                    </a:lnSpc>
                    <a:spcAft>
                      <a:spcPts val="800"/>
                    </a:spcAft>
                  </a:pPr>
                  <a:r>
                    <a:rPr lang="en-US" sz="1400" b="1" kern="100">
                      <a:solidFill>
                        <a:srgbClr val="000000"/>
                      </a:solidFill>
                      <a:effectLst/>
                      <a:latin typeface="Verdana" panose="020B0604030504040204" pitchFamily="34" charset="0"/>
                      <a:ea typeface="Verdana" panose="020B0604030504040204" pitchFamily="34" charset="0"/>
                      <a:cs typeface="Verdana" panose="020B0604030504040204" pitchFamily="34" charset="0"/>
                    </a:rPr>
                    <a:t>,</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242" name="Rectangle 28791">
                  <a:extLst>
                    <a:ext uri="{FF2B5EF4-FFF2-40B4-BE49-F238E27FC236}">
                      <a16:creationId xmlns:a16="http://schemas.microsoft.com/office/drawing/2014/main" id="{AD1505CF-CFB3-4435-940D-4FADAAE4092A}"/>
                    </a:ext>
                  </a:extLst>
                </p:cNvPr>
                <p:cNvSpPr/>
                <p:nvPr/>
              </p:nvSpPr>
              <p:spPr>
                <a:xfrm>
                  <a:off x="4401312" y="959561"/>
                  <a:ext cx="298369" cy="231523"/>
                </a:xfrm>
                <a:prstGeom prst="rect">
                  <a:avLst/>
                </a:prstGeom>
                <a:ln>
                  <a:noFill/>
                </a:ln>
              </p:spPr>
              <p:txBody>
                <a:bodyPr vert="horz" lIns="0" tIns="0" rIns="0" bIns="0" rtlCol="0">
                  <a:noAutofit/>
                </a:bodyPr>
                <a:lstStyle/>
                <a:p>
                  <a:pPr>
                    <a:lnSpc>
                      <a:spcPct val="107000"/>
                    </a:lnSpc>
                    <a:spcAft>
                      <a:spcPts val="800"/>
                    </a:spcAft>
                  </a:pPr>
                  <a:r>
                    <a:rPr lang="en-US" sz="1400" b="1" kern="100">
                      <a:solidFill>
                        <a:srgbClr val="000000"/>
                      </a:solidFill>
                      <a:effectLst/>
                      <a:latin typeface="Verdana" panose="020B0604030504040204" pitchFamily="34" charset="0"/>
                      <a:ea typeface="Verdana" panose="020B0604030504040204" pitchFamily="34" charset="0"/>
                      <a:cs typeface="Verdana" panose="020B0604030504040204" pitchFamily="34" charset="0"/>
                    </a:rPr>
                    <a:t>[3</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243" name="Rectangle 28792">
                  <a:extLst>
                    <a:ext uri="{FF2B5EF4-FFF2-40B4-BE49-F238E27FC236}">
                      <a16:creationId xmlns:a16="http://schemas.microsoft.com/office/drawing/2014/main" id="{2CF9412E-117B-4867-AECA-EBEBB6DBD260}"/>
                    </a:ext>
                  </a:extLst>
                </p:cNvPr>
                <p:cNvSpPr/>
                <p:nvPr/>
              </p:nvSpPr>
              <p:spPr>
                <a:xfrm>
                  <a:off x="4689236" y="959561"/>
                  <a:ext cx="297894" cy="231523"/>
                </a:xfrm>
                <a:prstGeom prst="rect">
                  <a:avLst/>
                </a:prstGeom>
                <a:ln>
                  <a:noFill/>
                </a:ln>
              </p:spPr>
              <p:txBody>
                <a:bodyPr vert="horz" lIns="0" tIns="0" rIns="0" bIns="0" rtlCol="0">
                  <a:noAutofit/>
                </a:bodyPr>
                <a:lstStyle/>
                <a:p>
                  <a:pPr>
                    <a:lnSpc>
                      <a:spcPct val="107000"/>
                    </a:lnSpc>
                    <a:spcAft>
                      <a:spcPts val="800"/>
                    </a:spcAft>
                  </a:pPr>
                  <a:r>
                    <a:rPr lang="en-US" sz="1400" b="1" kern="100">
                      <a:solidFill>
                        <a:srgbClr val="000000"/>
                      </a:solidFill>
                      <a:effectLst/>
                      <a:latin typeface="Verdana" panose="020B0604030504040204" pitchFamily="34" charset="0"/>
                      <a:ea typeface="Verdana" panose="020B0604030504040204" pitchFamily="34" charset="0"/>
                      <a:cs typeface="Verdana" panose="020B0604030504040204" pitchFamily="34" charset="0"/>
                    </a:rPr>
                    <a:t>3]</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244" name="Rectangle 2022">
                  <a:extLst>
                    <a:ext uri="{FF2B5EF4-FFF2-40B4-BE49-F238E27FC236}">
                      <a16:creationId xmlns:a16="http://schemas.microsoft.com/office/drawing/2014/main" id="{0215CF3E-A35E-43A0-A8DC-895647F104DD}"/>
                    </a:ext>
                  </a:extLst>
                </p:cNvPr>
                <p:cNvSpPr/>
                <p:nvPr/>
              </p:nvSpPr>
              <p:spPr>
                <a:xfrm>
                  <a:off x="4913376" y="959561"/>
                  <a:ext cx="81244" cy="231523"/>
                </a:xfrm>
                <a:prstGeom prst="rect">
                  <a:avLst/>
                </a:prstGeom>
                <a:ln>
                  <a:noFill/>
                </a:ln>
              </p:spPr>
              <p:txBody>
                <a:bodyPr vert="horz" lIns="0" tIns="0" rIns="0" bIns="0" rtlCol="0">
                  <a:noAutofit/>
                </a:bodyPr>
                <a:lstStyle/>
                <a:p>
                  <a:pPr>
                    <a:lnSpc>
                      <a:spcPct val="107000"/>
                    </a:lnSpc>
                    <a:spcAft>
                      <a:spcPts val="800"/>
                    </a:spcAft>
                  </a:pPr>
                  <a:r>
                    <a:rPr lang="zh-CN" sz="1400" b="1" kern="100">
                      <a:solidFill>
                        <a:srgbClr val="000000"/>
                      </a:solidFill>
                      <a:effectLst/>
                      <a:latin typeface="Calibri" panose="020F0502020204030204" pitchFamily="34" charset="0"/>
                      <a:ea typeface="Verdana" panose="020B0604030504040204" pitchFamily="34" charset="0"/>
                      <a:cs typeface="Verdana" panose="020B0604030504040204" pitchFamily="34" charset="0"/>
                    </a:rPr>
                    <a:t> </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245" name="Rectangle 2023">
                  <a:extLst>
                    <a:ext uri="{FF2B5EF4-FFF2-40B4-BE49-F238E27FC236}">
                      <a16:creationId xmlns:a16="http://schemas.microsoft.com/office/drawing/2014/main" id="{B8A807FF-D3B3-42C9-9838-BCC2B1D6623A}"/>
                    </a:ext>
                  </a:extLst>
                </p:cNvPr>
                <p:cNvSpPr/>
                <p:nvPr/>
              </p:nvSpPr>
              <p:spPr>
                <a:xfrm>
                  <a:off x="5629656" y="939982"/>
                  <a:ext cx="128772" cy="231128"/>
                </a:xfrm>
                <a:prstGeom prst="rect">
                  <a:avLst/>
                </a:prstGeom>
                <a:ln>
                  <a:noFill/>
                </a:ln>
              </p:spPr>
              <p:txBody>
                <a:bodyPr vert="horz" lIns="0" tIns="0" rIns="0" bIns="0" rtlCol="0">
                  <a:noAutofit/>
                </a:bodyPr>
                <a:lstStyle/>
                <a:p>
                  <a:pPr>
                    <a:lnSpc>
                      <a:spcPct val="107000"/>
                    </a:lnSpc>
                    <a:spcAft>
                      <a:spcPts val="800"/>
                    </a:spcAft>
                  </a:pPr>
                  <a:r>
                    <a:rPr lang="en-US" sz="1400" b="1" kern="100">
                      <a:solidFill>
                        <a:srgbClr val="000000"/>
                      </a:solidFill>
                      <a:effectLst/>
                      <a:latin typeface="Verdana" panose="020B0604030504040204" pitchFamily="34" charset="0"/>
                      <a:ea typeface="Verdana" panose="020B0604030504040204" pitchFamily="34" charset="0"/>
                      <a:cs typeface="Verdana" panose="020B0604030504040204" pitchFamily="34" charset="0"/>
                    </a:rPr>
                    <a:t>[</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246" name="Rectangle 2024">
                  <a:extLst>
                    <a:ext uri="{FF2B5EF4-FFF2-40B4-BE49-F238E27FC236}">
                      <a16:creationId xmlns:a16="http://schemas.microsoft.com/office/drawing/2014/main" id="{24E8ADBA-B86A-423C-B245-5F7A19C80819}"/>
                    </a:ext>
                  </a:extLst>
                </p:cNvPr>
                <p:cNvSpPr/>
                <p:nvPr/>
              </p:nvSpPr>
              <p:spPr>
                <a:xfrm>
                  <a:off x="5727192" y="939982"/>
                  <a:ext cx="113832" cy="231128"/>
                </a:xfrm>
                <a:prstGeom prst="rect">
                  <a:avLst/>
                </a:prstGeom>
                <a:ln>
                  <a:noFill/>
                </a:ln>
              </p:spPr>
              <p:txBody>
                <a:bodyPr vert="horz" lIns="0" tIns="0" rIns="0" bIns="0" rtlCol="0">
                  <a:noAutofit/>
                </a:bodyPr>
                <a:lstStyle/>
                <a:p>
                  <a:pPr>
                    <a:lnSpc>
                      <a:spcPct val="107000"/>
                    </a:lnSpc>
                    <a:spcAft>
                      <a:spcPts val="800"/>
                    </a:spcAft>
                  </a:pPr>
                  <a:r>
                    <a:rPr lang="en-US" sz="1400" b="1" kern="100">
                      <a:solidFill>
                        <a:srgbClr val="000000"/>
                      </a:solidFill>
                      <a:effectLst/>
                      <a:latin typeface="Verdana" panose="020B0604030504040204" pitchFamily="34" charset="0"/>
                      <a:ea typeface="Verdana" panose="020B0604030504040204" pitchFamily="34" charset="0"/>
                      <a:cs typeface="Verdana" panose="020B0604030504040204" pitchFamily="34" charset="0"/>
                    </a:rPr>
                    <a:t>-</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247" name="Rectangle 2025">
                  <a:extLst>
                    <a:ext uri="{FF2B5EF4-FFF2-40B4-BE49-F238E27FC236}">
                      <a16:creationId xmlns:a16="http://schemas.microsoft.com/office/drawing/2014/main" id="{54EC8830-B49E-4F8D-82C1-24D276D99084}"/>
                    </a:ext>
                  </a:extLst>
                </p:cNvPr>
                <p:cNvSpPr/>
                <p:nvPr/>
              </p:nvSpPr>
              <p:spPr>
                <a:xfrm>
                  <a:off x="5812536" y="939982"/>
                  <a:ext cx="237150" cy="231128"/>
                </a:xfrm>
                <a:prstGeom prst="rect">
                  <a:avLst/>
                </a:prstGeom>
                <a:ln>
                  <a:noFill/>
                </a:ln>
              </p:spPr>
              <p:txBody>
                <a:bodyPr vert="horz" lIns="0" tIns="0" rIns="0" bIns="0" rtlCol="0">
                  <a:noAutofit/>
                </a:bodyPr>
                <a:lstStyle/>
                <a:p>
                  <a:pPr>
                    <a:lnSpc>
                      <a:spcPct val="107000"/>
                    </a:lnSpc>
                    <a:spcAft>
                      <a:spcPts val="800"/>
                    </a:spcAft>
                  </a:pPr>
                  <a:r>
                    <a:rPr lang="en-US" sz="1400" kern="100">
                      <a:solidFill>
                        <a:srgbClr val="000000"/>
                      </a:solidFill>
                      <a:effectLst/>
                      <a:latin typeface="Verdana" panose="020B0604030504040204" pitchFamily="34" charset="0"/>
                      <a:ea typeface="Verdana" panose="020B0604030504040204" pitchFamily="34" charset="0"/>
                      <a:cs typeface="Verdana" panose="020B0604030504040204" pitchFamily="34" charset="0"/>
                    </a:rPr>
                    <a:t>∞</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248" name="Rectangle 2026">
                  <a:extLst>
                    <a:ext uri="{FF2B5EF4-FFF2-40B4-BE49-F238E27FC236}">
                      <a16:creationId xmlns:a16="http://schemas.microsoft.com/office/drawing/2014/main" id="{0F51EC2A-BBAA-45EA-8623-909DF964E0BC}"/>
                    </a:ext>
                  </a:extLst>
                </p:cNvPr>
                <p:cNvSpPr/>
                <p:nvPr/>
              </p:nvSpPr>
              <p:spPr>
                <a:xfrm>
                  <a:off x="5990844" y="939982"/>
                  <a:ext cx="382037" cy="231128"/>
                </a:xfrm>
                <a:prstGeom prst="rect">
                  <a:avLst/>
                </a:prstGeom>
                <a:ln>
                  <a:noFill/>
                </a:ln>
              </p:spPr>
              <p:txBody>
                <a:bodyPr vert="horz" lIns="0" tIns="0" rIns="0" bIns="0" rtlCol="0">
                  <a:noAutofit/>
                </a:bodyPr>
                <a:lstStyle/>
                <a:p>
                  <a:pPr>
                    <a:lnSpc>
                      <a:spcPct val="107000"/>
                    </a:lnSpc>
                    <a:spcAft>
                      <a:spcPts val="800"/>
                    </a:spcAft>
                  </a:pPr>
                  <a:r>
                    <a:rPr lang="en-US" sz="1400" b="1" kern="100">
                      <a:solidFill>
                        <a:srgbClr val="000000"/>
                      </a:solidFill>
                      <a:effectLst/>
                      <a:latin typeface="Verdana" panose="020B0604030504040204" pitchFamily="34" charset="0"/>
                      <a:ea typeface="Verdana" panose="020B0604030504040204" pitchFamily="34" charset="0"/>
                      <a:cs typeface="Verdana" panose="020B0604030504040204" pitchFamily="34" charset="0"/>
                    </a:rPr>
                    <a:t>,2]</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249" name="Rectangle 2027">
                  <a:extLst>
                    <a:ext uri="{FF2B5EF4-FFF2-40B4-BE49-F238E27FC236}">
                      <a16:creationId xmlns:a16="http://schemas.microsoft.com/office/drawing/2014/main" id="{A0574396-C8AF-40FA-B5A9-8859AAF6EDA2}"/>
                    </a:ext>
                  </a:extLst>
                </p:cNvPr>
                <p:cNvSpPr/>
                <p:nvPr/>
              </p:nvSpPr>
              <p:spPr>
                <a:xfrm>
                  <a:off x="6278880" y="939982"/>
                  <a:ext cx="81105" cy="231128"/>
                </a:xfrm>
                <a:prstGeom prst="rect">
                  <a:avLst/>
                </a:prstGeom>
                <a:ln>
                  <a:noFill/>
                </a:ln>
              </p:spPr>
              <p:txBody>
                <a:bodyPr vert="horz" lIns="0" tIns="0" rIns="0" bIns="0" rtlCol="0">
                  <a:noAutofit/>
                </a:bodyPr>
                <a:lstStyle/>
                <a:p>
                  <a:pPr>
                    <a:lnSpc>
                      <a:spcPct val="107000"/>
                    </a:lnSpc>
                    <a:spcAft>
                      <a:spcPts val="800"/>
                    </a:spcAft>
                  </a:pPr>
                  <a:r>
                    <a:rPr lang="zh-CN" sz="1400" b="1" kern="100">
                      <a:solidFill>
                        <a:srgbClr val="000000"/>
                      </a:solidFill>
                      <a:effectLst/>
                      <a:latin typeface="Calibri" panose="020F0502020204030204" pitchFamily="34" charset="0"/>
                      <a:ea typeface="Verdana" panose="020B0604030504040204" pitchFamily="34" charset="0"/>
                      <a:cs typeface="Verdana" panose="020B0604030504040204" pitchFamily="34" charset="0"/>
                    </a:rPr>
                    <a:t> </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250" name="Rectangle 28794">
                  <a:extLst>
                    <a:ext uri="{FF2B5EF4-FFF2-40B4-BE49-F238E27FC236}">
                      <a16:creationId xmlns:a16="http://schemas.microsoft.com/office/drawing/2014/main" id="{8752FD79-35E6-491D-B875-6CEDFC767EE6}"/>
                    </a:ext>
                  </a:extLst>
                </p:cNvPr>
                <p:cNvSpPr/>
                <p:nvPr/>
              </p:nvSpPr>
              <p:spPr>
                <a:xfrm>
                  <a:off x="7019290" y="974653"/>
                  <a:ext cx="298097" cy="231129"/>
                </a:xfrm>
                <a:prstGeom prst="rect">
                  <a:avLst/>
                </a:prstGeom>
                <a:ln>
                  <a:noFill/>
                </a:ln>
              </p:spPr>
              <p:txBody>
                <a:bodyPr vert="horz" lIns="0" tIns="0" rIns="0" bIns="0" rtlCol="0">
                  <a:noAutofit/>
                </a:bodyPr>
                <a:lstStyle/>
                <a:p>
                  <a:pPr>
                    <a:lnSpc>
                      <a:spcPct val="107000"/>
                    </a:lnSpc>
                    <a:spcAft>
                      <a:spcPts val="800"/>
                    </a:spcAft>
                  </a:pPr>
                  <a:r>
                    <a:rPr lang="en-US" sz="1400" b="1" kern="100">
                      <a:solidFill>
                        <a:srgbClr val="000000"/>
                      </a:solidFill>
                      <a:effectLst/>
                      <a:latin typeface="Verdana" panose="020B0604030504040204" pitchFamily="34" charset="0"/>
                      <a:ea typeface="Verdana" panose="020B0604030504040204" pitchFamily="34" charset="0"/>
                      <a:cs typeface="Verdana" panose="020B0604030504040204" pitchFamily="34" charset="0"/>
                    </a:rPr>
                    <a:t>[2</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251" name="Rectangle 28796">
                  <a:extLst>
                    <a:ext uri="{FF2B5EF4-FFF2-40B4-BE49-F238E27FC236}">
                      <a16:creationId xmlns:a16="http://schemas.microsoft.com/office/drawing/2014/main" id="{56A49F4E-0EA5-48BF-8F75-434F2739DAD3}"/>
                    </a:ext>
                  </a:extLst>
                </p:cNvPr>
                <p:cNvSpPr/>
                <p:nvPr/>
              </p:nvSpPr>
              <p:spPr>
                <a:xfrm>
                  <a:off x="7243422" y="974653"/>
                  <a:ext cx="85612" cy="231129"/>
                </a:xfrm>
                <a:prstGeom prst="rect">
                  <a:avLst/>
                </a:prstGeom>
                <a:ln>
                  <a:noFill/>
                </a:ln>
              </p:spPr>
              <p:txBody>
                <a:bodyPr vert="horz" lIns="0" tIns="0" rIns="0" bIns="0" rtlCol="0">
                  <a:noAutofit/>
                </a:bodyPr>
                <a:lstStyle/>
                <a:p>
                  <a:pPr>
                    <a:lnSpc>
                      <a:spcPct val="107000"/>
                    </a:lnSpc>
                    <a:spcAft>
                      <a:spcPts val="800"/>
                    </a:spcAft>
                  </a:pPr>
                  <a:r>
                    <a:rPr lang="en-US" sz="1400" b="1" kern="100">
                      <a:solidFill>
                        <a:srgbClr val="000000"/>
                      </a:solidFill>
                      <a:effectLst/>
                      <a:latin typeface="Verdana" panose="020B0604030504040204" pitchFamily="34" charset="0"/>
                      <a:ea typeface="Verdana" panose="020B0604030504040204" pitchFamily="34" charset="0"/>
                      <a:cs typeface="Verdana" panose="020B0604030504040204" pitchFamily="34" charset="0"/>
                    </a:rPr>
                    <a:t>,</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252" name="Rectangle 28795">
                  <a:extLst>
                    <a:ext uri="{FF2B5EF4-FFF2-40B4-BE49-F238E27FC236}">
                      <a16:creationId xmlns:a16="http://schemas.microsoft.com/office/drawing/2014/main" id="{67C81BDF-AE5C-4B8B-941F-677512CA9AC4}"/>
                    </a:ext>
                  </a:extLst>
                </p:cNvPr>
                <p:cNvSpPr/>
                <p:nvPr/>
              </p:nvSpPr>
              <p:spPr>
                <a:xfrm>
                  <a:off x="7307079" y="974653"/>
                  <a:ext cx="297385" cy="231129"/>
                </a:xfrm>
                <a:prstGeom prst="rect">
                  <a:avLst/>
                </a:prstGeom>
                <a:ln>
                  <a:noFill/>
                </a:ln>
              </p:spPr>
              <p:txBody>
                <a:bodyPr vert="horz" lIns="0" tIns="0" rIns="0" bIns="0" rtlCol="0">
                  <a:noAutofit/>
                </a:bodyPr>
                <a:lstStyle/>
                <a:p>
                  <a:pPr>
                    <a:lnSpc>
                      <a:spcPct val="107000"/>
                    </a:lnSpc>
                    <a:spcAft>
                      <a:spcPts val="800"/>
                    </a:spcAft>
                  </a:pPr>
                  <a:r>
                    <a:rPr lang="en-US" sz="1400" b="1" kern="100">
                      <a:solidFill>
                        <a:srgbClr val="000000"/>
                      </a:solidFill>
                      <a:effectLst/>
                      <a:latin typeface="Verdana" panose="020B0604030504040204" pitchFamily="34" charset="0"/>
                      <a:ea typeface="Verdana" panose="020B0604030504040204" pitchFamily="34" charset="0"/>
                      <a:cs typeface="Verdana" panose="020B0604030504040204" pitchFamily="34" charset="0"/>
                    </a:rPr>
                    <a:t>2]</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253" name="Rectangle 2029">
                  <a:extLst>
                    <a:ext uri="{FF2B5EF4-FFF2-40B4-BE49-F238E27FC236}">
                      <a16:creationId xmlns:a16="http://schemas.microsoft.com/office/drawing/2014/main" id="{96331D92-9807-49F7-AEBB-67EF9FEE8491}"/>
                    </a:ext>
                  </a:extLst>
                </p:cNvPr>
                <p:cNvSpPr/>
                <p:nvPr/>
              </p:nvSpPr>
              <p:spPr>
                <a:xfrm>
                  <a:off x="7531608" y="974653"/>
                  <a:ext cx="81105" cy="231129"/>
                </a:xfrm>
                <a:prstGeom prst="rect">
                  <a:avLst/>
                </a:prstGeom>
                <a:ln>
                  <a:noFill/>
                </a:ln>
              </p:spPr>
              <p:txBody>
                <a:bodyPr vert="horz" lIns="0" tIns="0" rIns="0" bIns="0" rtlCol="0">
                  <a:noAutofit/>
                </a:bodyPr>
                <a:lstStyle/>
                <a:p>
                  <a:pPr>
                    <a:lnSpc>
                      <a:spcPct val="107000"/>
                    </a:lnSpc>
                    <a:spcAft>
                      <a:spcPts val="800"/>
                    </a:spcAft>
                  </a:pPr>
                  <a:r>
                    <a:rPr lang="zh-CN" sz="1400" b="1" kern="100">
                      <a:solidFill>
                        <a:srgbClr val="000000"/>
                      </a:solidFill>
                      <a:effectLst/>
                      <a:latin typeface="Calibri" panose="020F0502020204030204" pitchFamily="34" charset="0"/>
                      <a:ea typeface="Verdana" panose="020B0604030504040204" pitchFamily="34" charset="0"/>
                      <a:cs typeface="Verdana" panose="020B0604030504040204" pitchFamily="34" charset="0"/>
                    </a:rPr>
                    <a:t> </a:t>
                  </a:r>
                  <a:endParaRPr lang="zh-CN" sz="1100" kern="100">
                    <a:solidFill>
                      <a:srgbClr val="000000"/>
                    </a:solidFill>
                    <a:effectLst/>
                    <a:latin typeface="Calibri" panose="020F0502020204030204" pitchFamily="34" charset="0"/>
                    <a:ea typeface="Calibri" panose="020F0502020204030204" pitchFamily="34" charset="0"/>
                  </a:endParaRPr>
                </a:p>
              </p:txBody>
            </p:sp>
          </p:grpSp>
        </p:grpSp>
      </p:grpSp>
    </p:spTree>
    <p:extLst>
      <p:ext uri="{BB962C8B-B14F-4D97-AF65-F5344CB8AC3E}">
        <p14:creationId xmlns:p14="http://schemas.microsoft.com/office/powerpoint/2010/main" val="188039883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表格 6">
            <a:extLst>
              <a:ext uri="{FF2B5EF4-FFF2-40B4-BE49-F238E27FC236}">
                <a16:creationId xmlns:a16="http://schemas.microsoft.com/office/drawing/2014/main" id="{6AF94DAE-F33C-4970-AC9A-F29963115281}"/>
              </a:ext>
            </a:extLst>
          </p:cNvPr>
          <p:cNvGraphicFramePr>
            <a:graphicFrameLocks noGrp="1"/>
          </p:cNvGraphicFramePr>
          <p:nvPr>
            <p:extLst>
              <p:ext uri="{D42A27DB-BD31-4B8C-83A1-F6EECF244321}">
                <p14:modId xmlns:p14="http://schemas.microsoft.com/office/powerpoint/2010/main" val="1767836619"/>
              </p:ext>
            </p:extLst>
          </p:nvPr>
        </p:nvGraphicFramePr>
        <p:xfrm>
          <a:off x="1804673" y="1373187"/>
          <a:ext cx="9261029" cy="5380174"/>
        </p:xfrm>
        <a:graphic>
          <a:graphicData uri="http://schemas.openxmlformats.org/drawingml/2006/table">
            <a:tbl>
              <a:tblPr firstRow="1" firstCol="1" bandRow="1"/>
              <a:tblGrid>
                <a:gridCol w="9261029">
                  <a:extLst>
                    <a:ext uri="{9D8B030D-6E8A-4147-A177-3AD203B41FA5}">
                      <a16:colId xmlns:a16="http://schemas.microsoft.com/office/drawing/2014/main" val="1920696647"/>
                    </a:ext>
                  </a:extLst>
                </a:gridCol>
              </a:tblGrid>
              <a:tr h="2690087">
                <a:tc>
                  <a:txBody>
                    <a:bodyPr/>
                    <a:lstStyle/>
                    <a:p>
                      <a:pPr algn="l">
                        <a:lnSpc>
                          <a:spcPct val="118000"/>
                        </a:lnSpc>
                        <a:spcAft>
                          <a:spcPts val="0"/>
                        </a:spcAft>
                      </a:pPr>
                      <a:r>
                        <a:rPr lang="en-US" sz="2200" b="1" kern="100" dirty="0">
                          <a:solidFill>
                            <a:srgbClr val="000000"/>
                          </a:solidFill>
                          <a:effectLst/>
                          <a:latin typeface="Tahoma" panose="020B0604030504040204" pitchFamily="34" charset="0"/>
                          <a:ea typeface="Tahoma" panose="020B0604030504040204" pitchFamily="34" charset="0"/>
                        </a:rPr>
                        <a:t>function</a:t>
                      </a:r>
                      <a:r>
                        <a:rPr lang="en-US" sz="2200" kern="100" dirty="0">
                          <a:solidFill>
                            <a:srgbClr val="000000"/>
                          </a:solidFill>
                          <a:effectLst/>
                          <a:latin typeface="Tahoma" panose="020B0604030504040204" pitchFamily="34" charset="0"/>
                          <a:ea typeface="Tahoma" panose="020B0604030504040204" pitchFamily="34" charset="0"/>
                        </a:rPr>
                        <a:t> Max-Value(</a:t>
                      </a:r>
                      <a:r>
                        <a:rPr lang="en-US" sz="2300" kern="100" dirty="0">
                          <a:solidFill>
                            <a:srgbClr val="000000"/>
                          </a:solidFill>
                          <a:effectLst/>
                          <a:latin typeface="Tahoma" panose="020B0604030504040204" pitchFamily="34" charset="0"/>
                          <a:ea typeface="Tahoma" panose="020B0604030504040204" pitchFamily="34" charset="0"/>
                        </a:rPr>
                        <a:t>state</a:t>
                      </a:r>
                      <a:r>
                        <a:rPr lang="en-US" sz="2200" kern="100" dirty="0">
                          <a:solidFill>
                            <a:srgbClr val="000000"/>
                          </a:solidFill>
                          <a:effectLst/>
                          <a:latin typeface="Tahoma" panose="020B0604030504040204" pitchFamily="34" charset="0"/>
                          <a:ea typeface="Tahoma" panose="020B0604030504040204" pitchFamily="34" charset="0"/>
                        </a:rPr>
                        <a:t>,</a:t>
                      </a:r>
                      <a:r>
                        <a:rPr lang="en-US" sz="2300" kern="100" dirty="0">
                          <a:solidFill>
                            <a:srgbClr val="000000"/>
                          </a:solidFill>
                          <a:effectLst/>
                          <a:latin typeface="Tahoma" panose="020B0604030504040204" pitchFamily="34" charset="0"/>
                          <a:ea typeface="Tahoma" panose="020B0604030504040204" pitchFamily="34" charset="0"/>
                        </a:rPr>
                        <a:t> </a:t>
                      </a:r>
                      <a:r>
                        <a:rPr lang="en-US" sz="2200" kern="100"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α,β</a:t>
                      </a:r>
                      <a:r>
                        <a:rPr lang="en-US" sz="2200" kern="100" dirty="0">
                          <a:solidFill>
                            <a:srgbClr val="000000"/>
                          </a:solidFill>
                          <a:effectLst/>
                          <a:latin typeface="Tahoma" panose="020B0604030504040204" pitchFamily="34" charset="0"/>
                          <a:ea typeface="Tahoma" panose="020B0604030504040204" pitchFamily="34" charset="0"/>
                        </a:rPr>
                        <a:t>) </a:t>
                      </a:r>
                      <a:r>
                        <a:rPr lang="en-US" sz="2200" b="1" kern="100" dirty="0">
                          <a:solidFill>
                            <a:srgbClr val="000000"/>
                          </a:solidFill>
                          <a:effectLst/>
                          <a:latin typeface="Tahoma" panose="020B0604030504040204" pitchFamily="34" charset="0"/>
                          <a:ea typeface="Tahoma" panose="020B0604030504040204" pitchFamily="34" charset="0"/>
                        </a:rPr>
                        <a:t>returns</a:t>
                      </a:r>
                      <a:r>
                        <a:rPr lang="en-US" sz="2200" kern="100" dirty="0">
                          <a:solidFill>
                            <a:srgbClr val="000000"/>
                          </a:solidFill>
                          <a:effectLst/>
                          <a:latin typeface="Tahoma" panose="020B0604030504040204" pitchFamily="34" charset="0"/>
                          <a:ea typeface="Tahoma" panose="020B0604030504040204" pitchFamily="34" charset="0"/>
                        </a:rPr>
                        <a:t> a utility value         </a:t>
                      </a:r>
                    </a:p>
                    <a:p>
                      <a:pPr algn="l">
                        <a:lnSpc>
                          <a:spcPct val="118000"/>
                        </a:lnSpc>
                        <a:spcAft>
                          <a:spcPts val="0"/>
                        </a:spcAft>
                      </a:pPr>
                      <a:r>
                        <a:rPr lang="en-US" sz="2200" b="1" kern="100" dirty="0">
                          <a:solidFill>
                            <a:srgbClr val="000000"/>
                          </a:solidFill>
                          <a:effectLst/>
                          <a:latin typeface="Tahoma" panose="020B0604030504040204" pitchFamily="34" charset="0"/>
                          <a:ea typeface="Tahoma" panose="020B0604030504040204" pitchFamily="34" charset="0"/>
                        </a:rPr>
                        <a:t>    if</a:t>
                      </a:r>
                      <a:r>
                        <a:rPr lang="en-US" sz="2200" kern="100" dirty="0">
                          <a:solidFill>
                            <a:srgbClr val="000000"/>
                          </a:solidFill>
                          <a:effectLst/>
                          <a:latin typeface="Tahoma" panose="020B0604030504040204" pitchFamily="34" charset="0"/>
                          <a:ea typeface="Tahoma" panose="020B0604030504040204" pitchFamily="34" charset="0"/>
                        </a:rPr>
                        <a:t> Terminal-Test(state) </a:t>
                      </a:r>
                      <a:r>
                        <a:rPr lang="en-US" sz="2200" b="1" kern="100" dirty="0">
                          <a:solidFill>
                            <a:srgbClr val="000000"/>
                          </a:solidFill>
                          <a:effectLst/>
                          <a:latin typeface="Tahoma" panose="020B0604030504040204" pitchFamily="34" charset="0"/>
                          <a:ea typeface="Tahoma" panose="020B0604030504040204" pitchFamily="34" charset="0"/>
                        </a:rPr>
                        <a:t>then return </a:t>
                      </a:r>
                      <a:r>
                        <a:rPr lang="en-US" sz="2200" kern="100" dirty="0">
                          <a:solidFill>
                            <a:srgbClr val="000000"/>
                          </a:solidFill>
                          <a:effectLst/>
                          <a:latin typeface="Tahoma" panose="020B0604030504040204" pitchFamily="34" charset="0"/>
                          <a:ea typeface="Tahoma" panose="020B0604030504040204" pitchFamily="34" charset="0"/>
                        </a:rPr>
                        <a:t>Utility(state)     </a:t>
                      </a:r>
                    </a:p>
                    <a:p>
                      <a:pPr algn="l">
                        <a:lnSpc>
                          <a:spcPct val="118000"/>
                        </a:lnSpc>
                        <a:spcAft>
                          <a:spcPts val="0"/>
                        </a:spcAft>
                      </a:pPr>
                      <a:r>
                        <a:rPr lang="en-US" sz="2200" b="1" kern="100" dirty="0">
                          <a:solidFill>
                            <a:srgbClr val="000000"/>
                          </a:solidFill>
                          <a:effectLst/>
                          <a:latin typeface="Tahoma" panose="020B0604030504040204" pitchFamily="34" charset="0"/>
                          <a:ea typeface="Tahoma" panose="020B0604030504040204" pitchFamily="34" charset="0"/>
                        </a:rPr>
                        <a:t>    for</a:t>
                      </a:r>
                      <a:r>
                        <a:rPr lang="en-US" sz="2200" kern="100" dirty="0">
                          <a:solidFill>
                            <a:srgbClr val="000000"/>
                          </a:solidFill>
                          <a:effectLst/>
                          <a:latin typeface="Tahoma" panose="020B0604030504040204" pitchFamily="34" charset="0"/>
                          <a:ea typeface="Tahoma" panose="020B0604030504040204" pitchFamily="34" charset="0"/>
                        </a:rPr>
                        <a:t> </a:t>
                      </a:r>
                      <a:r>
                        <a:rPr lang="en-US" sz="2200" b="1" kern="100" dirty="0">
                          <a:solidFill>
                            <a:srgbClr val="000000"/>
                          </a:solidFill>
                          <a:effectLst/>
                          <a:latin typeface="Tahoma" panose="020B0604030504040204" pitchFamily="34" charset="0"/>
                          <a:ea typeface="Tahoma" panose="020B0604030504040204" pitchFamily="34" charset="0"/>
                        </a:rPr>
                        <a:t>each</a:t>
                      </a:r>
                      <a:r>
                        <a:rPr lang="en-US" sz="2200" kern="100" dirty="0">
                          <a:solidFill>
                            <a:srgbClr val="000000"/>
                          </a:solidFill>
                          <a:effectLst/>
                          <a:latin typeface="Tahoma" panose="020B0604030504040204" pitchFamily="34" charset="0"/>
                          <a:ea typeface="Tahoma" panose="020B0604030504040204" pitchFamily="34" charset="0"/>
                        </a:rPr>
                        <a:t> a </a:t>
                      </a:r>
                      <a:r>
                        <a:rPr lang="en-US" sz="2200" b="1" kern="100" dirty="0">
                          <a:solidFill>
                            <a:srgbClr val="000000"/>
                          </a:solidFill>
                          <a:effectLst/>
                          <a:latin typeface="Tahoma" panose="020B0604030504040204" pitchFamily="34" charset="0"/>
                          <a:ea typeface="Tahoma" panose="020B0604030504040204" pitchFamily="34" charset="0"/>
                        </a:rPr>
                        <a:t>in</a:t>
                      </a:r>
                      <a:r>
                        <a:rPr lang="en-US" sz="2200" kern="100" dirty="0">
                          <a:solidFill>
                            <a:srgbClr val="000000"/>
                          </a:solidFill>
                          <a:effectLst/>
                          <a:latin typeface="Tahoma" panose="020B0604030504040204" pitchFamily="34" charset="0"/>
                          <a:ea typeface="Tahoma" panose="020B0604030504040204" pitchFamily="34" charset="0"/>
                        </a:rPr>
                        <a:t> Actions(state) </a:t>
                      </a:r>
                      <a:r>
                        <a:rPr lang="en-US" sz="2200" b="1" kern="100" dirty="0">
                          <a:solidFill>
                            <a:srgbClr val="000000"/>
                          </a:solidFill>
                          <a:effectLst/>
                          <a:latin typeface="Tahoma" panose="020B0604030504040204" pitchFamily="34" charset="0"/>
                          <a:ea typeface="Tahoma" panose="020B0604030504040204" pitchFamily="34" charset="0"/>
                        </a:rPr>
                        <a:t>do </a:t>
                      </a:r>
                      <a:endParaRPr lang="zh-CN" sz="1000" kern="100" dirty="0">
                        <a:solidFill>
                          <a:srgbClr val="000000"/>
                        </a:solidFill>
                        <a:effectLst/>
                        <a:latin typeface="Calibri" panose="020F0502020204030204" pitchFamily="34" charset="0"/>
                        <a:ea typeface="Calibri" panose="020F0502020204030204" pitchFamily="34" charset="0"/>
                      </a:endParaRPr>
                    </a:p>
                    <a:p>
                      <a:pPr marR="1015365" algn="l">
                        <a:lnSpc>
                          <a:spcPct val="107000"/>
                        </a:lnSpc>
                        <a:spcAft>
                          <a:spcPts val="0"/>
                        </a:spcAft>
                      </a:pPr>
                      <a:r>
                        <a:rPr lang="en-US" sz="2200" kern="100" dirty="0">
                          <a:solidFill>
                            <a:srgbClr val="000000"/>
                          </a:solidFill>
                          <a:effectLst/>
                          <a:latin typeface="Tahoma" panose="020B0604030504040204" pitchFamily="34" charset="0"/>
                          <a:ea typeface="Tahoma" panose="020B0604030504040204" pitchFamily="34" charset="0"/>
                        </a:rPr>
                        <a:t>        </a:t>
                      </a:r>
                      <a:r>
                        <a:rPr lang="en-US" altLang="zh-CN" sz="2200" kern="100" dirty="0">
                          <a:solidFill>
                            <a:srgbClr val="FF0000"/>
                          </a:solidFill>
                          <a:effectLst/>
                          <a:latin typeface="Verdana" panose="020B0604030504040204" pitchFamily="34" charset="0"/>
                          <a:ea typeface="Verdana" panose="020B0604030504040204" pitchFamily="34" charset="0"/>
                          <a:cs typeface="Verdana" panose="020B0604030504040204" pitchFamily="34" charset="0"/>
                        </a:rPr>
                        <a:t>α</a:t>
                      </a:r>
                      <a:r>
                        <a:rPr lang="en-US" sz="2200" kern="100"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 </a:t>
                      </a:r>
                      <a:r>
                        <a:rPr lang="en-US" sz="2200" kern="100" dirty="0">
                          <a:solidFill>
                            <a:srgbClr val="FF0000"/>
                          </a:solidFill>
                          <a:effectLst/>
                          <a:latin typeface="Verdana" panose="020B0604030504040204" pitchFamily="34" charset="0"/>
                          <a:ea typeface="Verdana" panose="020B0604030504040204" pitchFamily="34" charset="0"/>
                          <a:cs typeface="Verdana" panose="020B0604030504040204" pitchFamily="34" charset="0"/>
                        </a:rPr>
                        <a:t>Max</a:t>
                      </a:r>
                      <a:r>
                        <a:rPr lang="en-US" sz="2200" kern="100"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a:t>
                      </a:r>
                      <a:r>
                        <a:rPr lang="en-US" sz="2200" kern="100" dirty="0">
                          <a:solidFill>
                            <a:srgbClr val="FF0000"/>
                          </a:solidFill>
                          <a:effectLst/>
                          <a:latin typeface="Verdana" panose="020B0604030504040204" pitchFamily="34" charset="0"/>
                          <a:ea typeface="Verdana" panose="020B0604030504040204" pitchFamily="34" charset="0"/>
                          <a:cs typeface="Verdana" panose="020B0604030504040204" pitchFamily="34" charset="0"/>
                        </a:rPr>
                        <a:t>α</a:t>
                      </a:r>
                      <a:r>
                        <a:rPr lang="en-US" sz="2200" kern="100"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a:t>
                      </a:r>
                      <a:r>
                        <a:rPr lang="en-US" sz="2200" kern="100" dirty="0">
                          <a:solidFill>
                            <a:srgbClr val="FF0000"/>
                          </a:solidFill>
                          <a:effectLst/>
                          <a:latin typeface="Verdana" panose="020B0604030504040204" pitchFamily="34" charset="0"/>
                          <a:ea typeface="Verdana" panose="020B0604030504040204" pitchFamily="34" charset="0"/>
                          <a:cs typeface="Verdana" panose="020B0604030504040204" pitchFamily="34" charset="0"/>
                        </a:rPr>
                        <a:t>Min-Value</a:t>
                      </a:r>
                      <a:r>
                        <a:rPr lang="en-US" sz="2200" kern="100"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(Result(</a:t>
                      </a:r>
                      <a:r>
                        <a:rPr lang="en-US" sz="2200" kern="100" dirty="0" err="1">
                          <a:solidFill>
                            <a:srgbClr val="000000"/>
                          </a:solidFill>
                          <a:effectLst/>
                          <a:latin typeface="Verdana" panose="020B0604030504040204" pitchFamily="34" charset="0"/>
                          <a:ea typeface="Verdana" panose="020B0604030504040204" pitchFamily="34" charset="0"/>
                          <a:cs typeface="Verdana" panose="020B0604030504040204" pitchFamily="34" charset="0"/>
                        </a:rPr>
                        <a:t>s,a</a:t>
                      </a:r>
                      <a:r>
                        <a:rPr lang="en-US" sz="2200" kern="100"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 α,β)           </a:t>
                      </a:r>
                    </a:p>
                    <a:p>
                      <a:pPr marR="1015365" algn="l">
                        <a:lnSpc>
                          <a:spcPct val="107000"/>
                        </a:lnSpc>
                        <a:spcAft>
                          <a:spcPts val="0"/>
                        </a:spcAft>
                      </a:pPr>
                      <a:r>
                        <a:rPr lang="en-US" sz="2200" b="1" kern="100"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       if</a:t>
                      </a:r>
                      <a:r>
                        <a:rPr lang="en-US" sz="2200" kern="100"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 </a:t>
                      </a:r>
                      <a:r>
                        <a:rPr lang="en-US" altLang="zh-CN" sz="2200" kern="100" dirty="0">
                          <a:solidFill>
                            <a:srgbClr val="FF0000"/>
                          </a:solidFill>
                          <a:effectLst/>
                          <a:latin typeface="Verdana" panose="020B0604030504040204" pitchFamily="34" charset="0"/>
                          <a:ea typeface="Verdana" panose="020B0604030504040204" pitchFamily="34" charset="0"/>
                          <a:cs typeface="Verdana" panose="020B0604030504040204" pitchFamily="34" charset="0"/>
                        </a:rPr>
                        <a:t>α</a:t>
                      </a:r>
                      <a:r>
                        <a:rPr lang="en-US" sz="2200" kern="100"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 ≥ β  </a:t>
                      </a:r>
                      <a:r>
                        <a:rPr lang="en-US" sz="2200" b="1" kern="100"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then</a:t>
                      </a:r>
                      <a:r>
                        <a:rPr lang="en-US" sz="2200" kern="100"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 </a:t>
                      </a:r>
                      <a:r>
                        <a:rPr lang="en-US" sz="2200" b="1" kern="100"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return</a:t>
                      </a:r>
                      <a:r>
                        <a:rPr lang="en-US" sz="2200" kern="100"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 </a:t>
                      </a:r>
                      <a:r>
                        <a:rPr lang="en-US" altLang="zh-CN" sz="2200" kern="100" dirty="0">
                          <a:solidFill>
                            <a:srgbClr val="FF0000"/>
                          </a:solidFill>
                          <a:effectLst/>
                          <a:latin typeface="Verdana" panose="020B0604030504040204" pitchFamily="34" charset="0"/>
                          <a:ea typeface="Verdana" panose="020B0604030504040204" pitchFamily="34" charset="0"/>
                          <a:cs typeface="Verdana" panose="020B0604030504040204" pitchFamily="34" charset="0"/>
                        </a:rPr>
                        <a:t>α</a:t>
                      </a:r>
                      <a:endParaRPr lang="en-US" sz="2200" kern="100" dirty="0">
                        <a:solidFill>
                          <a:srgbClr val="FF0000"/>
                        </a:solidFill>
                        <a:effectLst/>
                        <a:latin typeface="Verdana" panose="020B0604030504040204" pitchFamily="34" charset="0"/>
                        <a:ea typeface="Verdana" panose="020B0604030504040204" pitchFamily="34" charset="0"/>
                        <a:cs typeface="Verdana" panose="020B0604030504040204" pitchFamily="34" charset="0"/>
                      </a:endParaRPr>
                    </a:p>
                    <a:p>
                      <a:pPr marR="1015365" algn="l">
                        <a:lnSpc>
                          <a:spcPct val="107000"/>
                        </a:lnSpc>
                        <a:spcAft>
                          <a:spcPts val="0"/>
                        </a:spcAft>
                      </a:pPr>
                      <a:r>
                        <a:rPr lang="en-US" sz="2200" b="1" kern="100"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    return</a:t>
                      </a:r>
                      <a:r>
                        <a:rPr lang="en-US" sz="2200" kern="100"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 </a:t>
                      </a:r>
                      <a:r>
                        <a:rPr lang="el-GR" sz="2200" kern="100" dirty="0">
                          <a:solidFill>
                            <a:srgbClr val="FF0000"/>
                          </a:solidFill>
                          <a:effectLst/>
                          <a:latin typeface="Tahoma" panose="020B0604030504040204" pitchFamily="34" charset="0"/>
                          <a:ea typeface="Tahoma" panose="020B0604030504040204" pitchFamily="34" charset="0"/>
                        </a:rPr>
                        <a:t>α</a:t>
                      </a:r>
                      <a:endParaRPr lang="zh-CN" sz="1000" kern="100" dirty="0">
                        <a:solidFill>
                          <a:srgbClr val="000000"/>
                        </a:solidFill>
                        <a:effectLst/>
                        <a:latin typeface="Calibri" panose="020F0502020204030204" pitchFamily="34" charset="0"/>
                        <a:ea typeface="Calibri" panose="020F0502020204030204" pitchFamily="34" charset="0"/>
                      </a:endParaRPr>
                    </a:p>
                  </a:txBody>
                  <a:tcPr marL="83034" marR="1072525" marT="105523" marB="0" anchor="b">
                    <a:lnL w="1270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solidFill>
                      <a:schemeClr val="bg1"/>
                    </a:solidFill>
                  </a:tcPr>
                </a:tc>
                <a:extLst>
                  <a:ext uri="{0D108BD9-81ED-4DB2-BD59-A6C34878D82A}">
                    <a16:rowId xmlns:a16="http://schemas.microsoft.com/office/drawing/2014/main" val="1232755173"/>
                  </a:ext>
                </a:extLst>
              </a:tr>
              <a:tr h="2690087">
                <a:tc>
                  <a:txBody>
                    <a:bodyPr/>
                    <a:lstStyle/>
                    <a:p>
                      <a:pPr algn="l">
                        <a:lnSpc>
                          <a:spcPct val="118000"/>
                        </a:lnSpc>
                        <a:spcAft>
                          <a:spcPts val="0"/>
                        </a:spcAft>
                      </a:pPr>
                      <a:r>
                        <a:rPr lang="en-US" sz="2200" b="1" kern="100" dirty="0">
                          <a:solidFill>
                            <a:srgbClr val="000000"/>
                          </a:solidFill>
                          <a:effectLst/>
                          <a:latin typeface="Tahoma" panose="020B0604030504040204" pitchFamily="34" charset="0"/>
                          <a:ea typeface="Tahoma" panose="020B0604030504040204" pitchFamily="34" charset="0"/>
                        </a:rPr>
                        <a:t>function</a:t>
                      </a:r>
                      <a:r>
                        <a:rPr lang="en-US" sz="2200" kern="100" dirty="0">
                          <a:solidFill>
                            <a:srgbClr val="000000"/>
                          </a:solidFill>
                          <a:effectLst/>
                          <a:latin typeface="Tahoma" panose="020B0604030504040204" pitchFamily="34" charset="0"/>
                          <a:ea typeface="Tahoma" panose="020B0604030504040204" pitchFamily="34" charset="0"/>
                        </a:rPr>
                        <a:t> Min-Value(</a:t>
                      </a:r>
                      <a:r>
                        <a:rPr lang="en-US" sz="2300" kern="100" dirty="0">
                          <a:solidFill>
                            <a:srgbClr val="000000"/>
                          </a:solidFill>
                          <a:effectLst/>
                          <a:latin typeface="Tahoma" panose="020B0604030504040204" pitchFamily="34" charset="0"/>
                          <a:ea typeface="Tahoma" panose="020B0604030504040204" pitchFamily="34" charset="0"/>
                        </a:rPr>
                        <a:t>state</a:t>
                      </a:r>
                      <a:r>
                        <a:rPr lang="en-US" sz="2200" kern="100" dirty="0">
                          <a:solidFill>
                            <a:srgbClr val="000000"/>
                          </a:solidFill>
                          <a:effectLst/>
                          <a:latin typeface="Tahoma" panose="020B0604030504040204" pitchFamily="34" charset="0"/>
                          <a:ea typeface="Tahoma" panose="020B0604030504040204" pitchFamily="34" charset="0"/>
                        </a:rPr>
                        <a:t>,</a:t>
                      </a:r>
                      <a:r>
                        <a:rPr lang="en-US" sz="2300" kern="100" dirty="0">
                          <a:solidFill>
                            <a:srgbClr val="000000"/>
                          </a:solidFill>
                          <a:effectLst/>
                          <a:latin typeface="Tahoma" panose="020B0604030504040204" pitchFamily="34" charset="0"/>
                          <a:ea typeface="Tahoma" panose="020B0604030504040204" pitchFamily="34" charset="0"/>
                        </a:rPr>
                        <a:t> </a:t>
                      </a:r>
                      <a:r>
                        <a:rPr lang="en-US" sz="2200" kern="100"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α,β</a:t>
                      </a:r>
                      <a:r>
                        <a:rPr lang="en-US" sz="2200" kern="100" dirty="0">
                          <a:solidFill>
                            <a:srgbClr val="000000"/>
                          </a:solidFill>
                          <a:effectLst/>
                          <a:latin typeface="Tahoma" panose="020B0604030504040204" pitchFamily="34" charset="0"/>
                          <a:ea typeface="Tahoma" panose="020B0604030504040204" pitchFamily="34" charset="0"/>
                        </a:rPr>
                        <a:t>) </a:t>
                      </a:r>
                      <a:r>
                        <a:rPr lang="en-US" sz="2200" b="1" kern="100" dirty="0">
                          <a:solidFill>
                            <a:srgbClr val="000000"/>
                          </a:solidFill>
                          <a:effectLst/>
                          <a:latin typeface="Tahoma" panose="020B0604030504040204" pitchFamily="34" charset="0"/>
                          <a:ea typeface="Tahoma" panose="020B0604030504040204" pitchFamily="34" charset="0"/>
                        </a:rPr>
                        <a:t>returns</a:t>
                      </a:r>
                      <a:r>
                        <a:rPr lang="en-US" sz="2200" kern="100" dirty="0">
                          <a:solidFill>
                            <a:srgbClr val="000000"/>
                          </a:solidFill>
                          <a:effectLst/>
                          <a:latin typeface="Tahoma" panose="020B0604030504040204" pitchFamily="34" charset="0"/>
                          <a:ea typeface="Tahoma" panose="020B0604030504040204" pitchFamily="34" charset="0"/>
                        </a:rPr>
                        <a:t> a utility value     </a:t>
                      </a:r>
                    </a:p>
                    <a:p>
                      <a:pPr algn="l">
                        <a:lnSpc>
                          <a:spcPct val="118000"/>
                        </a:lnSpc>
                        <a:spcAft>
                          <a:spcPts val="0"/>
                        </a:spcAft>
                      </a:pPr>
                      <a:r>
                        <a:rPr lang="en-US" sz="2200" b="1" kern="100" dirty="0">
                          <a:solidFill>
                            <a:srgbClr val="000000"/>
                          </a:solidFill>
                          <a:effectLst/>
                          <a:latin typeface="Tahoma" panose="020B0604030504040204" pitchFamily="34" charset="0"/>
                          <a:ea typeface="Tahoma" panose="020B0604030504040204" pitchFamily="34" charset="0"/>
                        </a:rPr>
                        <a:t>    if</a:t>
                      </a:r>
                      <a:r>
                        <a:rPr lang="en-US" sz="2200" kern="100" dirty="0">
                          <a:solidFill>
                            <a:srgbClr val="000000"/>
                          </a:solidFill>
                          <a:effectLst/>
                          <a:latin typeface="Tahoma" panose="020B0604030504040204" pitchFamily="34" charset="0"/>
                          <a:ea typeface="Tahoma" panose="020B0604030504040204" pitchFamily="34" charset="0"/>
                        </a:rPr>
                        <a:t> Terminal-Test(state) </a:t>
                      </a:r>
                      <a:r>
                        <a:rPr lang="en-US" sz="2200" b="1" kern="100" dirty="0">
                          <a:solidFill>
                            <a:srgbClr val="000000"/>
                          </a:solidFill>
                          <a:effectLst/>
                          <a:latin typeface="Tahoma" panose="020B0604030504040204" pitchFamily="34" charset="0"/>
                          <a:ea typeface="Tahoma" panose="020B0604030504040204" pitchFamily="34" charset="0"/>
                        </a:rPr>
                        <a:t>then return </a:t>
                      </a:r>
                      <a:r>
                        <a:rPr lang="en-US" sz="2200" kern="100" dirty="0">
                          <a:solidFill>
                            <a:srgbClr val="000000"/>
                          </a:solidFill>
                          <a:effectLst/>
                          <a:latin typeface="Tahoma" panose="020B0604030504040204" pitchFamily="34" charset="0"/>
                          <a:ea typeface="Tahoma" panose="020B0604030504040204" pitchFamily="34" charset="0"/>
                        </a:rPr>
                        <a:t>Utility(state)     </a:t>
                      </a:r>
                    </a:p>
                    <a:p>
                      <a:pPr algn="l">
                        <a:lnSpc>
                          <a:spcPct val="118000"/>
                        </a:lnSpc>
                        <a:spcAft>
                          <a:spcPts val="0"/>
                        </a:spcAft>
                      </a:pPr>
                      <a:r>
                        <a:rPr lang="en-US" sz="2200" b="1" kern="100" dirty="0">
                          <a:solidFill>
                            <a:srgbClr val="000000"/>
                          </a:solidFill>
                          <a:effectLst/>
                          <a:latin typeface="Tahoma" panose="020B0604030504040204" pitchFamily="34" charset="0"/>
                          <a:ea typeface="Tahoma" panose="020B0604030504040204" pitchFamily="34" charset="0"/>
                        </a:rPr>
                        <a:t>        for</a:t>
                      </a:r>
                      <a:r>
                        <a:rPr lang="en-US" sz="2200" kern="100" dirty="0">
                          <a:solidFill>
                            <a:srgbClr val="000000"/>
                          </a:solidFill>
                          <a:effectLst/>
                          <a:latin typeface="Tahoma" panose="020B0604030504040204" pitchFamily="34" charset="0"/>
                          <a:ea typeface="Tahoma" panose="020B0604030504040204" pitchFamily="34" charset="0"/>
                        </a:rPr>
                        <a:t> </a:t>
                      </a:r>
                      <a:r>
                        <a:rPr lang="en-US" sz="2200" b="1" kern="100" dirty="0">
                          <a:solidFill>
                            <a:srgbClr val="000000"/>
                          </a:solidFill>
                          <a:effectLst/>
                          <a:latin typeface="Tahoma" panose="020B0604030504040204" pitchFamily="34" charset="0"/>
                          <a:ea typeface="Tahoma" panose="020B0604030504040204" pitchFamily="34" charset="0"/>
                        </a:rPr>
                        <a:t>each</a:t>
                      </a:r>
                      <a:r>
                        <a:rPr lang="en-US" sz="2200" kern="100" dirty="0">
                          <a:solidFill>
                            <a:srgbClr val="000000"/>
                          </a:solidFill>
                          <a:effectLst/>
                          <a:latin typeface="Tahoma" panose="020B0604030504040204" pitchFamily="34" charset="0"/>
                          <a:ea typeface="Tahoma" panose="020B0604030504040204" pitchFamily="34" charset="0"/>
                        </a:rPr>
                        <a:t> a </a:t>
                      </a:r>
                      <a:r>
                        <a:rPr lang="en-US" sz="2200" b="1" kern="100" dirty="0">
                          <a:solidFill>
                            <a:srgbClr val="000000"/>
                          </a:solidFill>
                          <a:effectLst/>
                          <a:latin typeface="Tahoma" panose="020B0604030504040204" pitchFamily="34" charset="0"/>
                          <a:ea typeface="Tahoma" panose="020B0604030504040204" pitchFamily="34" charset="0"/>
                        </a:rPr>
                        <a:t>in</a:t>
                      </a:r>
                      <a:r>
                        <a:rPr lang="en-US" sz="2200" kern="100" dirty="0">
                          <a:solidFill>
                            <a:srgbClr val="000000"/>
                          </a:solidFill>
                          <a:effectLst/>
                          <a:latin typeface="Tahoma" panose="020B0604030504040204" pitchFamily="34" charset="0"/>
                          <a:ea typeface="Tahoma" panose="020B0604030504040204" pitchFamily="34" charset="0"/>
                        </a:rPr>
                        <a:t> Actions(state) </a:t>
                      </a:r>
                      <a:r>
                        <a:rPr lang="en-US" sz="2200" b="1" kern="100" dirty="0">
                          <a:solidFill>
                            <a:srgbClr val="000000"/>
                          </a:solidFill>
                          <a:effectLst/>
                          <a:latin typeface="Tahoma" panose="020B0604030504040204" pitchFamily="34" charset="0"/>
                          <a:ea typeface="Tahoma" panose="020B0604030504040204" pitchFamily="34" charset="0"/>
                        </a:rPr>
                        <a:t>do </a:t>
                      </a:r>
                      <a:endParaRPr lang="zh-CN" sz="1000" kern="100" dirty="0">
                        <a:solidFill>
                          <a:srgbClr val="000000"/>
                        </a:solidFill>
                        <a:effectLst/>
                        <a:latin typeface="Calibri" panose="020F0502020204030204" pitchFamily="34" charset="0"/>
                        <a:ea typeface="Calibri" panose="020F0502020204030204" pitchFamily="34" charset="0"/>
                      </a:endParaRPr>
                    </a:p>
                    <a:p>
                      <a:pPr marR="1026160" algn="l">
                        <a:lnSpc>
                          <a:spcPct val="107000"/>
                        </a:lnSpc>
                        <a:spcAft>
                          <a:spcPts val="0"/>
                        </a:spcAft>
                      </a:pPr>
                      <a:r>
                        <a:rPr lang="en-US" sz="2200" kern="100" dirty="0">
                          <a:solidFill>
                            <a:srgbClr val="000000"/>
                          </a:solidFill>
                          <a:effectLst/>
                          <a:latin typeface="Tahoma" panose="020B0604030504040204" pitchFamily="34" charset="0"/>
                          <a:ea typeface="Tahoma" panose="020B0604030504040204" pitchFamily="34" charset="0"/>
                        </a:rPr>
                        <a:t>            </a:t>
                      </a:r>
                      <a:r>
                        <a:rPr lang="en-US" altLang="zh-CN" sz="2200" kern="100" dirty="0">
                          <a:solidFill>
                            <a:srgbClr val="FF0000"/>
                          </a:solidFill>
                          <a:effectLst/>
                          <a:latin typeface="Verdana" panose="020B0604030504040204" pitchFamily="34" charset="0"/>
                          <a:ea typeface="Verdana" panose="020B0604030504040204" pitchFamily="34" charset="0"/>
                          <a:cs typeface="Verdana" panose="020B0604030504040204" pitchFamily="34" charset="0"/>
                        </a:rPr>
                        <a:t>β</a:t>
                      </a:r>
                      <a:r>
                        <a:rPr lang="en-US" sz="2200" kern="100"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 </a:t>
                      </a:r>
                      <a:r>
                        <a:rPr lang="en-US" sz="2200" kern="100" dirty="0">
                          <a:solidFill>
                            <a:srgbClr val="FF0000"/>
                          </a:solidFill>
                          <a:effectLst/>
                          <a:latin typeface="Verdana" panose="020B0604030504040204" pitchFamily="34" charset="0"/>
                          <a:ea typeface="Verdana" panose="020B0604030504040204" pitchFamily="34" charset="0"/>
                          <a:cs typeface="Verdana" panose="020B0604030504040204" pitchFamily="34" charset="0"/>
                        </a:rPr>
                        <a:t>Min</a:t>
                      </a:r>
                      <a:r>
                        <a:rPr lang="en-US" sz="2200" kern="100"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a:t>
                      </a:r>
                      <a:r>
                        <a:rPr lang="en-US" sz="2200" kern="100" dirty="0">
                          <a:solidFill>
                            <a:srgbClr val="FF0000"/>
                          </a:solidFill>
                          <a:effectLst/>
                          <a:latin typeface="Verdana" panose="020B0604030504040204" pitchFamily="34" charset="0"/>
                          <a:ea typeface="Verdana" panose="020B0604030504040204" pitchFamily="34" charset="0"/>
                          <a:cs typeface="Verdana" panose="020B0604030504040204" pitchFamily="34" charset="0"/>
                        </a:rPr>
                        <a:t>β</a:t>
                      </a:r>
                      <a:r>
                        <a:rPr lang="en-US" sz="2200" kern="100"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a:t>
                      </a:r>
                      <a:r>
                        <a:rPr lang="en-US" sz="2200" kern="100" dirty="0">
                          <a:solidFill>
                            <a:srgbClr val="FF0000"/>
                          </a:solidFill>
                          <a:effectLst/>
                          <a:latin typeface="Verdana" panose="020B0604030504040204" pitchFamily="34" charset="0"/>
                          <a:ea typeface="Verdana" panose="020B0604030504040204" pitchFamily="34" charset="0"/>
                          <a:cs typeface="Verdana" panose="020B0604030504040204" pitchFamily="34" charset="0"/>
                        </a:rPr>
                        <a:t>Max-Value</a:t>
                      </a:r>
                      <a:r>
                        <a:rPr lang="en-US" sz="2200" kern="100"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(Result(</a:t>
                      </a:r>
                      <a:r>
                        <a:rPr lang="en-US" sz="2200" kern="100" dirty="0" err="1">
                          <a:solidFill>
                            <a:srgbClr val="000000"/>
                          </a:solidFill>
                          <a:effectLst/>
                          <a:latin typeface="Verdana" panose="020B0604030504040204" pitchFamily="34" charset="0"/>
                          <a:ea typeface="Verdana" panose="020B0604030504040204" pitchFamily="34" charset="0"/>
                          <a:cs typeface="Verdana" panose="020B0604030504040204" pitchFamily="34" charset="0"/>
                        </a:rPr>
                        <a:t>s,a</a:t>
                      </a:r>
                      <a:r>
                        <a:rPr lang="en-US" sz="2200" kern="100"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 α,β)           </a:t>
                      </a:r>
                    </a:p>
                    <a:p>
                      <a:pPr marR="1026160" algn="l">
                        <a:lnSpc>
                          <a:spcPct val="107000"/>
                        </a:lnSpc>
                        <a:spcAft>
                          <a:spcPts val="0"/>
                        </a:spcAft>
                      </a:pPr>
                      <a:r>
                        <a:rPr lang="en-US" sz="2200" b="1" kern="100"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           if</a:t>
                      </a:r>
                      <a:r>
                        <a:rPr lang="en-US" sz="2200" kern="100"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 α ≥ </a:t>
                      </a:r>
                      <a:r>
                        <a:rPr lang="en-US" altLang="zh-CN" sz="2200" kern="100" dirty="0">
                          <a:solidFill>
                            <a:srgbClr val="FF0000"/>
                          </a:solidFill>
                          <a:effectLst/>
                          <a:latin typeface="Verdana" panose="020B0604030504040204" pitchFamily="34" charset="0"/>
                          <a:ea typeface="Verdana" panose="020B0604030504040204" pitchFamily="34" charset="0"/>
                          <a:cs typeface="Verdana" panose="020B0604030504040204" pitchFamily="34" charset="0"/>
                        </a:rPr>
                        <a:t>β</a:t>
                      </a:r>
                      <a:r>
                        <a:rPr lang="en-US" sz="2200" kern="100"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  </a:t>
                      </a:r>
                      <a:r>
                        <a:rPr lang="en-US" sz="2200" b="1" kern="100"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then</a:t>
                      </a:r>
                      <a:r>
                        <a:rPr lang="en-US" sz="2200" kern="100"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 </a:t>
                      </a:r>
                      <a:r>
                        <a:rPr lang="en-US" sz="2200" b="1" kern="100"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return</a:t>
                      </a:r>
                      <a:r>
                        <a:rPr lang="en-US" sz="2200" kern="100"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 </a:t>
                      </a:r>
                      <a:r>
                        <a:rPr lang="en-US" altLang="zh-CN" sz="2200" kern="100" dirty="0">
                          <a:solidFill>
                            <a:srgbClr val="FF0000"/>
                          </a:solidFill>
                          <a:effectLst/>
                          <a:latin typeface="Verdana" panose="020B0604030504040204" pitchFamily="34" charset="0"/>
                          <a:ea typeface="Verdana" panose="020B0604030504040204" pitchFamily="34" charset="0"/>
                          <a:cs typeface="Verdana" panose="020B0604030504040204" pitchFamily="34" charset="0"/>
                        </a:rPr>
                        <a:t>β</a:t>
                      </a:r>
                      <a:endParaRPr lang="en-US" sz="2200" kern="100" dirty="0">
                        <a:solidFill>
                          <a:srgbClr val="FF0000"/>
                        </a:solidFill>
                        <a:effectLst/>
                        <a:latin typeface="Verdana" panose="020B0604030504040204" pitchFamily="34" charset="0"/>
                        <a:ea typeface="Verdana" panose="020B0604030504040204" pitchFamily="34" charset="0"/>
                        <a:cs typeface="Verdana" panose="020B0604030504040204" pitchFamily="34" charset="0"/>
                      </a:endParaRPr>
                    </a:p>
                    <a:p>
                      <a:pPr marR="1026160" algn="l">
                        <a:lnSpc>
                          <a:spcPct val="107000"/>
                        </a:lnSpc>
                        <a:spcAft>
                          <a:spcPts val="0"/>
                        </a:spcAft>
                      </a:pPr>
                      <a:r>
                        <a:rPr lang="en-US" sz="2200" b="1" kern="100"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   return</a:t>
                      </a:r>
                      <a:r>
                        <a:rPr lang="en-US" sz="2200" kern="100"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 </a:t>
                      </a:r>
                      <a:r>
                        <a:rPr lang="en-US" altLang="zh-CN" sz="2200" kern="100" dirty="0">
                          <a:solidFill>
                            <a:srgbClr val="FF0000"/>
                          </a:solidFill>
                          <a:effectLst/>
                          <a:latin typeface="Verdana" panose="020B0604030504040204" pitchFamily="34" charset="0"/>
                          <a:ea typeface="Verdana" panose="020B0604030504040204" pitchFamily="34" charset="0"/>
                          <a:cs typeface="Verdana" panose="020B0604030504040204" pitchFamily="34" charset="0"/>
                        </a:rPr>
                        <a:t>β</a:t>
                      </a:r>
                      <a:r>
                        <a:rPr lang="en-US" sz="2200" kern="100" dirty="0">
                          <a:solidFill>
                            <a:srgbClr val="FF0000"/>
                          </a:solidFill>
                          <a:effectLst/>
                          <a:latin typeface="Tahoma" panose="020B0604030504040204" pitchFamily="34" charset="0"/>
                          <a:ea typeface="Tahoma" panose="020B0604030504040204" pitchFamily="34" charset="0"/>
                        </a:rPr>
                        <a:t> </a:t>
                      </a:r>
                      <a:endParaRPr lang="zh-CN" sz="1000" kern="100" dirty="0">
                        <a:solidFill>
                          <a:srgbClr val="000000"/>
                        </a:solidFill>
                        <a:effectLst/>
                        <a:latin typeface="Calibri" panose="020F0502020204030204" pitchFamily="34" charset="0"/>
                        <a:ea typeface="Calibri" panose="020F0502020204030204" pitchFamily="34" charset="0"/>
                      </a:endParaRPr>
                    </a:p>
                  </a:txBody>
                  <a:tcPr marL="83034" marR="1072525" marT="105523" marB="0">
                    <a:lnL w="1270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solidFill>
                      <a:schemeClr val="bg1"/>
                    </a:solidFill>
                  </a:tcPr>
                </a:tc>
                <a:extLst>
                  <a:ext uri="{0D108BD9-81ED-4DB2-BD59-A6C34878D82A}">
                    <a16:rowId xmlns:a16="http://schemas.microsoft.com/office/drawing/2014/main" val="1146158865"/>
                  </a:ext>
                </a:extLst>
              </a:tr>
            </a:tbl>
          </a:graphicData>
        </a:graphic>
      </p:graphicFrame>
      <p:sp>
        <p:nvSpPr>
          <p:cNvPr id="4" name="灯片编号占位符 3">
            <a:extLst>
              <a:ext uri="{FF2B5EF4-FFF2-40B4-BE49-F238E27FC236}">
                <a16:creationId xmlns:a16="http://schemas.microsoft.com/office/drawing/2014/main" id="{AA76543B-6035-4AE3-90E5-0D17F9401FF3}"/>
              </a:ext>
            </a:extLst>
          </p:cNvPr>
          <p:cNvSpPr>
            <a:spLocks noGrp="1"/>
          </p:cNvSpPr>
          <p:nvPr>
            <p:ph type="sldNum" sz="quarter" idx="12"/>
          </p:nvPr>
        </p:nvSpPr>
        <p:spPr/>
        <p:txBody>
          <a:bodyPr/>
          <a:lstStyle/>
          <a:p>
            <a:fld id="{893ACD7D-9A68-44C8-A49A-4B94202CE741}" type="slidenum">
              <a:rPr lang="zh-CN" altLang="en-US" smtClean="0"/>
              <a:t>38</a:t>
            </a:fld>
            <a:endParaRPr lang="zh-CN" altLang="en-US"/>
          </a:p>
        </p:txBody>
      </p:sp>
      <p:graphicFrame>
        <p:nvGraphicFramePr>
          <p:cNvPr id="9" name="表格 8">
            <a:extLst>
              <a:ext uri="{FF2B5EF4-FFF2-40B4-BE49-F238E27FC236}">
                <a16:creationId xmlns:a16="http://schemas.microsoft.com/office/drawing/2014/main" id="{EF6DD81C-1BFB-437A-B92A-B52C1D42CFE7}"/>
              </a:ext>
            </a:extLst>
          </p:cNvPr>
          <p:cNvGraphicFramePr>
            <a:graphicFrameLocks noGrp="1"/>
          </p:cNvGraphicFramePr>
          <p:nvPr>
            <p:extLst>
              <p:ext uri="{D42A27DB-BD31-4B8C-83A1-F6EECF244321}">
                <p14:modId xmlns:p14="http://schemas.microsoft.com/office/powerpoint/2010/main" val="1730040770"/>
              </p:ext>
            </p:extLst>
          </p:nvPr>
        </p:nvGraphicFramePr>
        <p:xfrm>
          <a:off x="1804673" y="32476"/>
          <a:ext cx="9261029" cy="1412875"/>
        </p:xfrm>
        <a:graphic>
          <a:graphicData uri="http://schemas.openxmlformats.org/drawingml/2006/table">
            <a:tbl>
              <a:tblPr firstRow="1" firstCol="1" bandRow="1"/>
              <a:tblGrid>
                <a:gridCol w="9261029">
                  <a:extLst>
                    <a:ext uri="{9D8B030D-6E8A-4147-A177-3AD203B41FA5}">
                      <a16:colId xmlns:a16="http://schemas.microsoft.com/office/drawing/2014/main" val="727488186"/>
                    </a:ext>
                  </a:extLst>
                </a:gridCol>
              </a:tblGrid>
              <a:tr h="1412875">
                <a:tc>
                  <a:txBody>
                    <a:bodyPr/>
                    <a:lstStyle/>
                    <a:p>
                      <a:pPr algn="just">
                        <a:lnSpc>
                          <a:spcPct val="111000"/>
                        </a:lnSpc>
                        <a:spcAft>
                          <a:spcPts val="90"/>
                        </a:spcAft>
                      </a:pPr>
                      <a:r>
                        <a:rPr lang="en-US" sz="2400" b="1" kern="100" dirty="0">
                          <a:solidFill>
                            <a:srgbClr val="000000"/>
                          </a:solidFill>
                          <a:effectLst/>
                          <a:latin typeface="Tahoma" panose="020B0604030504040204" pitchFamily="34" charset="0"/>
                          <a:ea typeface="Tahoma" panose="020B0604030504040204" pitchFamily="34" charset="0"/>
                        </a:rPr>
                        <a:t>function</a:t>
                      </a:r>
                      <a:r>
                        <a:rPr lang="en-US" sz="2400" kern="100" dirty="0">
                          <a:solidFill>
                            <a:srgbClr val="000000"/>
                          </a:solidFill>
                          <a:effectLst/>
                          <a:latin typeface="Tahoma" panose="020B0604030504040204" pitchFamily="34" charset="0"/>
                          <a:ea typeface="Tahoma" panose="020B0604030504040204" pitchFamily="34" charset="0"/>
                        </a:rPr>
                        <a:t> Alpha-Beta-Search(</a:t>
                      </a:r>
                      <a:r>
                        <a:rPr lang="en-US" sz="2550" kern="100" dirty="0">
                          <a:solidFill>
                            <a:srgbClr val="000000"/>
                          </a:solidFill>
                          <a:effectLst/>
                          <a:latin typeface="Tahoma" panose="020B0604030504040204" pitchFamily="34" charset="0"/>
                          <a:ea typeface="Tahoma" panose="020B0604030504040204" pitchFamily="34" charset="0"/>
                        </a:rPr>
                        <a:t>state</a:t>
                      </a:r>
                      <a:r>
                        <a:rPr lang="en-US" sz="2400" kern="100" dirty="0">
                          <a:solidFill>
                            <a:srgbClr val="000000"/>
                          </a:solidFill>
                          <a:effectLst/>
                          <a:latin typeface="Tahoma" panose="020B0604030504040204" pitchFamily="34" charset="0"/>
                          <a:ea typeface="Tahoma" panose="020B0604030504040204" pitchFamily="34" charset="0"/>
                        </a:rPr>
                        <a:t>) </a:t>
                      </a:r>
                      <a:r>
                        <a:rPr lang="en-US" sz="2400" b="1" kern="100" dirty="0">
                          <a:solidFill>
                            <a:srgbClr val="000000"/>
                          </a:solidFill>
                          <a:effectLst/>
                          <a:latin typeface="Tahoma" panose="020B0604030504040204" pitchFamily="34" charset="0"/>
                          <a:ea typeface="Tahoma" panose="020B0604030504040204" pitchFamily="34" charset="0"/>
                        </a:rPr>
                        <a:t>returns</a:t>
                      </a:r>
                      <a:r>
                        <a:rPr lang="en-US" sz="2400" kern="100" dirty="0">
                          <a:solidFill>
                            <a:srgbClr val="000000"/>
                          </a:solidFill>
                          <a:effectLst/>
                          <a:latin typeface="Tahoma" panose="020B0604030504040204" pitchFamily="34" charset="0"/>
                          <a:ea typeface="Tahoma" panose="020B0604030504040204" pitchFamily="34" charset="0"/>
                        </a:rPr>
                        <a:t> an action        </a:t>
                      </a:r>
                    </a:p>
                    <a:p>
                      <a:pPr algn="just">
                        <a:lnSpc>
                          <a:spcPct val="111000"/>
                        </a:lnSpc>
                        <a:spcAft>
                          <a:spcPts val="90"/>
                        </a:spcAft>
                      </a:pPr>
                      <a:r>
                        <a:rPr lang="en-US" sz="2400" kern="100" dirty="0">
                          <a:solidFill>
                            <a:srgbClr val="000000"/>
                          </a:solidFill>
                          <a:effectLst/>
                          <a:latin typeface="Tahoma" panose="020B0604030504040204" pitchFamily="34" charset="0"/>
                          <a:ea typeface="Tahoma" panose="020B0604030504040204" pitchFamily="34" charset="0"/>
                        </a:rPr>
                        <a:t>    </a:t>
                      </a:r>
                      <a:r>
                        <a:rPr lang="en-US" sz="2550" kern="100" dirty="0">
                          <a:solidFill>
                            <a:srgbClr val="000000"/>
                          </a:solidFill>
                          <a:effectLst/>
                          <a:latin typeface="Tahoma" panose="020B0604030504040204" pitchFamily="34" charset="0"/>
                          <a:ea typeface="Tahoma" panose="020B0604030504040204" pitchFamily="34" charset="0"/>
                        </a:rPr>
                        <a:t>v</a:t>
                      </a:r>
                      <a:r>
                        <a:rPr lang="en-US" sz="2400" kern="100" dirty="0">
                          <a:solidFill>
                            <a:srgbClr val="000000"/>
                          </a:solidFill>
                          <a:effectLst/>
                          <a:latin typeface="Tahoma" panose="020B0604030504040204" pitchFamily="34" charset="0"/>
                          <a:ea typeface="Tahoma" panose="020B0604030504040204" pitchFamily="34" charset="0"/>
                        </a:rPr>
                        <a:t> </a:t>
                      </a:r>
                      <a:r>
                        <a:rPr lang="en-US" sz="2400" kern="100" dirty="0">
                          <a:solidFill>
                            <a:srgbClr val="000000"/>
                          </a:solidFill>
                          <a:effectLst/>
                          <a:latin typeface="Wingdings" panose="05000000000000000000" pitchFamily="2" charset="2"/>
                          <a:ea typeface="Wingdings" panose="05000000000000000000" pitchFamily="2" charset="2"/>
                          <a:cs typeface="Wingdings" panose="05000000000000000000" pitchFamily="2" charset="2"/>
                        </a:rPr>
                        <a:t>ß</a:t>
                      </a:r>
                      <a:r>
                        <a:rPr lang="en-US" sz="2400" kern="100" dirty="0">
                          <a:solidFill>
                            <a:srgbClr val="000000"/>
                          </a:solidFill>
                          <a:effectLst/>
                          <a:latin typeface="Tahoma" panose="020B0604030504040204" pitchFamily="34" charset="0"/>
                          <a:ea typeface="Tahoma" panose="020B0604030504040204" pitchFamily="34" charset="0"/>
                        </a:rPr>
                        <a:t> Max-Value(</a:t>
                      </a:r>
                      <a:r>
                        <a:rPr lang="en-US" sz="2550" kern="100" dirty="0">
                          <a:solidFill>
                            <a:srgbClr val="000000"/>
                          </a:solidFill>
                          <a:effectLst/>
                          <a:latin typeface="Tahoma" panose="020B0604030504040204" pitchFamily="34" charset="0"/>
                          <a:ea typeface="Tahoma" panose="020B0604030504040204" pitchFamily="34" charset="0"/>
                        </a:rPr>
                        <a:t>state</a:t>
                      </a:r>
                      <a:r>
                        <a:rPr lang="en-US" sz="2400" kern="100" dirty="0">
                          <a:solidFill>
                            <a:srgbClr val="000000"/>
                          </a:solidFill>
                          <a:effectLst/>
                          <a:latin typeface="Tahoma" panose="020B0604030504040204" pitchFamily="34" charset="0"/>
                          <a:ea typeface="Tahoma" panose="020B0604030504040204" pitchFamily="34" charset="0"/>
                        </a:rPr>
                        <a:t>,-</a:t>
                      </a:r>
                      <a:r>
                        <a:rPr lang="en-US" sz="2400" kern="100"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 ∞,+ ∞</a:t>
                      </a:r>
                      <a:r>
                        <a:rPr lang="en-US" sz="2400" kern="100" dirty="0">
                          <a:solidFill>
                            <a:srgbClr val="000000"/>
                          </a:solidFill>
                          <a:effectLst/>
                          <a:latin typeface="Tahoma" panose="020B0604030504040204" pitchFamily="34" charset="0"/>
                          <a:ea typeface="Tahoma" panose="020B0604030504040204" pitchFamily="34" charset="0"/>
                        </a:rPr>
                        <a:t>) </a:t>
                      </a:r>
                      <a:endParaRPr lang="zh-CN" sz="1100" kern="100" dirty="0">
                        <a:solidFill>
                          <a:srgbClr val="000000"/>
                        </a:solidFill>
                        <a:effectLst/>
                        <a:latin typeface="Calibri" panose="020F0502020204030204" pitchFamily="34" charset="0"/>
                        <a:ea typeface="Calibri" panose="020F0502020204030204" pitchFamily="34" charset="0"/>
                      </a:endParaRPr>
                    </a:p>
                    <a:p>
                      <a:pPr algn="l">
                        <a:lnSpc>
                          <a:spcPct val="107000"/>
                        </a:lnSpc>
                        <a:spcAft>
                          <a:spcPts val="0"/>
                        </a:spcAft>
                      </a:pPr>
                      <a:r>
                        <a:rPr lang="en-US" sz="2400" kern="100" dirty="0">
                          <a:solidFill>
                            <a:srgbClr val="000000"/>
                          </a:solidFill>
                          <a:effectLst/>
                          <a:latin typeface="Tahoma" panose="020B0604030504040204" pitchFamily="34" charset="0"/>
                          <a:ea typeface="Tahoma" panose="020B0604030504040204" pitchFamily="34" charset="0"/>
                        </a:rPr>
                        <a:t>    </a:t>
                      </a:r>
                      <a:r>
                        <a:rPr lang="en-US" sz="2400" b="1" kern="100" dirty="0">
                          <a:solidFill>
                            <a:srgbClr val="000000"/>
                          </a:solidFill>
                          <a:effectLst/>
                          <a:latin typeface="Tahoma" panose="020B0604030504040204" pitchFamily="34" charset="0"/>
                          <a:ea typeface="Tahoma" panose="020B0604030504040204" pitchFamily="34" charset="0"/>
                        </a:rPr>
                        <a:t>return</a:t>
                      </a:r>
                      <a:r>
                        <a:rPr lang="en-US" sz="2400" kern="100" dirty="0">
                          <a:solidFill>
                            <a:srgbClr val="000000"/>
                          </a:solidFill>
                          <a:effectLst/>
                          <a:latin typeface="Tahoma" panose="020B0604030504040204" pitchFamily="34" charset="0"/>
                          <a:ea typeface="Tahoma" panose="020B0604030504040204" pitchFamily="34" charset="0"/>
                        </a:rPr>
                        <a:t> the </a:t>
                      </a:r>
                      <a:r>
                        <a:rPr lang="en-US" sz="2550" kern="100" dirty="0">
                          <a:solidFill>
                            <a:srgbClr val="000000"/>
                          </a:solidFill>
                          <a:effectLst/>
                          <a:latin typeface="Tahoma" panose="020B0604030504040204" pitchFamily="34" charset="0"/>
                          <a:ea typeface="Tahoma" panose="020B0604030504040204" pitchFamily="34" charset="0"/>
                        </a:rPr>
                        <a:t>action</a:t>
                      </a:r>
                      <a:r>
                        <a:rPr lang="en-US" sz="2400" kern="100" dirty="0">
                          <a:solidFill>
                            <a:srgbClr val="000000"/>
                          </a:solidFill>
                          <a:effectLst/>
                          <a:latin typeface="Tahoma" panose="020B0604030504040204" pitchFamily="34" charset="0"/>
                          <a:ea typeface="Tahoma" panose="020B0604030504040204" pitchFamily="34" charset="0"/>
                        </a:rPr>
                        <a:t> in Actions(</a:t>
                      </a:r>
                      <a:r>
                        <a:rPr lang="en-US" sz="2550" kern="100" dirty="0">
                          <a:solidFill>
                            <a:srgbClr val="000000"/>
                          </a:solidFill>
                          <a:effectLst/>
                          <a:latin typeface="Tahoma" panose="020B0604030504040204" pitchFamily="34" charset="0"/>
                          <a:ea typeface="Tahoma" panose="020B0604030504040204" pitchFamily="34" charset="0"/>
                        </a:rPr>
                        <a:t>state</a:t>
                      </a:r>
                      <a:r>
                        <a:rPr lang="en-US" sz="2400" kern="100" dirty="0">
                          <a:solidFill>
                            <a:srgbClr val="000000"/>
                          </a:solidFill>
                          <a:effectLst/>
                          <a:latin typeface="Tahoma" panose="020B0604030504040204" pitchFamily="34" charset="0"/>
                          <a:ea typeface="Tahoma" panose="020B0604030504040204" pitchFamily="34" charset="0"/>
                        </a:rPr>
                        <a:t>) with value </a:t>
                      </a:r>
                      <a:r>
                        <a:rPr lang="en-US" sz="2550" kern="100" dirty="0">
                          <a:solidFill>
                            <a:srgbClr val="000000"/>
                          </a:solidFill>
                          <a:effectLst/>
                          <a:latin typeface="Tahoma" panose="020B0604030504040204" pitchFamily="34" charset="0"/>
                          <a:ea typeface="Tahoma" panose="020B0604030504040204" pitchFamily="34" charset="0"/>
                        </a:rPr>
                        <a:t>v</a:t>
                      </a:r>
                      <a:r>
                        <a:rPr lang="en-US" sz="2400" kern="100" dirty="0">
                          <a:solidFill>
                            <a:srgbClr val="000000"/>
                          </a:solidFill>
                          <a:effectLst/>
                          <a:latin typeface="Tahoma" panose="020B0604030504040204" pitchFamily="34" charset="0"/>
                          <a:ea typeface="Tahoma" panose="020B0604030504040204" pitchFamily="34" charset="0"/>
                        </a:rPr>
                        <a:t> </a:t>
                      </a:r>
                      <a:endParaRPr lang="zh-CN" sz="1100" kern="100" dirty="0">
                        <a:solidFill>
                          <a:srgbClr val="000000"/>
                        </a:solidFill>
                        <a:effectLst/>
                        <a:latin typeface="Calibri" panose="020F0502020204030204" pitchFamily="34" charset="0"/>
                        <a:ea typeface="Calibri" panose="020F0502020204030204" pitchFamily="34" charset="0"/>
                      </a:endParaRPr>
                    </a:p>
                  </a:txBody>
                  <a:tcPr marL="0" marR="648000" marT="116205" marB="0" anchor="ctr">
                    <a:lnL w="1270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solidFill>
                      <a:schemeClr val="bg1"/>
                    </a:solidFill>
                  </a:tcPr>
                </a:tc>
                <a:extLst>
                  <a:ext uri="{0D108BD9-81ED-4DB2-BD59-A6C34878D82A}">
                    <a16:rowId xmlns:a16="http://schemas.microsoft.com/office/drawing/2014/main" val="3897361655"/>
                  </a:ext>
                </a:extLst>
              </a:tr>
            </a:tbl>
          </a:graphicData>
        </a:graphic>
      </p:graphicFrame>
    </p:spTree>
    <p:extLst>
      <p:ext uri="{BB962C8B-B14F-4D97-AF65-F5344CB8AC3E}">
        <p14:creationId xmlns:p14="http://schemas.microsoft.com/office/powerpoint/2010/main" val="166623405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CDD9D5-B412-420E-B607-E412513CB571}"/>
              </a:ext>
            </a:extLst>
          </p:cNvPr>
          <p:cNvSpPr>
            <a:spLocks noGrp="1"/>
          </p:cNvSpPr>
          <p:nvPr>
            <p:ph type="title"/>
          </p:nvPr>
        </p:nvSpPr>
        <p:spPr/>
        <p:txBody>
          <a:bodyPr/>
          <a:lstStyle/>
          <a:p>
            <a:r>
              <a:rPr lang="en-US" altLang="zh-CN" dirty="0"/>
              <a:t>Alpha-Beta Pruning</a:t>
            </a:r>
            <a:endParaRPr lang="zh-CN" altLang="en-US" dirty="0"/>
          </a:p>
        </p:txBody>
      </p:sp>
      <p:sp>
        <p:nvSpPr>
          <p:cNvPr id="4" name="灯片编号占位符 3">
            <a:extLst>
              <a:ext uri="{FF2B5EF4-FFF2-40B4-BE49-F238E27FC236}">
                <a16:creationId xmlns:a16="http://schemas.microsoft.com/office/drawing/2014/main" id="{8FC3FDD5-F26D-455C-AF75-6C17A0E16D5F}"/>
              </a:ext>
            </a:extLst>
          </p:cNvPr>
          <p:cNvSpPr>
            <a:spLocks noGrp="1"/>
          </p:cNvSpPr>
          <p:nvPr>
            <p:ph type="sldNum" sz="quarter" idx="12"/>
          </p:nvPr>
        </p:nvSpPr>
        <p:spPr/>
        <p:txBody>
          <a:bodyPr/>
          <a:lstStyle/>
          <a:p>
            <a:fld id="{893ACD7D-9A68-44C8-A49A-4B94202CE741}" type="slidenum">
              <a:rPr lang="zh-CN" altLang="en-US" smtClean="0"/>
              <a:t>39</a:t>
            </a:fld>
            <a:endParaRPr lang="zh-CN" altLang="en-US"/>
          </a:p>
        </p:txBody>
      </p:sp>
      <p:sp>
        <p:nvSpPr>
          <p:cNvPr id="6" name="Shape 2186">
            <a:extLst>
              <a:ext uri="{FF2B5EF4-FFF2-40B4-BE49-F238E27FC236}">
                <a16:creationId xmlns:a16="http://schemas.microsoft.com/office/drawing/2014/main" id="{7978AACC-4A49-4217-9760-03906FF2031B}"/>
              </a:ext>
            </a:extLst>
          </p:cNvPr>
          <p:cNvSpPr/>
          <p:nvPr/>
        </p:nvSpPr>
        <p:spPr>
          <a:xfrm>
            <a:off x="5794998" y="1236015"/>
            <a:ext cx="576297" cy="574636"/>
          </a:xfrm>
          <a:custGeom>
            <a:avLst/>
            <a:gdLst/>
            <a:ahLst/>
            <a:cxnLst/>
            <a:rect l="0" t="0" r="0" b="0"/>
            <a:pathLst>
              <a:path w="576326" h="574675">
                <a:moveTo>
                  <a:pt x="0" y="574675"/>
                </a:moveTo>
                <a:lnTo>
                  <a:pt x="288163" y="0"/>
                </a:lnTo>
                <a:lnTo>
                  <a:pt x="576326" y="574675"/>
                </a:lnTo>
                <a:close/>
              </a:path>
            </a:pathLst>
          </a:custGeom>
          <a:ln w="25400" cap="flat">
            <a:round/>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7" name="Rectangle 2187">
            <a:extLst>
              <a:ext uri="{FF2B5EF4-FFF2-40B4-BE49-F238E27FC236}">
                <a16:creationId xmlns:a16="http://schemas.microsoft.com/office/drawing/2014/main" id="{B2D181D8-7B79-4C20-84F3-02959076B412}"/>
              </a:ext>
            </a:extLst>
          </p:cNvPr>
          <p:cNvSpPr/>
          <p:nvPr/>
        </p:nvSpPr>
        <p:spPr>
          <a:xfrm>
            <a:off x="5985742" y="1517383"/>
            <a:ext cx="262660" cy="329879"/>
          </a:xfrm>
          <a:prstGeom prst="rect">
            <a:avLst/>
          </a:prstGeom>
          <a:ln>
            <a:noFill/>
          </a:ln>
        </p:spPr>
        <p:txBody>
          <a:bodyPr vert="horz" lIns="0" tIns="0" rIns="0" bIns="0" rtlCol="0">
            <a:noAutofit/>
          </a:bodyPr>
          <a:lstStyle/>
          <a:p>
            <a:pPr>
              <a:lnSpc>
                <a:spcPct val="107000"/>
              </a:lnSpc>
              <a:spcAft>
                <a:spcPts val="800"/>
              </a:spcAft>
            </a:pPr>
            <a:r>
              <a:rPr lang="en-US" sz="2000" b="1" kern="100">
                <a:solidFill>
                  <a:srgbClr val="000000"/>
                </a:solidFill>
                <a:effectLst/>
                <a:latin typeface="Verdana" panose="020B0604030504040204" pitchFamily="34" charset="0"/>
                <a:ea typeface="Verdana" panose="020B0604030504040204" pitchFamily="34" charset="0"/>
                <a:cs typeface="Verdana" panose="020B0604030504040204" pitchFamily="34" charset="0"/>
              </a:rPr>
              <a:t>A</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8" name="Rectangle 2188">
            <a:extLst>
              <a:ext uri="{FF2B5EF4-FFF2-40B4-BE49-F238E27FC236}">
                <a16:creationId xmlns:a16="http://schemas.microsoft.com/office/drawing/2014/main" id="{012927D1-99D3-4679-A80E-B038D60CE5A9}"/>
              </a:ext>
            </a:extLst>
          </p:cNvPr>
          <p:cNvSpPr/>
          <p:nvPr/>
        </p:nvSpPr>
        <p:spPr>
          <a:xfrm>
            <a:off x="6183852" y="1517383"/>
            <a:ext cx="115759" cy="329879"/>
          </a:xfrm>
          <a:prstGeom prst="rect">
            <a:avLst/>
          </a:prstGeom>
          <a:ln>
            <a:noFill/>
          </a:ln>
        </p:spPr>
        <p:txBody>
          <a:bodyPr vert="horz" lIns="0" tIns="0" rIns="0" bIns="0" rtlCol="0">
            <a:noAutofit/>
          </a:bodyPr>
          <a:lstStyle/>
          <a:p>
            <a:pPr>
              <a:lnSpc>
                <a:spcPct val="107000"/>
              </a:lnSpc>
              <a:spcAft>
                <a:spcPts val="800"/>
              </a:spcAft>
            </a:pPr>
            <a:r>
              <a:rPr lang="zh-CN" sz="2000" b="1" kern="100">
                <a:solidFill>
                  <a:srgbClr val="000000"/>
                </a:solidFill>
                <a:effectLst/>
                <a:latin typeface="Calibri" panose="020F0502020204030204" pitchFamily="34" charset="0"/>
                <a:ea typeface="Verdana" panose="020B0604030504040204" pitchFamily="34" charset="0"/>
                <a:cs typeface="Verdana" panose="020B0604030504040204" pitchFamily="34" charset="0"/>
              </a:rPr>
              <a:t> </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9" name="Shape 2190">
            <a:extLst>
              <a:ext uri="{FF2B5EF4-FFF2-40B4-BE49-F238E27FC236}">
                <a16:creationId xmlns:a16="http://schemas.microsoft.com/office/drawing/2014/main" id="{9E42A1B5-21F8-46FA-A6F4-4107A5FD0F4D}"/>
              </a:ext>
            </a:extLst>
          </p:cNvPr>
          <p:cNvSpPr/>
          <p:nvPr/>
        </p:nvSpPr>
        <p:spPr>
          <a:xfrm>
            <a:off x="3418693" y="2621746"/>
            <a:ext cx="549247" cy="579462"/>
          </a:xfrm>
          <a:custGeom>
            <a:avLst/>
            <a:gdLst/>
            <a:ahLst/>
            <a:cxnLst/>
            <a:rect l="0" t="0" r="0" b="0"/>
            <a:pathLst>
              <a:path w="549275" h="579501">
                <a:moveTo>
                  <a:pt x="259334" y="579501"/>
                </a:moveTo>
                <a:lnTo>
                  <a:pt x="549275" y="0"/>
                </a:lnTo>
                <a:lnTo>
                  <a:pt x="0" y="0"/>
                </a:lnTo>
                <a:lnTo>
                  <a:pt x="259334" y="579501"/>
                </a:lnTo>
                <a:close/>
              </a:path>
            </a:pathLst>
          </a:custGeom>
          <a:ln w="19050" cap="flat">
            <a:round/>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10" name="Rectangle 2191">
            <a:extLst>
              <a:ext uri="{FF2B5EF4-FFF2-40B4-BE49-F238E27FC236}">
                <a16:creationId xmlns:a16="http://schemas.microsoft.com/office/drawing/2014/main" id="{E0ED0FA2-A585-4878-9DB9-42FED10F7E49}"/>
              </a:ext>
            </a:extLst>
          </p:cNvPr>
          <p:cNvSpPr/>
          <p:nvPr/>
        </p:nvSpPr>
        <p:spPr>
          <a:xfrm>
            <a:off x="3596484" y="2724945"/>
            <a:ext cx="257921" cy="329879"/>
          </a:xfrm>
          <a:prstGeom prst="rect">
            <a:avLst/>
          </a:prstGeom>
          <a:ln>
            <a:noFill/>
          </a:ln>
        </p:spPr>
        <p:txBody>
          <a:bodyPr vert="horz" lIns="0" tIns="0" rIns="0" bIns="0" rtlCol="0">
            <a:noAutofit/>
          </a:bodyPr>
          <a:lstStyle/>
          <a:p>
            <a:pPr>
              <a:lnSpc>
                <a:spcPct val="107000"/>
              </a:lnSpc>
              <a:spcAft>
                <a:spcPts val="800"/>
              </a:spcAft>
            </a:pPr>
            <a:r>
              <a:rPr lang="en-US" sz="2000" b="1" kern="100">
                <a:solidFill>
                  <a:srgbClr val="000000"/>
                </a:solidFill>
                <a:effectLst/>
                <a:latin typeface="Verdana" panose="020B0604030504040204" pitchFamily="34" charset="0"/>
                <a:ea typeface="Verdana" panose="020B0604030504040204" pitchFamily="34" charset="0"/>
                <a:cs typeface="Verdana" panose="020B0604030504040204" pitchFamily="34" charset="0"/>
              </a:rPr>
              <a:t>B</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11" name="Rectangle 2192">
            <a:extLst>
              <a:ext uri="{FF2B5EF4-FFF2-40B4-BE49-F238E27FC236}">
                <a16:creationId xmlns:a16="http://schemas.microsoft.com/office/drawing/2014/main" id="{A0D3E3AD-BA69-4841-A51A-50A95F637B73}"/>
              </a:ext>
            </a:extLst>
          </p:cNvPr>
          <p:cNvSpPr/>
          <p:nvPr/>
        </p:nvSpPr>
        <p:spPr>
          <a:xfrm>
            <a:off x="3790022" y="2724945"/>
            <a:ext cx="115760" cy="329879"/>
          </a:xfrm>
          <a:prstGeom prst="rect">
            <a:avLst/>
          </a:prstGeom>
          <a:ln>
            <a:noFill/>
          </a:ln>
        </p:spPr>
        <p:txBody>
          <a:bodyPr vert="horz" lIns="0" tIns="0" rIns="0" bIns="0" rtlCol="0">
            <a:noAutofit/>
          </a:bodyPr>
          <a:lstStyle/>
          <a:p>
            <a:pPr>
              <a:lnSpc>
                <a:spcPct val="107000"/>
              </a:lnSpc>
              <a:spcAft>
                <a:spcPts val="800"/>
              </a:spcAft>
            </a:pPr>
            <a:r>
              <a:rPr lang="zh-CN" sz="2000" b="1" kern="100">
                <a:solidFill>
                  <a:srgbClr val="000000"/>
                </a:solidFill>
                <a:effectLst/>
                <a:latin typeface="Calibri" panose="020F0502020204030204" pitchFamily="34" charset="0"/>
                <a:ea typeface="Verdana" panose="020B0604030504040204" pitchFamily="34" charset="0"/>
                <a:cs typeface="Verdana" panose="020B0604030504040204" pitchFamily="34" charset="0"/>
              </a:rPr>
              <a:t> </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12" name="Shape 2194">
            <a:extLst>
              <a:ext uri="{FF2B5EF4-FFF2-40B4-BE49-F238E27FC236}">
                <a16:creationId xmlns:a16="http://schemas.microsoft.com/office/drawing/2014/main" id="{9E8C9B72-78E2-4C87-9C33-A89CEB3E131C}"/>
              </a:ext>
            </a:extLst>
          </p:cNvPr>
          <p:cNvSpPr/>
          <p:nvPr/>
        </p:nvSpPr>
        <p:spPr>
          <a:xfrm>
            <a:off x="5831572" y="2621746"/>
            <a:ext cx="547596" cy="579462"/>
          </a:xfrm>
          <a:custGeom>
            <a:avLst/>
            <a:gdLst/>
            <a:ahLst/>
            <a:cxnLst/>
            <a:rect l="0" t="0" r="0" b="0"/>
            <a:pathLst>
              <a:path w="547624" h="579501">
                <a:moveTo>
                  <a:pt x="258572" y="579501"/>
                </a:moveTo>
                <a:lnTo>
                  <a:pt x="547624" y="0"/>
                </a:lnTo>
                <a:lnTo>
                  <a:pt x="0" y="0"/>
                </a:lnTo>
                <a:lnTo>
                  <a:pt x="258572" y="579501"/>
                </a:lnTo>
                <a:close/>
              </a:path>
            </a:pathLst>
          </a:custGeom>
          <a:ln w="19050" cap="flat">
            <a:round/>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13" name="Rectangle 2195">
            <a:extLst>
              <a:ext uri="{FF2B5EF4-FFF2-40B4-BE49-F238E27FC236}">
                <a16:creationId xmlns:a16="http://schemas.microsoft.com/office/drawing/2014/main" id="{011F62CB-24FC-4AFA-8F57-7BDEC3015943}"/>
              </a:ext>
            </a:extLst>
          </p:cNvPr>
          <p:cNvSpPr/>
          <p:nvPr/>
        </p:nvSpPr>
        <p:spPr>
          <a:xfrm>
            <a:off x="6014062" y="2724945"/>
            <a:ext cx="245059" cy="329879"/>
          </a:xfrm>
          <a:prstGeom prst="rect">
            <a:avLst/>
          </a:prstGeom>
          <a:ln>
            <a:noFill/>
          </a:ln>
        </p:spPr>
        <p:txBody>
          <a:bodyPr vert="horz" lIns="0" tIns="0" rIns="0" bIns="0" rtlCol="0">
            <a:noAutofit/>
          </a:bodyPr>
          <a:lstStyle/>
          <a:p>
            <a:pPr>
              <a:lnSpc>
                <a:spcPct val="107000"/>
              </a:lnSpc>
              <a:spcAft>
                <a:spcPts val="800"/>
              </a:spcAft>
            </a:pPr>
            <a:r>
              <a:rPr lang="en-US" sz="2000" b="1" kern="100">
                <a:solidFill>
                  <a:srgbClr val="000000"/>
                </a:solidFill>
                <a:effectLst/>
                <a:latin typeface="Verdana" panose="020B0604030504040204" pitchFamily="34" charset="0"/>
                <a:ea typeface="Verdana" panose="020B0604030504040204" pitchFamily="34" charset="0"/>
                <a:cs typeface="Verdana" panose="020B0604030504040204" pitchFamily="34" charset="0"/>
              </a:rPr>
              <a:t>C</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14" name="Rectangle 2196">
            <a:extLst>
              <a:ext uri="{FF2B5EF4-FFF2-40B4-BE49-F238E27FC236}">
                <a16:creationId xmlns:a16="http://schemas.microsoft.com/office/drawing/2014/main" id="{113FB2F3-0387-4977-85CA-C6EF3BAE29CC}"/>
              </a:ext>
            </a:extLst>
          </p:cNvPr>
          <p:cNvSpPr/>
          <p:nvPr/>
        </p:nvSpPr>
        <p:spPr>
          <a:xfrm>
            <a:off x="6198710" y="2724945"/>
            <a:ext cx="115759" cy="329879"/>
          </a:xfrm>
          <a:prstGeom prst="rect">
            <a:avLst/>
          </a:prstGeom>
          <a:ln>
            <a:noFill/>
          </a:ln>
        </p:spPr>
        <p:txBody>
          <a:bodyPr vert="horz" lIns="0" tIns="0" rIns="0" bIns="0" rtlCol="0">
            <a:noAutofit/>
          </a:bodyPr>
          <a:lstStyle/>
          <a:p>
            <a:pPr>
              <a:lnSpc>
                <a:spcPct val="107000"/>
              </a:lnSpc>
              <a:spcAft>
                <a:spcPts val="800"/>
              </a:spcAft>
            </a:pPr>
            <a:r>
              <a:rPr lang="zh-CN" sz="2000" b="1" kern="100">
                <a:solidFill>
                  <a:srgbClr val="000000"/>
                </a:solidFill>
                <a:effectLst/>
                <a:latin typeface="Calibri" panose="020F0502020204030204" pitchFamily="34" charset="0"/>
                <a:ea typeface="Verdana" panose="020B0604030504040204" pitchFamily="34" charset="0"/>
                <a:cs typeface="Verdana" panose="020B0604030504040204" pitchFamily="34" charset="0"/>
              </a:rPr>
              <a:t> </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15" name="Shape 2198">
            <a:extLst>
              <a:ext uri="{FF2B5EF4-FFF2-40B4-BE49-F238E27FC236}">
                <a16:creationId xmlns:a16="http://schemas.microsoft.com/office/drawing/2014/main" id="{64DE343F-3D43-4343-B8D4-65BBDF302424}"/>
              </a:ext>
            </a:extLst>
          </p:cNvPr>
          <p:cNvSpPr/>
          <p:nvPr/>
        </p:nvSpPr>
        <p:spPr>
          <a:xfrm>
            <a:off x="8242800" y="2621746"/>
            <a:ext cx="549247" cy="579462"/>
          </a:xfrm>
          <a:custGeom>
            <a:avLst/>
            <a:gdLst/>
            <a:ahLst/>
            <a:cxnLst/>
            <a:rect l="0" t="0" r="0" b="0"/>
            <a:pathLst>
              <a:path w="549275" h="579501">
                <a:moveTo>
                  <a:pt x="259334" y="579501"/>
                </a:moveTo>
                <a:lnTo>
                  <a:pt x="549275" y="0"/>
                </a:lnTo>
                <a:lnTo>
                  <a:pt x="0" y="0"/>
                </a:lnTo>
                <a:lnTo>
                  <a:pt x="259334" y="579501"/>
                </a:lnTo>
                <a:close/>
              </a:path>
            </a:pathLst>
          </a:custGeom>
          <a:ln w="19050" cap="flat">
            <a:round/>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16" name="Rectangle 2199">
            <a:extLst>
              <a:ext uri="{FF2B5EF4-FFF2-40B4-BE49-F238E27FC236}">
                <a16:creationId xmlns:a16="http://schemas.microsoft.com/office/drawing/2014/main" id="{212D187E-09F7-4BB2-8B34-65D7BE1169F1}"/>
              </a:ext>
            </a:extLst>
          </p:cNvPr>
          <p:cNvSpPr/>
          <p:nvPr/>
        </p:nvSpPr>
        <p:spPr>
          <a:xfrm>
            <a:off x="8412336" y="2724945"/>
            <a:ext cx="280937" cy="329879"/>
          </a:xfrm>
          <a:prstGeom prst="rect">
            <a:avLst/>
          </a:prstGeom>
          <a:ln>
            <a:noFill/>
          </a:ln>
        </p:spPr>
        <p:txBody>
          <a:bodyPr vert="horz" lIns="0" tIns="0" rIns="0" bIns="0" rtlCol="0">
            <a:noAutofit/>
          </a:bodyPr>
          <a:lstStyle/>
          <a:p>
            <a:pPr>
              <a:lnSpc>
                <a:spcPct val="107000"/>
              </a:lnSpc>
              <a:spcAft>
                <a:spcPts val="800"/>
              </a:spcAft>
            </a:pPr>
            <a:r>
              <a:rPr lang="en-US" sz="2000" b="1" kern="100">
                <a:solidFill>
                  <a:srgbClr val="000000"/>
                </a:solidFill>
                <a:effectLst/>
                <a:latin typeface="Verdana" panose="020B0604030504040204" pitchFamily="34" charset="0"/>
                <a:ea typeface="Verdana" panose="020B0604030504040204" pitchFamily="34" charset="0"/>
                <a:cs typeface="Verdana" panose="020B0604030504040204" pitchFamily="34" charset="0"/>
              </a:rPr>
              <a:t>D</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17" name="Rectangle 2200">
            <a:extLst>
              <a:ext uri="{FF2B5EF4-FFF2-40B4-BE49-F238E27FC236}">
                <a16:creationId xmlns:a16="http://schemas.microsoft.com/office/drawing/2014/main" id="{51BF5D9A-875B-4154-8159-CA621EEFD86F}"/>
              </a:ext>
            </a:extLst>
          </p:cNvPr>
          <p:cNvSpPr/>
          <p:nvPr/>
        </p:nvSpPr>
        <p:spPr>
          <a:xfrm>
            <a:off x="8624162" y="2724945"/>
            <a:ext cx="115760" cy="329879"/>
          </a:xfrm>
          <a:prstGeom prst="rect">
            <a:avLst/>
          </a:prstGeom>
          <a:ln>
            <a:noFill/>
          </a:ln>
        </p:spPr>
        <p:txBody>
          <a:bodyPr vert="horz" lIns="0" tIns="0" rIns="0" bIns="0" rtlCol="0">
            <a:noAutofit/>
          </a:bodyPr>
          <a:lstStyle/>
          <a:p>
            <a:pPr>
              <a:lnSpc>
                <a:spcPct val="107000"/>
              </a:lnSpc>
              <a:spcAft>
                <a:spcPts val="800"/>
              </a:spcAft>
            </a:pPr>
            <a:r>
              <a:rPr lang="zh-CN" sz="2000" b="1" kern="100">
                <a:solidFill>
                  <a:srgbClr val="000000"/>
                </a:solidFill>
                <a:effectLst/>
                <a:latin typeface="Calibri" panose="020F0502020204030204" pitchFamily="34" charset="0"/>
                <a:ea typeface="Verdana" panose="020B0604030504040204" pitchFamily="34" charset="0"/>
                <a:cs typeface="Verdana" panose="020B0604030504040204" pitchFamily="34" charset="0"/>
              </a:rPr>
              <a:t> </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18" name="Shape 2202">
            <a:extLst>
              <a:ext uri="{FF2B5EF4-FFF2-40B4-BE49-F238E27FC236}">
                <a16:creationId xmlns:a16="http://schemas.microsoft.com/office/drawing/2014/main" id="{5ABF9D3B-A348-44C6-9BF2-FD440ED3524C}"/>
              </a:ext>
            </a:extLst>
          </p:cNvPr>
          <p:cNvSpPr/>
          <p:nvPr/>
        </p:nvSpPr>
        <p:spPr>
          <a:xfrm>
            <a:off x="2626507" y="3971030"/>
            <a:ext cx="576297" cy="576160"/>
          </a:xfrm>
          <a:custGeom>
            <a:avLst/>
            <a:gdLst/>
            <a:ahLst/>
            <a:cxnLst/>
            <a:rect l="0" t="0" r="0" b="0"/>
            <a:pathLst>
              <a:path w="576326" h="576199">
                <a:moveTo>
                  <a:pt x="0" y="576199"/>
                </a:moveTo>
                <a:lnTo>
                  <a:pt x="288163" y="0"/>
                </a:lnTo>
                <a:lnTo>
                  <a:pt x="576326" y="576199"/>
                </a:lnTo>
                <a:close/>
              </a:path>
            </a:pathLst>
          </a:custGeom>
          <a:ln w="19050" cap="flat">
            <a:round/>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19" name="Shape 2204">
            <a:extLst>
              <a:ext uri="{FF2B5EF4-FFF2-40B4-BE49-F238E27FC236}">
                <a16:creationId xmlns:a16="http://schemas.microsoft.com/office/drawing/2014/main" id="{3909E833-F489-4097-B7E6-F93BF18DB579}"/>
              </a:ext>
            </a:extLst>
          </p:cNvPr>
          <p:cNvSpPr/>
          <p:nvPr/>
        </p:nvSpPr>
        <p:spPr>
          <a:xfrm>
            <a:off x="3428217" y="3971030"/>
            <a:ext cx="574646" cy="576160"/>
          </a:xfrm>
          <a:custGeom>
            <a:avLst/>
            <a:gdLst/>
            <a:ahLst/>
            <a:cxnLst/>
            <a:rect l="0" t="0" r="0" b="0"/>
            <a:pathLst>
              <a:path w="574675" h="576199">
                <a:moveTo>
                  <a:pt x="0" y="576199"/>
                </a:moveTo>
                <a:lnTo>
                  <a:pt x="287274" y="0"/>
                </a:lnTo>
                <a:lnTo>
                  <a:pt x="574675" y="576199"/>
                </a:lnTo>
                <a:close/>
              </a:path>
            </a:pathLst>
          </a:custGeom>
          <a:ln w="19050" cap="flat">
            <a:round/>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20" name="Shape 2206">
            <a:extLst>
              <a:ext uri="{FF2B5EF4-FFF2-40B4-BE49-F238E27FC236}">
                <a16:creationId xmlns:a16="http://schemas.microsoft.com/office/drawing/2014/main" id="{65C5CB8F-071F-43F7-AE3F-17062391F1C2}"/>
              </a:ext>
            </a:extLst>
          </p:cNvPr>
          <p:cNvSpPr/>
          <p:nvPr/>
        </p:nvSpPr>
        <p:spPr>
          <a:xfrm>
            <a:off x="4228277" y="3971030"/>
            <a:ext cx="576170" cy="576160"/>
          </a:xfrm>
          <a:custGeom>
            <a:avLst/>
            <a:gdLst/>
            <a:ahLst/>
            <a:cxnLst/>
            <a:rect l="0" t="0" r="0" b="0"/>
            <a:pathLst>
              <a:path w="576199" h="576199">
                <a:moveTo>
                  <a:pt x="0" y="576199"/>
                </a:moveTo>
                <a:lnTo>
                  <a:pt x="288036" y="0"/>
                </a:lnTo>
                <a:lnTo>
                  <a:pt x="576199" y="576199"/>
                </a:lnTo>
                <a:close/>
              </a:path>
            </a:pathLst>
          </a:custGeom>
          <a:ln w="19050" cap="flat">
            <a:round/>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21" name="Shape 2208">
            <a:extLst>
              <a:ext uri="{FF2B5EF4-FFF2-40B4-BE49-F238E27FC236}">
                <a16:creationId xmlns:a16="http://schemas.microsoft.com/office/drawing/2014/main" id="{3E66EED3-DC89-4617-94E8-45E5C70ED07A}"/>
              </a:ext>
            </a:extLst>
          </p:cNvPr>
          <p:cNvSpPr/>
          <p:nvPr/>
        </p:nvSpPr>
        <p:spPr>
          <a:xfrm>
            <a:off x="5028337" y="3971030"/>
            <a:ext cx="576170" cy="576160"/>
          </a:xfrm>
          <a:custGeom>
            <a:avLst/>
            <a:gdLst/>
            <a:ahLst/>
            <a:cxnLst/>
            <a:rect l="0" t="0" r="0" b="0"/>
            <a:pathLst>
              <a:path w="576199" h="576199">
                <a:moveTo>
                  <a:pt x="0" y="576199"/>
                </a:moveTo>
                <a:lnTo>
                  <a:pt x="288036" y="0"/>
                </a:lnTo>
                <a:lnTo>
                  <a:pt x="576199" y="576199"/>
                </a:lnTo>
                <a:close/>
              </a:path>
            </a:pathLst>
          </a:custGeom>
          <a:ln w="19050" cap="flat">
            <a:round/>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22" name="Shape 2210">
            <a:extLst>
              <a:ext uri="{FF2B5EF4-FFF2-40B4-BE49-F238E27FC236}">
                <a16:creationId xmlns:a16="http://schemas.microsoft.com/office/drawing/2014/main" id="{DAACDF13-762D-4225-89C8-68AC57967976}"/>
              </a:ext>
            </a:extLst>
          </p:cNvPr>
          <p:cNvSpPr/>
          <p:nvPr/>
        </p:nvSpPr>
        <p:spPr>
          <a:xfrm>
            <a:off x="5829921" y="3971030"/>
            <a:ext cx="576297" cy="576160"/>
          </a:xfrm>
          <a:custGeom>
            <a:avLst/>
            <a:gdLst/>
            <a:ahLst/>
            <a:cxnLst/>
            <a:rect l="0" t="0" r="0" b="0"/>
            <a:pathLst>
              <a:path w="576326" h="576199">
                <a:moveTo>
                  <a:pt x="0" y="576199"/>
                </a:moveTo>
                <a:lnTo>
                  <a:pt x="288163" y="0"/>
                </a:lnTo>
                <a:lnTo>
                  <a:pt x="576326" y="576199"/>
                </a:lnTo>
                <a:close/>
              </a:path>
            </a:pathLst>
          </a:custGeom>
          <a:ln w="19050" cap="flat">
            <a:round/>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23" name="Shape 2212">
            <a:extLst>
              <a:ext uri="{FF2B5EF4-FFF2-40B4-BE49-F238E27FC236}">
                <a16:creationId xmlns:a16="http://schemas.microsoft.com/office/drawing/2014/main" id="{7996F496-1EF6-438B-BA0E-7A09EF5B959A}"/>
              </a:ext>
            </a:extLst>
          </p:cNvPr>
          <p:cNvSpPr/>
          <p:nvPr/>
        </p:nvSpPr>
        <p:spPr>
          <a:xfrm>
            <a:off x="6629981" y="3971030"/>
            <a:ext cx="576297" cy="576160"/>
          </a:xfrm>
          <a:custGeom>
            <a:avLst/>
            <a:gdLst/>
            <a:ahLst/>
            <a:cxnLst/>
            <a:rect l="0" t="0" r="0" b="0"/>
            <a:pathLst>
              <a:path w="576326" h="576199">
                <a:moveTo>
                  <a:pt x="0" y="576199"/>
                </a:moveTo>
                <a:lnTo>
                  <a:pt x="288163" y="0"/>
                </a:lnTo>
                <a:lnTo>
                  <a:pt x="576326" y="576199"/>
                </a:lnTo>
                <a:close/>
              </a:path>
            </a:pathLst>
          </a:custGeom>
          <a:ln w="19050" cap="flat">
            <a:round/>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24" name="Shape 2214">
            <a:extLst>
              <a:ext uri="{FF2B5EF4-FFF2-40B4-BE49-F238E27FC236}">
                <a16:creationId xmlns:a16="http://schemas.microsoft.com/office/drawing/2014/main" id="{C2600A6E-E0FE-4597-9EAF-E0913C544495}"/>
              </a:ext>
            </a:extLst>
          </p:cNvPr>
          <p:cNvSpPr/>
          <p:nvPr/>
        </p:nvSpPr>
        <p:spPr>
          <a:xfrm>
            <a:off x="7430040" y="3971030"/>
            <a:ext cx="576297" cy="576160"/>
          </a:xfrm>
          <a:custGeom>
            <a:avLst/>
            <a:gdLst/>
            <a:ahLst/>
            <a:cxnLst/>
            <a:rect l="0" t="0" r="0" b="0"/>
            <a:pathLst>
              <a:path w="576326" h="576199">
                <a:moveTo>
                  <a:pt x="0" y="576199"/>
                </a:moveTo>
                <a:lnTo>
                  <a:pt x="288163" y="0"/>
                </a:lnTo>
                <a:lnTo>
                  <a:pt x="576326" y="576199"/>
                </a:lnTo>
                <a:close/>
              </a:path>
            </a:pathLst>
          </a:custGeom>
          <a:ln w="19050" cap="flat">
            <a:round/>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25" name="Shape 2216">
            <a:extLst>
              <a:ext uri="{FF2B5EF4-FFF2-40B4-BE49-F238E27FC236}">
                <a16:creationId xmlns:a16="http://schemas.microsoft.com/office/drawing/2014/main" id="{B4484EA9-C1AB-4D1B-9254-9963803873B4}"/>
              </a:ext>
            </a:extLst>
          </p:cNvPr>
          <p:cNvSpPr/>
          <p:nvPr/>
        </p:nvSpPr>
        <p:spPr>
          <a:xfrm>
            <a:off x="8231751" y="3971030"/>
            <a:ext cx="576170" cy="576160"/>
          </a:xfrm>
          <a:custGeom>
            <a:avLst/>
            <a:gdLst/>
            <a:ahLst/>
            <a:cxnLst/>
            <a:rect l="0" t="0" r="0" b="0"/>
            <a:pathLst>
              <a:path w="576199" h="576199">
                <a:moveTo>
                  <a:pt x="0" y="576199"/>
                </a:moveTo>
                <a:lnTo>
                  <a:pt x="288036" y="0"/>
                </a:lnTo>
                <a:lnTo>
                  <a:pt x="576199" y="576199"/>
                </a:lnTo>
                <a:close/>
              </a:path>
            </a:pathLst>
          </a:custGeom>
          <a:ln w="19050" cap="flat">
            <a:round/>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26" name="Shape 2218">
            <a:extLst>
              <a:ext uri="{FF2B5EF4-FFF2-40B4-BE49-F238E27FC236}">
                <a16:creationId xmlns:a16="http://schemas.microsoft.com/office/drawing/2014/main" id="{9B91D2D2-B6E0-47AF-8F42-9300D68EC563}"/>
              </a:ext>
            </a:extLst>
          </p:cNvPr>
          <p:cNvSpPr/>
          <p:nvPr/>
        </p:nvSpPr>
        <p:spPr>
          <a:xfrm>
            <a:off x="9031811" y="3971030"/>
            <a:ext cx="576170" cy="576160"/>
          </a:xfrm>
          <a:custGeom>
            <a:avLst/>
            <a:gdLst/>
            <a:ahLst/>
            <a:cxnLst/>
            <a:rect l="0" t="0" r="0" b="0"/>
            <a:pathLst>
              <a:path w="576199" h="576199">
                <a:moveTo>
                  <a:pt x="0" y="576199"/>
                </a:moveTo>
                <a:lnTo>
                  <a:pt x="288036" y="0"/>
                </a:lnTo>
                <a:lnTo>
                  <a:pt x="576199" y="576199"/>
                </a:lnTo>
                <a:close/>
              </a:path>
            </a:pathLst>
          </a:custGeom>
          <a:ln w="19050" cap="flat">
            <a:round/>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27" name="Shape 2219">
            <a:extLst>
              <a:ext uri="{FF2B5EF4-FFF2-40B4-BE49-F238E27FC236}">
                <a16:creationId xmlns:a16="http://schemas.microsoft.com/office/drawing/2014/main" id="{134B7188-1067-4E7F-9576-FE6521C035BB}"/>
              </a:ext>
            </a:extLst>
          </p:cNvPr>
          <p:cNvSpPr/>
          <p:nvPr/>
        </p:nvSpPr>
        <p:spPr>
          <a:xfrm>
            <a:off x="3693253" y="1810651"/>
            <a:ext cx="2390655" cy="811095"/>
          </a:xfrm>
          <a:custGeom>
            <a:avLst/>
            <a:gdLst/>
            <a:ahLst/>
            <a:cxnLst/>
            <a:rect l="0" t="0" r="0" b="0"/>
            <a:pathLst>
              <a:path w="2390775" h="811149">
                <a:moveTo>
                  <a:pt x="2390775" y="0"/>
                </a:moveTo>
                <a:lnTo>
                  <a:pt x="0" y="811149"/>
                </a:lnTo>
              </a:path>
            </a:pathLst>
          </a:custGeom>
          <a:ln w="19050" cap="flat">
            <a:round/>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28" name="Shape 2220">
            <a:extLst>
              <a:ext uri="{FF2B5EF4-FFF2-40B4-BE49-F238E27FC236}">
                <a16:creationId xmlns:a16="http://schemas.microsoft.com/office/drawing/2014/main" id="{C704A946-66B7-474E-B919-1CAFCD33C044}"/>
              </a:ext>
            </a:extLst>
          </p:cNvPr>
          <p:cNvSpPr/>
          <p:nvPr/>
        </p:nvSpPr>
        <p:spPr>
          <a:xfrm>
            <a:off x="6117307" y="1810651"/>
            <a:ext cx="0" cy="811095"/>
          </a:xfrm>
          <a:custGeom>
            <a:avLst/>
            <a:gdLst/>
            <a:ahLst/>
            <a:cxnLst/>
            <a:rect l="0" t="0" r="0" b="0"/>
            <a:pathLst>
              <a:path h="811149">
                <a:moveTo>
                  <a:pt x="0" y="0"/>
                </a:moveTo>
                <a:lnTo>
                  <a:pt x="0" y="811149"/>
                </a:lnTo>
              </a:path>
            </a:pathLst>
          </a:custGeom>
          <a:ln w="19050" cap="flat">
            <a:round/>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29" name="Shape 2221">
            <a:extLst>
              <a:ext uri="{FF2B5EF4-FFF2-40B4-BE49-F238E27FC236}">
                <a16:creationId xmlns:a16="http://schemas.microsoft.com/office/drawing/2014/main" id="{039D6D3D-69B6-4EB3-BAEE-E522064E1639}"/>
              </a:ext>
            </a:extLst>
          </p:cNvPr>
          <p:cNvSpPr/>
          <p:nvPr/>
        </p:nvSpPr>
        <p:spPr>
          <a:xfrm>
            <a:off x="6117307" y="1810651"/>
            <a:ext cx="2401703" cy="811095"/>
          </a:xfrm>
          <a:custGeom>
            <a:avLst/>
            <a:gdLst/>
            <a:ahLst/>
            <a:cxnLst/>
            <a:rect l="0" t="0" r="0" b="0"/>
            <a:pathLst>
              <a:path w="2401824" h="811149">
                <a:moveTo>
                  <a:pt x="0" y="0"/>
                </a:moveTo>
                <a:lnTo>
                  <a:pt x="2401824" y="811149"/>
                </a:lnTo>
              </a:path>
            </a:pathLst>
          </a:custGeom>
          <a:ln w="19050" cap="flat">
            <a:round/>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30" name="Shape 2222">
            <a:extLst>
              <a:ext uri="{FF2B5EF4-FFF2-40B4-BE49-F238E27FC236}">
                <a16:creationId xmlns:a16="http://schemas.microsoft.com/office/drawing/2014/main" id="{5E44AE67-B454-4BBD-B82D-397A88D67B7E}"/>
              </a:ext>
            </a:extLst>
          </p:cNvPr>
          <p:cNvSpPr/>
          <p:nvPr/>
        </p:nvSpPr>
        <p:spPr>
          <a:xfrm>
            <a:off x="2915417" y="3201208"/>
            <a:ext cx="777836" cy="769822"/>
          </a:xfrm>
          <a:custGeom>
            <a:avLst/>
            <a:gdLst/>
            <a:ahLst/>
            <a:cxnLst/>
            <a:rect l="0" t="0" r="0" b="0"/>
            <a:pathLst>
              <a:path w="777875" h="769874">
                <a:moveTo>
                  <a:pt x="777875" y="0"/>
                </a:moveTo>
                <a:lnTo>
                  <a:pt x="0" y="769874"/>
                </a:lnTo>
              </a:path>
            </a:pathLst>
          </a:custGeom>
          <a:ln w="19050" cap="flat">
            <a:round/>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31" name="Shape 2223">
            <a:extLst>
              <a:ext uri="{FF2B5EF4-FFF2-40B4-BE49-F238E27FC236}">
                <a16:creationId xmlns:a16="http://schemas.microsoft.com/office/drawing/2014/main" id="{FFD5CF11-8015-40B9-A912-3A1576E886F1}"/>
              </a:ext>
            </a:extLst>
          </p:cNvPr>
          <p:cNvSpPr/>
          <p:nvPr/>
        </p:nvSpPr>
        <p:spPr>
          <a:xfrm>
            <a:off x="3677379" y="3201208"/>
            <a:ext cx="38098" cy="769822"/>
          </a:xfrm>
          <a:custGeom>
            <a:avLst/>
            <a:gdLst/>
            <a:ahLst/>
            <a:cxnLst/>
            <a:rect l="0" t="0" r="0" b="0"/>
            <a:pathLst>
              <a:path w="38100" h="769874">
                <a:moveTo>
                  <a:pt x="0" y="0"/>
                </a:moveTo>
                <a:lnTo>
                  <a:pt x="38100" y="769874"/>
                </a:lnTo>
              </a:path>
            </a:pathLst>
          </a:custGeom>
          <a:ln w="19050" cap="flat">
            <a:round/>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32" name="Shape 2224">
            <a:extLst>
              <a:ext uri="{FF2B5EF4-FFF2-40B4-BE49-F238E27FC236}">
                <a16:creationId xmlns:a16="http://schemas.microsoft.com/office/drawing/2014/main" id="{0A254D61-A570-43EB-8EE7-904D964D3775}"/>
              </a:ext>
            </a:extLst>
          </p:cNvPr>
          <p:cNvSpPr/>
          <p:nvPr/>
        </p:nvSpPr>
        <p:spPr>
          <a:xfrm>
            <a:off x="3677379" y="3201208"/>
            <a:ext cx="838158" cy="769822"/>
          </a:xfrm>
          <a:custGeom>
            <a:avLst/>
            <a:gdLst/>
            <a:ahLst/>
            <a:cxnLst/>
            <a:rect l="0" t="0" r="0" b="0"/>
            <a:pathLst>
              <a:path w="838200" h="769874">
                <a:moveTo>
                  <a:pt x="0" y="0"/>
                </a:moveTo>
                <a:lnTo>
                  <a:pt x="838200" y="769874"/>
                </a:lnTo>
              </a:path>
            </a:pathLst>
          </a:custGeom>
          <a:ln w="19050" cap="flat">
            <a:round/>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33" name="Shape 2225">
            <a:extLst>
              <a:ext uri="{FF2B5EF4-FFF2-40B4-BE49-F238E27FC236}">
                <a16:creationId xmlns:a16="http://schemas.microsoft.com/office/drawing/2014/main" id="{3958F2C7-9471-47BF-B64D-776E40EDC5B5}"/>
              </a:ext>
            </a:extLst>
          </p:cNvPr>
          <p:cNvSpPr/>
          <p:nvPr/>
        </p:nvSpPr>
        <p:spPr>
          <a:xfrm>
            <a:off x="5317248" y="3201208"/>
            <a:ext cx="773010" cy="769822"/>
          </a:xfrm>
          <a:custGeom>
            <a:avLst/>
            <a:gdLst/>
            <a:ahLst/>
            <a:cxnLst/>
            <a:rect l="0" t="0" r="0" b="0"/>
            <a:pathLst>
              <a:path w="773049" h="769874">
                <a:moveTo>
                  <a:pt x="773049" y="0"/>
                </a:moveTo>
                <a:lnTo>
                  <a:pt x="0" y="769874"/>
                </a:lnTo>
              </a:path>
            </a:pathLst>
          </a:custGeom>
          <a:ln w="19050" cap="flat">
            <a:round/>
          </a:ln>
        </p:spPr>
        <p:style>
          <a:lnRef idx="1">
            <a:srgbClr val="000000"/>
          </a:lnRef>
          <a:fillRef idx="0">
            <a:srgbClr val="000000">
              <a:alpha val="0"/>
            </a:srgbClr>
          </a:fillRef>
          <a:effectRef idx="0">
            <a:scrgbClr r="0" g="0" b="0"/>
          </a:effectRef>
          <a:fontRef idx="none"/>
        </p:style>
        <p:txBody>
          <a:bodyPr/>
          <a:lstStyle/>
          <a:p>
            <a:endParaRPr lang="zh-CN" altLang="en-US"/>
          </a:p>
        </p:txBody>
      </p:sp>
      <p:grpSp>
        <p:nvGrpSpPr>
          <p:cNvPr id="111" name="组合 110">
            <a:extLst>
              <a:ext uri="{FF2B5EF4-FFF2-40B4-BE49-F238E27FC236}">
                <a16:creationId xmlns:a16="http://schemas.microsoft.com/office/drawing/2014/main" id="{33791038-15E9-4325-80BE-0DD1EC1E8898}"/>
              </a:ext>
            </a:extLst>
          </p:cNvPr>
          <p:cNvGrpSpPr/>
          <p:nvPr/>
        </p:nvGrpSpPr>
        <p:grpSpPr>
          <a:xfrm>
            <a:off x="6090258" y="3201208"/>
            <a:ext cx="827109" cy="769822"/>
            <a:chOff x="6090258" y="3201208"/>
            <a:chExt cx="827109" cy="769822"/>
          </a:xfrm>
        </p:grpSpPr>
        <p:sp>
          <p:nvSpPr>
            <p:cNvPr id="34" name="Shape 2226">
              <a:extLst>
                <a:ext uri="{FF2B5EF4-FFF2-40B4-BE49-F238E27FC236}">
                  <a16:creationId xmlns:a16="http://schemas.microsoft.com/office/drawing/2014/main" id="{8E4D6E98-E13E-4317-B08A-4D6CDF7D699E}"/>
                </a:ext>
              </a:extLst>
            </p:cNvPr>
            <p:cNvSpPr/>
            <p:nvPr/>
          </p:nvSpPr>
          <p:spPr>
            <a:xfrm>
              <a:off x="6090258" y="3201208"/>
              <a:ext cx="27050" cy="769822"/>
            </a:xfrm>
            <a:custGeom>
              <a:avLst/>
              <a:gdLst/>
              <a:ahLst/>
              <a:cxnLst/>
              <a:rect l="0" t="0" r="0" b="0"/>
              <a:pathLst>
                <a:path w="27051" h="769874">
                  <a:moveTo>
                    <a:pt x="0" y="0"/>
                  </a:moveTo>
                  <a:lnTo>
                    <a:pt x="27051" y="769874"/>
                  </a:lnTo>
                </a:path>
              </a:pathLst>
            </a:custGeom>
            <a:ln w="19050" cap="flat">
              <a:round/>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35" name="Shape 2227">
              <a:extLst>
                <a:ext uri="{FF2B5EF4-FFF2-40B4-BE49-F238E27FC236}">
                  <a16:creationId xmlns:a16="http://schemas.microsoft.com/office/drawing/2014/main" id="{3BE4D47D-4379-417E-BDCB-678D65B1DEA1}"/>
                </a:ext>
              </a:extLst>
            </p:cNvPr>
            <p:cNvSpPr/>
            <p:nvPr/>
          </p:nvSpPr>
          <p:spPr>
            <a:xfrm>
              <a:off x="6117307" y="3201208"/>
              <a:ext cx="800060" cy="769822"/>
            </a:xfrm>
            <a:custGeom>
              <a:avLst/>
              <a:gdLst/>
              <a:ahLst/>
              <a:cxnLst/>
              <a:rect l="0" t="0" r="0" b="0"/>
              <a:pathLst>
                <a:path w="800100" h="769874">
                  <a:moveTo>
                    <a:pt x="0" y="0"/>
                  </a:moveTo>
                  <a:lnTo>
                    <a:pt x="800100" y="769874"/>
                  </a:lnTo>
                </a:path>
              </a:pathLst>
            </a:custGeom>
            <a:ln w="19050" cap="flat">
              <a:round/>
            </a:ln>
          </p:spPr>
          <p:style>
            <a:lnRef idx="1">
              <a:srgbClr val="000000"/>
            </a:lnRef>
            <a:fillRef idx="0">
              <a:srgbClr val="000000">
                <a:alpha val="0"/>
              </a:srgbClr>
            </a:fillRef>
            <a:effectRef idx="0">
              <a:scrgbClr r="0" g="0" b="0"/>
            </a:effectRef>
            <a:fontRef idx="none"/>
          </p:style>
          <p:txBody>
            <a:bodyPr/>
            <a:lstStyle/>
            <a:p>
              <a:endParaRPr lang="zh-CN" altLang="en-US"/>
            </a:p>
          </p:txBody>
        </p:sp>
      </p:grpSp>
      <p:sp>
        <p:nvSpPr>
          <p:cNvPr id="36" name="Shape 2228">
            <a:extLst>
              <a:ext uri="{FF2B5EF4-FFF2-40B4-BE49-F238E27FC236}">
                <a16:creationId xmlns:a16="http://schemas.microsoft.com/office/drawing/2014/main" id="{ACB63B66-AB38-4347-8D76-A3B2957C3BFA}"/>
              </a:ext>
            </a:extLst>
          </p:cNvPr>
          <p:cNvSpPr/>
          <p:nvPr/>
        </p:nvSpPr>
        <p:spPr>
          <a:xfrm>
            <a:off x="7718951" y="3201208"/>
            <a:ext cx="782662" cy="769822"/>
          </a:xfrm>
          <a:custGeom>
            <a:avLst/>
            <a:gdLst/>
            <a:ahLst/>
            <a:cxnLst/>
            <a:rect l="0" t="0" r="0" b="0"/>
            <a:pathLst>
              <a:path w="782701" h="769874">
                <a:moveTo>
                  <a:pt x="782701" y="0"/>
                </a:moveTo>
                <a:lnTo>
                  <a:pt x="0" y="769874"/>
                </a:lnTo>
              </a:path>
            </a:pathLst>
          </a:custGeom>
          <a:ln w="19050" cap="flat">
            <a:round/>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37" name="Shape 2229">
            <a:extLst>
              <a:ext uri="{FF2B5EF4-FFF2-40B4-BE49-F238E27FC236}">
                <a16:creationId xmlns:a16="http://schemas.microsoft.com/office/drawing/2014/main" id="{7961250E-D247-4271-80E4-85D490C75A0F}"/>
              </a:ext>
            </a:extLst>
          </p:cNvPr>
          <p:cNvSpPr/>
          <p:nvPr/>
        </p:nvSpPr>
        <p:spPr>
          <a:xfrm>
            <a:off x="8501613" y="3201208"/>
            <a:ext cx="17398" cy="769822"/>
          </a:xfrm>
          <a:custGeom>
            <a:avLst/>
            <a:gdLst/>
            <a:ahLst/>
            <a:cxnLst/>
            <a:rect l="0" t="0" r="0" b="0"/>
            <a:pathLst>
              <a:path w="17399" h="769874">
                <a:moveTo>
                  <a:pt x="0" y="0"/>
                </a:moveTo>
                <a:lnTo>
                  <a:pt x="17399" y="769874"/>
                </a:lnTo>
              </a:path>
            </a:pathLst>
          </a:custGeom>
          <a:ln w="19050" cap="flat">
            <a:round/>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38" name="Shape 2230">
            <a:extLst>
              <a:ext uri="{FF2B5EF4-FFF2-40B4-BE49-F238E27FC236}">
                <a16:creationId xmlns:a16="http://schemas.microsoft.com/office/drawing/2014/main" id="{2201A6DA-3ED2-44A0-80DE-6C58B2BF64E7}"/>
              </a:ext>
            </a:extLst>
          </p:cNvPr>
          <p:cNvSpPr/>
          <p:nvPr/>
        </p:nvSpPr>
        <p:spPr>
          <a:xfrm>
            <a:off x="8501613" y="3201208"/>
            <a:ext cx="819109" cy="769822"/>
          </a:xfrm>
          <a:custGeom>
            <a:avLst/>
            <a:gdLst/>
            <a:ahLst/>
            <a:cxnLst/>
            <a:rect l="0" t="0" r="0" b="0"/>
            <a:pathLst>
              <a:path w="819150" h="769874">
                <a:moveTo>
                  <a:pt x="0" y="0"/>
                </a:moveTo>
                <a:lnTo>
                  <a:pt x="819150" y="769874"/>
                </a:lnTo>
              </a:path>
            </a:pathLst>
          </a:custGeom>
          <a:ln w="19050" cap="flat">
            <a:round/>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39" name="Rectangle 2231">
            <a:extLst>
              <a:ext uri="{FF2B5EF4-FFF2-40B4-BE49-F238E27FC236}">
                <a16:creationId xmlns:a16="http://schemas.microsoft.com/office/drawing/2014/main" id="{30F4CC9B-3F37-48AD-8F2A-CD414049929E}"/>
              </a:ext>
            </a:extLst>
          </p:cNvPr>
          <p:cNvSpPr/>
          <p:nvPr/>
        </p:nvSpPr>
        <p:spPr>
          <a:xfrm>
            <a:off x="2796678" y="4635277"/>
            <a:ext cx="216160" cy="296298"/>
          </a:xfrm>
          <a:prstGeom prst="rect">
            <a:avLst/>
          </a:prstGeom>
          <a:ln>
            <a:noFill/>
          </a:ln>
        </p:spPr>
        <p:txBody>
          <a:bodyPr vert="horz" lIns="0" tIns="0" rIns="0" bIns="0" rtlCol="0">
            <a:noAutofit/>
          </a:bodyPr>
          <a:lstStyle/>
          <a:p>
            <a:pPr>
              <a:lnSpc>
                <a:spcPct val="107000"/>
              </a:lnSpc>
              <a:spcAft>
                <a:spcPts val="800"/>
              </a:spcAft>
            </a:pPr>
            <a:r>
              <a:rPr lang="en-US" sz="1800" b="1" kern="100">
                <a:solidFill>
                  <a:srgbClr val="000000"/>
                </a:solidFill>
                <a:effectLst/>
                <a:latin typeface="Verdana" panose="020B0604030504040204" pitchFamily="34" charset="0"/>
                <a:ea typeface="Verdana" panose="020B0604030504040204" pitchFamily="34" charset="0"/>
                <a:cs typeface="Verdana" panose="020B0604030504040204" pitchFamily="34" charset="0"/>
              </a:rPr>
              <a:t>3</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40" name="Rectangle 2232">
            <a:extLst>
              <a:ext uri="{FF2B5EF4-FFF2-40B4-BE49-F238E27FC236}">
                <a16:creationId xmlns:a16="http://schemas.microsoft.com/office/drawing/2014/main" id="{50FA6055-839B-4837-926B-804348463311}"/>
              </a:ext>
            </a:extLst>
          </p:cNvPr>
          <p:cNvSpPr/>
          <p:nvPr/>
        </p:nvSpPr>
        <p:spPr>
          <a:xfrm>
            <a:off x="2959738" y="4635277"/>
            <a:ext cx="103976" cy="296298"/>
          </a:xfrm>
          <a:prstGeom prst="rect">
            <a:avLst/>
          </a:prstGeom>
          <a:ln>
            <a:noFill/>
          </a:ln>
        </p:spPr>
        <p:txBody>
          <a:bodyPr vert="horz" lIns="0" tIns="0" rIns="0" bIns="0" rtlCol="0">
            <a:noAutofit/>
          </a:bodyPr>
          <a:lstStyle/>
          <a:p>
            <a:pPr>
              <a:lnSpc>
                <a:spcPct val="107000"/>
              </a:lnSpc>
              <a:spcAft>
                <a:spcPts val="800"/>
              </a:spcAft>
            </a:pPr>
            <a:r>
              <a:rPr lang="zh-CN" sz="1800" b="1" kern="100">
                <a:solidFill>
                  <a:srgbClr val="000000"/>
                </a:solidFill>
                <a:effectLst/>
                <a:latin typeface="Calibri" panose="020F0502020204030204" pitchFamily="34" charset="0"/>
                <a:ea typeface="Verdana" panose="020B0604030504040204" pitchFamily="34" charset="0"/>
                <a:cs typeface="Verdana" panose="020B0604030504040204" pitchFamily="34" charset="0"/>
              </a:rPr>
              <a:t> </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41" name="Rectangle 2233">
            <a:extLst>
              <a:ext uri="{FF2B5EF4-FFF2-40B4-BE49-F238E27FC236}">
                <a16:creationId xmlns:a16="http://schemas.microsoft.com/office/drawing/2014/main" id="{E308C845-5C9C-4E61-82C8-EF8DE964FC53}"/>
              </a:ext>
            </a:extLst>
          </p:cNvPr>
          <p:cNvSpPr/>
          <p:nvPr/>
        </p:nvSpPr>
        <p:spPr>
          <a:xfrm>
            <a:off x="3536797" y="4635277"/>
            <a:ext cx="433029" cy="296298"/>
          </a:xfrm>
          <a:prstGeom prst="rect">
            <a:avLst/>
          </a:prstGeom>
          <a:ln>
            <a:noFill/>
          </a:ln>
        </p:spPr>
        <p:txBody>
          <a:bodyPr vert="horz" lIns="0" tIns="0" rIns="0" bIns="0" rtlCol="0">
            <a:noAutofit/>
          </a:bodyPr>
          <a:lstStyle/>
          <a:p>
            <a:pPr>
              <a:lnSpc>
                <a:spcPct val="107000"/>
              </a:lnSpc>
              <a:spcAft>
                <a:spcPts val="800"/>
              </a:spcAft>
            </a:pPr>
            <a:r>
              <a:rPr lang="en-US" sz="1800" b="1" kern="100">
                <a:solidFill>
                  <a:srgbClr val="000000"/>
                </a:solidFill>
                <a:effectLst/>
                <a:latin typeface="Verdana" panose="020B0604030504040204" pitchFamily="34" charset="0"/>
                <a:ea typeface="Verdana" panose="020B0604030504040204" pitchFamily="34" charset="0"/>
                <a:cs typeface="Verdana" panose="020B0604030504040204" pitchFamily="34" charset="0"/>
              </a:rPr>
              <a:t>12</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42" name="Rectangle 2234">
            <a:extLst>
              <a:ext uri="{FF2B5EF4-FFF2-40B4-BE49-F238E27FC236}">
                <a16:creationId xmlns:a16="http://schemas.microsoft.com/office/drawing/2014/main" id="{49C40A7A-D9C5-422D-B36B-2225AEC758D3}"/>
              </a:ext>
            </a:extLst>
          </p:cNvPr>
          <p:cNvSpPr/>
          <p:nvPr/>
        </p:nvSpPr>
        <p:spPr>
          <a:xfrm>
            <a:off x="3863171" y="4635277"/>
            <a:ext cx="103976" cy="296298"/>
          </a:xfrm>
          <a:prstGeom prst="rect">
            <a:avLst/>
          </a:prstGeom>
          <a:ln>
            <a:noFill/>
          </a:ln>
        </p:spPr>
        <p:txBody>
          <a:bodyPr vert="horz" lIns="0" tIns="0" rIns="0" bIns="0" rtlCol="0">
            <a:noAutofit/>
          </a:bodyPr>
          <a:lstStyle/>
          <a:p>
            <a:pPr>
              <a:lnSpc>
                <a:spcPct val="107000"/>
              </a:lnSpc>
              <a:spcAft>
                <a:spcPts val="800"/>
              </a:spcAft>
            </a:pPr>
            <a:r>
              <a:rPr lang="zh-CN" sz="1800" b="1" kern="100">
                <a:solidFill>
                  <a:srgbClr val="000000"/>
                </a:solidFill>
                <a:effectLst/>
                <a:latin typeface="Calibri" panose="020F0502020204030204" pitchFamily="34" charset="0"/>
                <a:ea typeface="Verdana" panose="020B0604030504040204" pitchFamily="34" charset="0"/>
                <a:cs typeface="Verdana" panose="020B0604030504040204" pitchFamily="34" charset="0"/>
              </a:rPr>
              <a:t> </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43" name="Rectangle 2235">
            <a:extLst>
              <a:ext uri="{FF2B5EF4-FFF2-40B4-BE49-F238E27FC236}">
                <a16:creationId xmlns:a16="http://schemas.microsoft.com/office/drawing/2014/main" id="{F4ACECAA-05F0-4052-BBD7-F8766803213D}"/>
              </a:ext>
            </a:extLst>
          </p:cNvPr>
          <p:cNvSpPr/>
          <p:nvPr/>
        </p:nvSpPr>
        <p:spPr>
          <a:xfrm>
            <a:off x="4434896" y="4635277"/>
            <a:ext cx="216160" cy="296298"/>
          </a:xfrm>
          <a:prstGeom prst="rect">
            <a:avLst/>
          </a:prstGeom>
          <a:ln>
            <a:noFill/>
          </a:ln>
        </p:spPr>
        <p:txBody>
          <a:bodyPr vert="horz" lIns="0" tIns="0" rIns="0" bIns="0" rtlCol="0">
            <a:noAutofit/>
          </a:bodyPr>
          <a:lstStyle/>
          <a:p>
            <a:pPr>
              <a:lnSpc>
                <a:spcPct val="107000"/>
              </a:lnSpc>
              <a:spcAft>
                <a:spcPts val="800"/>
              </a:spcAft>
            </a:pPr>
            <a:r>
              <a:rPr lang="en-US" sz="1800" b="1" kern="100">
                <a:solidFill>
                  <a:srgbClr val="000000"/>
                </a:solidFill>
                <a:effectLst/>
                <a:latin typeface="Verdana" panose="020B0604030504040204" pitchFamily="34" charset="0"/>
                <a:ea typeface="Verdana" panose="020B0604030504040204" pitchFamily="34" charset="0"/>
                <a:cs typeface="Verdana" panose="020B0604030504040204" pitchFamily="34" charset="0"/>
              </a:rPr>
              <a:t>8</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44" name="Rectangle 2236">
            <a:extLst>
              <a:ext uri="{FF2B5EF4-FFF2-40B4-BE49-F238E27FC236}">
                <a16:creationId xmlns:a16="http://schemas.microsoft.com/office/drawing/2014/main" id="{DEE0D6CD-7022-4763-8E34-CA8F7AB35D1C}"/>
              </a:ext>
            </a:extLst>
          </p:cNvPr>
          <p:cNvSpPr/>
          <p:nvPr/>
        </p:nvSpPr>
        <p:spPr>
          <a:xfrm>
            <a:off x="4597956" y="4635277"/>
            <a:ext cx="103976" cy="296298"/>
          </a:xfrm>
          <a:prstGeom prst="rect">
            <a:avLst/>
          </a:prstGeom>
          <a:ln>
            <a:noFill/>
          </a:ln>
        </p:spPr>
        <p:txBody>
          <a:bodyPr vert="horz" lIns="0" tIns="0" rIns="0" bIns="0" rtlCol="0">
            <a:noAutofit/>
          </a:bodyPr>
          <a:lstStyle/>
          <a:p>
            <a:pPr>
              <a:lnSpc>
                <a:spcPct val="107000"/>
              </a:lnSpc>
              <a:spcAft>
                <a:spcPts val="800"/>
              </a:spcAft>
            </a:pPr>
            <a:r>
              <a:rPr lang="zh-CN" sz="1800" b="1" kern="100">
                <a:solidFill>
                  <a:srgbClr val="000000"/>
                </a:solidFill>
                <a:effectLst/>
                <a:latin typeface="Calibri" panose="020F0502020204030204" pitchFamily="34" charset="0"/>
                <a:ea typeface="Verdana" panose="020B0604030504040204" pitchFamily="34" charset="0"/>
                <a:cs typeface="Verdana" panose="020B0604030504040204" pitchFamily="34" charset="0"/>
              </a:rPr>
              <a:t> </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45" name="Rectangle 2237">
            <a:extLst>
              <a:ext uri="{FF2B5EF4-FFF2-40B4-BE49-F238E27FC236}">
                <a16:creationId xmlns:a16="http://schemas.microsoft.com/office/drawing/2014/main" id="{E87F0EB6-E925-4F88-B02D-70E6C16FC72D}"/>
              </a:ext>
            </a:extLst>
          </p:cNvPr>
          <p:cNvSpPr/>
          <p:nvPr/>
        </p:nvSpPr>
        <p:spPr>
          <a:xfrm>
            <a:off x="5244734" y="4635277"/>
            <a:ext cx="216160" cy="296298"/>
          </a:xfrm>
          <a:prstGeom prst="rect">
            <a:avLst/>
          </a:prstGeom>
          <a:ln>
            <a:noFill/>
          </a:ln>
        </p:spPr>
        <p:txBody>
          <a:bodyPr vert="horz" lIns="0" tIns="0" rIns="0" bIns="0" rtlCol="0">
            <a:noAutofit/>
          </a:bodyPr>
          <a:lstStyle/>
          <a:p>
            <a:pPr>
              <a:lnSpc>
                <a:spcPct val="107000"/>
              </a:lnSpc>
              <a:spcAft>
                <a:spcPts val="800"/>
              </a:spcAft>
            </a:pPr>
            <a:r>
              <a:rPr lang="en-US" sz="1800" b="1" kern="100">
                <a:solidFill>
                  <a:srgbClr val="000000"/>
                </a:solidFill>
                <a:effectLst/>
                <a:latin typeface="Verdana" panose="020B0604030504040204" pitchFamily="34" charset="0"/>
                <a:ea typeface="Verdana" panose="020B0604030504040204" pitchFamily="34" charset="0"/>
                <a:cs typeface="Verdana" panose="020B0604030504040204" pitchFamily="34" charset="0"/>
              </a:rPr>
              <a:t>2</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46" name="Rectangle 2238">
            <a:extLst>
              <a:ext uri="{FF2B5EF4-FFF2-40B4-BE49-F238E27FC236}">
                <a16:creationId xmlns:a16="http://schemas.microsoft.com/office/drawing/2014/main" id="{D43FB963-27E4-475C-A140-B84F69381636}"/>
              </a:ext>
            </a:extLst>
          </p:cNvPr>
          <p:cNvSpPr/>
          <p:nvPr/>
        </p:nvSpPr>
        <p:spPr>
          <a:xfrm>
            <a:off x="5407794" y="4635277"/>
            <a:ext cx="103976" cy="296298"/>
          </a:xfrm>
          <a:prstGeom prst="rect">
            <a:avLst/>
          </a:prstGeom>
          <a:ln>
            <a:noFill/>
          </a:ln>
        </p:spPr>
        <p:txBody>
          <a:bodyPr vert="horz" lIns="0" tIns="0" rIns="0" bIns="0" rtlCol="0">
            <a:noAutofit/>
          </a:bodyPr>
          <a:lstStyle/>
          <a:p>
            <a:pPr>
              <a:lnSpc>
                <a:spcPct val="107000"/>
              </a:lnSpc>
              <a:spcAft>
                <a:spcPts val="800"/>
              </a:spcAft>
            </a:pPr>
            <a:r>
              <a:rPr lang="zh-CN" sz="1800" b="1" kern="100">
                <a:solidFill>
                  <a:srgbClr val="000000"/>
                </a:solidFill>
                <a:effectLst/>
                <a:latin typeface="Calibri" panose="020F0502020204030204" pitchFamily="34" charset="0"/>
                <a:ea typeface="Verdana" panose="020B0604030504040204" pitchFamily="34" charset="0"/>
                <a:cs typeface="Verdana" panose="020B0604030504040204" pitchFamily="34" charset="0"/>
              </a:rPr>
              <a:t> </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47" name="Rectangle 2239">
            <a:extLst>
              <a:ext uri="{FF2B5EF4-FFF2-40B4-BE49-F238E27FC236}">
                <a16:creationId xmlns:a16="http://schemas.microsoft.com/office/drawing/2014/main" id="{66989779-40F4-4345-973E-DC286B5F7C0E}"/>
              </a:ext>
            </a:extLst>
          </p:cNvPr>
          <p:cNvSpPr/>
          <p:nvPr/>
        </p:nvSpPr>
        <p:spPr>
          <a:xfrm>
            <a:off x="6046318" y="4635277"/>
            <a:ext cx="216160" cy="296298"/>
          </a:xfrm>
          <a:prstGeom prst="rect">
            <a:avLst/>
          </a:prstGeom>
          <a:ln>
            <a:noFill/>
          </a:ln>
        </p:spPr>
        <p:txBody>
          <a:bodyPr vert="horz" lIns="0" tIns="0" rIns="0" bIns="0" rtlCol="0">
            <a:noAutofit/>
          </a:bodyPr>
          <a:lstStyle/>
          <a:p>
            <a:pPr>
              <a:lnSpc>
                <a:spcPct val="107000"/>
              </a:lnSpc>
              <a:spcAft>
                <a:spcPts val="800"/>
              </a:spcAft>
            </a:pPr>
            <a:r>
              <a:rPr lang="en-US" sz="1800" b="1" kern="100">
                <a:solidFill>
                  <a:srgbClr val="000000"/>
                </a:solidFill>
                <a:effectLst/>
                <a:latin typeface="Verdana" panose="020B0604030504040204" pitchFamily="34" charset="0"/>
                <a:ea typeface="Verdana" panose="020B0604030504040204" pitchFamily="34" charset="0"/>
                <a:cs typeface="Verdana" panose="020B0604030504040204" pitchFamily="34" charset="0"/>
              </a:rPr>
              <a:t>4</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48" name="Rectangle 2240">
            <a:extLst>
              <a:ext uri="{FF2B5EF4-FFF2-40B4-BE49-F238E27FC236}">
                <a16:creationId xmlns:a16="http://schemas.microsoft.com/office/drawing/2014/main" id="{DCDAF79D-74AF-4814-9655-23829225CCA3}"/>
              </a:ext>
            </a:extLst>
          </p:cNvPr>
          <p:cNvSpPr/>
          <p:nvPr/>
        </p:nvSpPr>
        <p:spPr>
          <a:xfrm>
            <a:off x="6209378" y="4635277"/>
            <a:ext cx="103976" cy="296298"/>
          </a:xfrm>
          <a:prstGeom prst="rect">
            <a:avLst/>
          </a:prstGeom>
          <a:ln>
            <a:noFill/>
          </a:ln>
        </p:spPr>
        <p:txBody>
          <a:bodyPr vert="horz" lIns="0" tIns="0" rIns="0" bIns="0" rtlCol="0">
            <a:noAutofit/>
          </a:bodyPr>
          <a:lstStyle/>
          <a:p>
            <a:pPr>
              <a:lnSpc>
                <a:spcPct val="107000"/>
              </a:lnSpc>
              <a:spcAft>
                <a:spcPts val="800"/>
              </a:spcAft>
            </a:pPr>
            <a:r>
              <a:rPr lang="zh-CN" sz="1800" b="1" kern="100">
                <a:solidFill>
                  <a:srgbClr val="000000"/>
                </a:solidFill>
                <a:effectLst/>
                <a:latin typeface="Calibri" panose="020F0502020204030204" pitchFamily="34" charset="0"/>
                <a:ea typeface="Verdana" panose="020B0604030504040204" pitchFamily="34" charset="0"/>
                <a:cs typeface="Verdana" panose="020B0604030504040204" pitchFamily="34" charset="0"/>
              </a:rPr>
              <a:t> </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49" name="Rectangle 2241">
            <a:extLst>
              <a:ext uri="{FF2B5EF4-FFF2-40B4-BE49-F238E27FC236}">
                <a16:creationId xmlns:a16="http://schemas.microsoft.com/office/drawing/2014/main" id="{8D168B89-242B-4BF9-9F40-CF1F3F688246}"/>
              </a:ext>
            </a:extLst>
          </p:cNvPr>
          <p:cNvSpPr/>
          <p:nvPr/>
        </p:nvSpPr>
        <p:spPr>
          <a:xfrm>
            <a:off x="6837234" y="4635277"/>
            <a:ext cx="216160" cy="296298"/>
          </a:xfrm>
          <a:prstGeom prst="rect">
            <a:avLst/>
          </a:prstGeom>
          <a:ln>
            <a:noFill/>
          </a:ln>
        </p:spPr>
        <p:txBody>
          <a:bodyPr vert="horz" lIns="0" tIns="0" rIns="0" bIns="0" rtlCol="0">
            <a:noAutofit/>
          </a:bodyPr>
          <a:lstStyle/>
          <a:p>
            <a:pPr>
              <a:lnSpc>
                <a:spcPct val="107000"/>
              </a:lnSpc>
              <a:spcAft>
                <a:spcPts val="800"/>
              </a:spcAft>
            </a:pPr>
            <a:r>
              <a:rPr lang="en-US" sz="1800" b="1" kern="100">
                <a:solidFill>
                  <a:srgbClr val="000000"/>
                </a:solidFill>
                <a:effectLst/>
                <a:latin typeface="Verdana" panose="020B0604030504040204" pitchFamily="34" charset="0"/>
                <a:ea typeface="Verdana" panose="020B0604030504040204" pitchFamily="34" charset="0"/>
                <a:cs typeface="Verdana" panose="020B0604030504040204" pitchFamily="34" charset="0"/>
              </a:rPr>
              <a:t>6</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50" name="Rectangle 2242">
            <a:extLst>
              <a:ext uri="{FF2B5EF4-FFF2-40B4-BE49-F238E27FC236}">
                <a16:creationId xmlns:a16="http://schemas.microsoft.com/office/drawing/2014/main" id="{7430CA5C-2F2E-4B78-BCB0-84AB6237B1C8}"/>
              </a:ext>
            </a:extLst>
          </p:cNvPr>
          <p:cNvSpPr/>
          <p:nvPr/>
        </p:nvSpPr>
        <p:spPr>
          <a:xfrm>
            <a:off x="7000294" y="4635277"/>
            <a:ext cx="103976" cy="296298"/>
          </a:xfrm>
          <a:prstGeom prst="rect">
            <a:avLst/>
          </a:prstGeom>
          <a:ln>
            <a:noFill/>
          </a:ln>
        </p:spPr>
        <p:txBody>
          <a:bodyPr vert="horz" lIns="0" tIns="0" rIns="0" bIns="0" rtlCol="0">
            <a:noAutofit/>
          </a:bodyPr>
          <a:lstStyle/>
          <a:p>
            <a:pPr>
              <a:lnSpc>
                <a:spcPct val="107000"/>
              </a:lnSpc>
              <a:spcAft>
                <a:spcPts val="800"/>
              </a:spcAft>
            </a:pPr>
            <a:r>
              <a:rPr lang="zh-CN" sz="1800" b="1" kern="100">
                <a:solidFill>
                  <a:srgbClr val="000000"/>
                </a:solidFill>
                <a:effectLst/>
                <a:latin typeface="Calibri" panose="020F0502020204030204" pitchFamily="34" charset="0"/>
                <a:ea typeface="Verdana" panose="020B0604030504040204" pitchFamily="34" charset="0"/>
                <a:cs typeface="Verdana" panose="020B0604030504040204" pitchFamily="34" charset="0"/>
              </a:rPr>
              <a:t> </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51" name="Rectangle 2243">
            <a:extLst>
              <a:ext uri="{FF2B5EF4-FFF2-40B4-BE49-F238E27FC236}">
                <a16:creationId xmlns:a16="http://schemas.microsoft.com/office/drawing/2014/main" id="{02D2CC79-76FB-44D3-9745-BB52F848D50E}"/>
              </a:ext>
            </a:extLst>
          </p:cNvPr>
          <p:cNvSpPr/>
          <p:nvPr/>
        </p:nvSpPr>
        <p:spPr>
          <a:xfrm>
            <a:off x="7608339" y="4635277"/>
            <a:ext cx="433029" cy="296298"/>
          </a:xfrm>
          <a:prstGeom prst="rect">
            <a:avLst/>
          </a:prstGeom>
          <a:ln>
            <a:noFill/>
          </a:ln>
        </p:spPr>
        <p:txBody>
          <a:bodyPr vert="horz" lIns="0" tIns="0" rIns="0" bIns="0" rtlCol="0">
            <a:noAutofit/>
          </a:bodyPr>
          <a:lstStyle/>
          <a:p>
            <a:pPr>
              <a:lnSpc>
                <a:spcPct val="107000"/>
              </a:lnSpc>
              <a:spcAft>
                <a:spcPts val="800"/>
              </a:spcAft>
            </a:pPr>
            <a:r>
              <a:rPr lang="en-US" sz="1800" b="1" kern="100">
                <a:solidFill>
                  <a:srgbClr val="000000"/>
                </a:solidFill>
                <a:effectLst/>
                <a:latin typeface="Verdana" panose="020B0604030504040204" pitchFamily="34" charset="0"/>
                <a:ea typeface="Verdana" panose="020B0604030504040204" pitchFamily="34" charset="0"/>
                <a:cs typeface="Verdana" panose="020B0604030504040204" pitchFamily="34" charset="0"/>
              </a:rPr>
              <a:t>14</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52" name="Rectangle 2244">
            <a:extLst>
              <a:ext uri="{FF2B5EF4-FFF2-40B4-BE49-F238E27FC236}">
                <a16:creationId xmlns:a16="http://schemas.microsoft.com/office/drawing/2014/main" id="{ED291AB3-85EB-48F3-81D3-BB30D0DFE782}"/>
              </a:ext>
            </a:extLst>
          </p:cNvPr>
          <p:cNvSpPr/>
          <p:nvPr/>
        </p:nvSpPr>
        <p:spPr>
          <a:xfrm>
            <a:off x="7934459" y="4635277"/>
            <a:ext cx="103976" cy="296298"/>
          </a:xfrm>
          <a:prstGeom prst="rect">
            <a:avLst/>
          </a:prstGeom>
          <a:ln>
            <a:noFill/>
          </a:ln>
        </p:spPr>
        <p:txBody>
          <a:bodyPr vert="horz" lIns="0" tIns="0" rIns="0" bIns="0" rtlCol="0">
            <a:noAutofit/>
          </a:bodyPr>
          <a:lstStyle/>
          <a:p>
            <a:pPr>
              <a:lnSpc>
                <a:spcPct val="107000"/>
              </a:lnSpc>
              <a:spcAft>
                <a:spcPts val="800"/>
              </a:spcAft>
            </a:pPr>
            <a:r>
              <a:rPr lang="zh-CN" sz="1800" b="1" kern="100">
                <a:solidFill>
                  <a:srgbClr val="000000"/>
                </a:solidFill>
                <a:effectLst/>
                <a:latin typeface="Calibri" panose="020F0502020204030204" pitchFamily="34" charset="0"/>
                <a:ea typeface="Verdana" panose="020B0604030504040204" pitchFamily="34" charset="0"/>
                <a:cs typeface="Verdana" panose="020B0604030504040204" pitchFamily="34" charset="0"/>
              </a:rPr>
              <a:t> </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53" name="Rectangle 2245">
            <a:extLst>
              <a:ext uri="{FF2B5EF4-FFF2-40B4-BE49-F238E27FC236}">
                <a16:creationId xmlns:a16="http://schemas.microsoft.com/office/drawing/2014/main" id="{C35DB304-88D3-486D-8D6F-C1019342A6E9}"/>
              </a:ext>
            </a:extLst>
          </p:cNvPr>
          <p:cNvSpPr/>
          <p:nvPr/>
        </p:nvSpPr>
        <p:spPr>
          <a:xfrm>
            <a:off x="8426433" y="4635277"/>
            <a:ext cx="216160" cy="296298"/>
          </a:xfrm>
          <a:prstGeom prst="rect">
            <a:avLst/>
          </a:prstGeom>
          <a:ln>
            <a:noFill/>
          </a:ln>
        </p:spPr>
        <p:txBody>
          <a:bodyPr vert="horz" lIns="0" tIns="0" rIns="0" bIns="0" rtlCol="0">
            <a:noAutofit/>
          </a:bodyPr>
          <a:lstStyle/>
          <a:p>
            <a:pPr>
              <a:lnSpc>
                <a:spcPct val="107000"/>
              </a:lnSpc>
              <a:spcAft>
                <a:spcPts val="800"/>
              </a:spcAft>
            </a:pPr>
            <a:r>
              <a:rPr lang="en-US" sz="1800" b="1" kern="100">
                <a:solidFill>
                  <a:srgbClr val="000000"/>
                </a:solidFill>
                <a:effectLst/>
                <a:latin typeface="Verdana" panose="020B0604030504040204" pitchFamily="34" charset="0"/>
                <a:ea typeface="Verdana" panose="020B0604030504040204" pitchFamily="34" charset="0"/>
                <a:cs typeface="Verdana" panose="020B0604030504040204" pitchFamily="34" charset="0"/>
              </a:rPr>
              <a:t>5</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54" name="Rectangle 2246">
            <a:extLst>
              <a:ext uri="{FF2B5EF4-FFF2-40B4-BE49-F238E27FC236}">
                <a16:creationId xmlns:a16="http://schemas.microsoft.com/office/drawing/2014/main" id="{6F3B57F0-0227-4D22-A12E-3E6AB6D7C6C6}"/>
              </a:ext>
            </a:extLst>
          </p:cNvPr>
          <p:cNvSpPr/>
          <p:nvPr/>
        </p:nvSpPr>
        <p:spPr>
          <a:xfrm>
            <a:off x="8589492" y="4635277"/>
            <a:ext cx="103976" cy="296298"/>
          </a:xfrm>
          <a:prstGeom prst="rect">
            <a:avLst/>
          </a:prstGeom>
          <a:ln>
            <a:noFill/>
          </a:ln>
        </p:spPr>
        <p:txBody>
          <a:bodyPr vert="horz" lIns="0" tIns="0" rIns="0" bIns="0" rtlCol="0">
            <a:noAutofit/>
          </a:bodyPr>
          <a:lstStyle/>
          <a:p>
            <a:pPr>
              <a:lnSpc>
                <a:spcPct val="107000"/>
              </a:lnSpc>
              <a:spcAft>
                <a:spcPts val="800"/>
              </a:spcAft>
            </a:pPr>
            <a:r>
              <a:rPr lang="zh-CN" sz="1800" b="1" kern="100">
                <a:solidFill>
                  <a:srgbClr val="000000"/>
                </a:solidFill>
                <a:effectLst/>
                <a:latin typeface="Calibri" panose="020F0502020204030204" pitchFamily="34" charset="0"/>
                <a:ea typeface="Verdana" panose="020B0604030504040204" pitchFamily="34" charset="0"/>
                <a:cs typeface="Verdana" panose="020B0604030504040204" pitchFamily="34" charset="0"/>
              </a:rPr>
              <a:t> </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55" name="Rectangle 2247">
            <a:extLst>
              <a:ext uri="{FF2B5EF4-FFF2-40B4-BE49-F238E27FC236}">
                <a16:creationId xmlns:a16="http://schemas.microsoft.com/office/drawing/2014/main" id="{8F516E2D-E0DE-4679-BCE9-AEF85C95280F}"/>
              </a:ext>
            </a:extLst>
          </p:cNvPr>
          <p:cNvSpPr/>
          <p:nvPr/>
        </p:nvSpPr>
        <p:spPr>
          <a:xfrm>
            <a:off x="9202998" y="4635277"/>
            <a:ext cx="216160" cy="296298"/>
          </a:xfrm>
          <a:prstGeom prst="rect">
            <a:avLst/>
          </a:prstGeom>
          <a:ln>
            <a:noFill/>
          </a:ln>
        </p:spPr>
        <p:txBody>
          <a:bodyPr vert="horz" lIns="0" tIns="0" rIns="0" bIns="0" rtlCol="0">
            <a:noAutofit/>
          </a:bodyPr>
          <a:lstStyle/>
          <a:p>
            <a:pPr>
              <a:lnSpc>
                <a:spcPct val="107000"/>
              </a:lnSpc>
              <a:spcAft>
                <a:spcPts val="800"/>
              </a:spcAft>
            </a:pPr>
            <a:r>
              <a:rPr lang="en-US" sz="1800" b="1" kern="100">
                <a:solidFill>
                  <a:srgbClr val="000000"/>
                </a:solidFill>
                <a:effectLst/>
                <a:latin typeface="Verdana" panose="020B0604030504040204" pitchFamily="34" charset="0"/>
                <a:ea typeface="Verdana" panose="020B0604030504040204" pitchFamily="34" charset="0"/>
                <a:cs typeface="Verdana" panose="020B0604030504040204" pitchFamily="34" charset="0"/>
              </a:rPr>
              <a:t>2</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56" name="Rectangle 2248">
            <a:extLst>
              <a:ext uri="{FF2B5EF4-FFF2-40B4-BE49-F238E27FC236}">
                <a16:creationId xmlns:a16="http://schemas.microsoft.com/office/drawing/2014/main" id="{F027FCA4-E12E-4203-ABFF-21FE8F195F71}"/>
              </a:ext>
            </a:extLst>
          </p:cNvPr>
          <p:cNvSpPr/>
          <p:nvPr/>
        </p:nvSpPr>
        <p:spPr>
          <a:xfrm>
            <a:off x="9366058" y="4635277"/>
            <a:ext cx="103976" cy="296298"/>
          </a:xfrm>
          <a:prstGeom prst="rect">
            <a:avLst/>
          </a:prstGeom>
          <a:ln>
            <a:noFill/>
          </a:ln>
        </p:spPr>
        <p:txBody>
          <a:bodyPr vert="horz" lIns="0" tIns="0" rIns="0" bIns="0" rtlCol="0">
            <a:noAutofit/>
          </a:bodyPr>
          <a:lstStyle/>
          <a:p>
            <a:pPr>
              <a:lnSpc>
                <a:spcPct val="107000"/>
              </a:lnSpc>
              <a:spcAft>
                <a:spcPts val="800"/>
              </a:spcAft>
            </a:pPr>
            <a:r>
              <a:rPr lang="zh-CN" sz="1800" b="1" kern="100">
                <a:solidFill>
                  <a:srgbClr val="000000"/>
                </a:solidFill>
                <a:effectLst/>
                <a:latin typeface="Calibri" panose="020F0502020204030204" pitchFamily="34" charset="0"/>
                <a:ea typeface="Verdana" panose="020B0604030504040204" pitchFamily="34" charset="0"/>
                <a:cs typeface="Verdana" panose="020B0604030504040204" pitchFamily="34" charset="0"/>
              </a:rPr>
              <a:t> </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57" name="Rectangle 2249">
            <a:extLst>
              <a:ext uri="{FF2B5EF4-FFF2-40B4-BE49-F238E27FC236}">
                <a16:creationId xmlns:a16="http://schemas.microsoft.com/office/drawing/2014/main" id="{BAFA4D75-7D3D-4F4F-9D2D-C3B45592A5AB}"/>
              </a:ext>
            </a:extLst>
          </p:cNvPr>
          <p:cNvSpPr/>
          <p:nvPr/>
        </p:nvSpPr>
        <p:spPr>
          <a:xfrm>
            <a:off x="4357557" y="1437503"/>
            <a:ext cx="437185" cy="296298"/>
          </a:xfrm>
          <a:prstGeom prst="rect">
            <a:avLst/>
          </a:prstGeom>
          <a:ln>
            <a:noFill/>
          </a:ln>
        </p:spPr>
        <p:txBody>
          <a:bodyPr vert="horz" lIns="0" tIns="0" rIns="0" bIns="0" rtlCol="0">
            <a:noAutofit/>
          </a:bodyPr>
          <a:lstStyle/>
          <a:p>
            <a:pPr>
              <a:lnSpc>
                <a:spcPct val="107000"/>
              </a:lnSpc>
              <a:spcAft>
                <a:spcPts val="800"/>
              </a:spcAft>
            </a:pPr>
            <a:r>
              <a:rPr lang="en-US" sz="1800" b="1" kern="100" dirty="0">
                <a:solidFill>
                  <a:srgbClr val="FF0000"/>
                </a:solidFill>
                <a:effectLst/>
                <a:latin typeface="Cambria Math" panose="02040503050406030204" pitchFamily="18" charset="0"/>
                <a:ea typeface="Cambria Math" panose="02040503050406030204" pitchFamily="18" charset="0"/>
                <a:cs typeface="Verdana" panose="020B0604030504040204" pitchFamily="34" charset="0"/>
              </a:rPr>
              <a:t>α=</a:t>
            </a:r>
            <a:endParaRPr lang="zh-CN" sz="1100" b="1" kern="100" dirty="0">
              <a:solidFill>
                <a:srgbClr val="000000"/>
              </a:solidFill>
              <a:effectLst/>
              <a:latin typeface="Cambria Math" panose="02040503050406030204" pitchFamily="18" charset="0"/>
              <a:ea typeface="Calibri" panose="020F0502020204030204" pitchFamily="34" charset="0"/>
            </a:endParaRPr>
          </a:p>
        </p:txBody>
      </p:sp>
      <p:sp>
        <p:nvSpPr>
          <p:cNvPr id="58" name="Rectangle 2250">
            <a:extLst>
              <a:ext uri="{FF2B5EF4-FFF2-40B4-BE49-F238E27FC236}">
                <a16:creationId xmlns:a16="http://schemas.microsoft.com/office/drawing/2014/main" id="{0D18FEB5-EB82-4D09-A9FB-CD9E0F591B66}"/>
              </a:ext>
            </a:extLst>
          </p:cNvPr>
          <p:cNvSpPr/>
          <p:nvPr/>
        </p:nvSpPr>
        <p:spPr>
          <a:xfrm>
            <a:off x="4686724" y="1437503"/>
            <a:ext cx="110360" cy="295259"/>
          </a:xfrm>
          <a:prstGeom prst="rect">
            <a:avLst/>
          </a:prstGeom>
          <a:ln>
            <a:noFill/>
          </a:ln>
        </p:spPr>
        <p:txBody>
          <a:bodyPr vert="horz" lIns="0" tIns="0" rIns="0" bIns="0" rtlCol="0">
            <a:noAutofit/>
          </a:bodyPr>
          <a:lstStyle/>
          <a:p>
            <a:pPr>
              <a:lnSpc>
                <a:spcPct val="107000"/>
              </a:lnSpc>
              <a:spcAft>
                <a:spcPts val="800"/>
              </a:spcAft>
            </a:pPr>
            <a:r>
              <a:rPr lang="en-US" sz="1800" kern="100">
                <a:solidFill>
                  <a:srgbClr val="FF0000"/>
                </a:solidFill>
                <a:effectLst/>
                <a:latin typeface="Tahoma" panose="020B0604030504040204" pitchFamily="34" charset="0"/>
                <a:ea typeface="Tahoma" panose="020B0604030504040204" pitchFamily="34" charset="0"/>
              </a:rPr>
              <a:t>-</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59" name="Rectangle 2251">
            <a:extLst>
              <a:ext uri="{FF2B5EF4-FFF2-40B4-BE49-F238E27FC236}">
                <a16:creationId xmlns:a16="http://schemas.microsoft.com/office/drawing/2014/main" id="{6A3858A2-86CC-4ADA-B02F-9ED204322616}"/>
              </a:ext>
            </a:extLst>
          </p:cNvPr>
          <p:cNvSpPr/>
          <p:nvPr/>
        </p:nvSpPr>
        <p:spPr>
          <a:xfrm>
            <a:off x="4769016" y="1437503"/>
            <a:ext cx="1405801" cy="296298"/>
          </a:xfrm>
          <a:prstGeom prst="rect">
            <a:avLst/>
          </a:prstGeom>
          <a:ln>
            <a:noFill/>
          </a:ln>
        </p:spPr>
        <p:txBody>
          <a:bodyPr vert="horz" lIns="0" tIns="0" rIns="0" bIns="0" rtlCol="0">
            <a:noAutofit/>
          </a:bodyPr>
          <a:lstStyle/>
          <a:p>
            <a:pPr>
              <a:lnSpc>
                <a:spcPct val="107000"/>
              </a:lnSpc>
              <a:spcAft>
                <a:spcPts val="800"/>
              </a:spcAft>
            </a:pPr>
            <a:r>
              <a:rPr lang="en-US" sz="1800" b="1" kern="100" dirty="0">
                <a:solidFill>
                  <a:srgbClr val="FF0000"/>
                </a:solidFill>
                <a:effectLst/>
                <a:latin typeface="Cambria Math" panose="02040503050406030204" pitchFamily="18" charset="0"/>
                <a:ea typeface="Cambria Math" panose="02040503050406030204" pitchFamily="18" charset="0"/>
                <a:cs typeface="Verdana" panose="020B0604030504040204" pitchFamily="34" charset="0"/>
              </a:rPr>
              <a:t>∞, β=+∞</a:t>
            </a:r>
            <a:endParaRPr lang="zh-CN" sz="1100" b="1" kern="100" dirty="0">
              <a:solidFill>
                <a:srgbClr val="000000"/>
              </a:solidFill>
              <a:effectLst/>
              <a:latin typeface="Cambria Math" panose="02040503050406030204" pitchFamily="18" charset="0"/>
              <a:ea typeface="Calibri" panose="020F0502020204030204" pitchFamily="34" charset="0"/>
            </a:endParaRPr>
          </a:p>
        </p:txBody>
      </p:sp>
      <p:sp>
        <p:nvSpPr>
          <p:cNvPr id="60" name="Rectangle 2252">
            <a:extLst>
              <a:ext uri="{FF2B5EF4-FFF2-40B4-BE49-F238E27FC236}">
                <a16:creationId xmlns:a16="http://schemas.microsoft.com/office/drawing/2014/main" id="{3156A0B6-0BEC-47C1-A6F2-40F642B27955}"/>
              </a:ext>
            </a:extLst>
          </p:cNvPr>
          <p:cNvSpPr/>
          <p:nvPr/>
        </p:nvSpPr>
        <p:spPr>
          <a:xfrm>
            <a:off x="5826873" y="1437503"/>
            <a:ext cx="103976" cy="296298"/>
          </a:xfrm>
          <a:prstGeom prst="rect">
            <a:avLst/>
          </a:prstGeom>
          <a:ln>
            <a:noFill/>
          </a:ln>
        </p:spPr>
        <p:txBody>
          <a:bodyPr vert="horz" lIns="0" tIns="0" rIns="0" bIns="0" rtlCol="0">
            <a:noAutofit/>
          </a:bodyPr>
          <a:lstStyle/>
          <a:p>
            <a:pPr>
              <a:lnSpc>
                <a:spcPct val="107000"/>
              </a:lnSpc>
              <a:spcAft>
                <a:spcPts val="800"/>
              </a:spcAft>
            </a:pPr>
            <a:r>
              <a:rPr lang="zh-CN" sz="1800" b="1" kern="100">
                <a:solidFill>
                  <a:srgbClr val="FF0000"/>
                </a:solidFill>
                <a:effectLst/>
                <a:latin typeface="Calibri" panose="020F0502020204030204" pitchFamily="34" charset="0"/>
                <a:ea typeface="Verdana" panose="020B0604030504040204" pitchFamily="34" charset="0"/>
                <a:cs typeface="Verdana" panose="020B0604030504040204" pitchFamily="34" charset="0"/>
              </a:rPr>
              <a:t> </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61" name="Rectangle 2253">
            <a:extLst>
              <a:ext uri="{FF2B5EF4-FFF2-40B4-BE49-F238E27FC236}">
                <a16:creationId xmlns:a16="http://schemas.microsoft.com/office/drawing/2014/main" id="{C5ED33AC-D2AE-4496-ABDA-E0B92BC64BB2}"/>
              </a:ext>
            </a:extLst>
          </p:cNvPr>
          <p:cNvSpPr/>
          <p:nvPr/>
        </p:nvSpPr>
        <p:spPr>
          <a:xfrm>
            <a:off x="2144185" y="1437503"/>
            <a:ext cx="755192" cy="296298"/>
          </a:xfrm>
          <a:prstGeom prst="rect">
            <a:avLst/>
          </a:prstGeom>
          <a:ln>
            <a:noFill/>
          </a:ln>
        </p:spPr>
        <p:txBody>
          <a:bodyPr vert="horz" lIns="0" tIns="0" rIns="0" bIns="0" rtlCol="0">
            <a:noAutofit/>
          </a:bodyPr>
          <a:lstStyle/>
          <a:p>
            <a:pPr>
              <a:lnSpc>
                <a:spcPct val="107000"/>
              </a:lnSpc>
              <a:spcAft>
                <a:spcPts val="800"/>
              </a:spcAft>
            </a:pPr>
            <a:r>
              <a:rPr lang="en-US" sz="1800" b="1" kern="100">
                <a:solidFill>
                  <a:srgbClr val="000000"/>
                </a:solidFill>
                <a:effectLst/>
                <a:latin typeface="Verdana" panose="020B0604030504040204" pitchFamily="34" charset="0"/>
                <a:ea typeface="Verdana" panose="020B0604030504040204" pitchFamily="34" charset="0"/>
                <a:cs typeface="Verdana" panose="020B0604030504040204" pitchFamily="34" charset="0"/>
              </a:rPr>
              <a:t>MAX</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62" name="Rectangle 2254">
            <a:extLst>
              <a:ext uri="{FF2B5EF4-FFF2-40B4-BE49-F238E27FC236}">
                <a16:creationId xmlns:a16="http://schemas.microsoft.com/office/drawing/2014/main" id="{34BD9A29-44E8-45DA-9AE3-9AAE9FB5844F}"/>
              </a:ext>
            </a:extLst>
          </p:cNvPr>
          <p:cNvSpPr/>
          <p:nvPr/>
        </p:nvSpPr>
        <p:spPr>
          <a:xfrm>
            <a:off x="2712608" y="1437503"/>
            <a:ext cx="103976" cy="296298"/>
          </a:xfrm>
          <a:prstGeom prst="rect">
            <a:avLst/>
          </a:prstGeom>
          <a:ln>
            <a:noFill/>
          </a:ln>
        </p:spPr>
        <p:txBody>
          <a:bodyPr vert="horz" lIns="0" tIns="0" rIns="0" bIns="0" rtlCol="0">
            <a:noAutofit/>
          </a:bodyPr>
          <a:lstStyle/>
          <a:p>
            <a:pPr>
              <a:lnSpc>
                <a:spcPct val="107000"/>
              </a:lnSpc>
              <a:spcAft>
                <a:spcPts val="800"/>
              </a:spcAft>
            </a:pPr>
            <a:r>
              <a:rPr lang="zh-CN" sz="1800" b="1" kern="100">
                <a:solidFill>
                  <a:srgbClr val="000000"/>
                </a:solidFill>
                <a:effectLst/>
                <a:latin typeface="Calibri" panose="020F0502020204030204" pitchFamily="34" charset="0"/>
                <a:ea typeface="Verdana" panose="020B0604030504040204" pitchFamily="34" charset="0"/>
                <a:cs typeface="Verdana" panose="020B0604030504040204" pitchFamily="34" charset="0"/>
              </a:rPr>
              <a:t> </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63" name="Rectangle 2255">
            <a:extLst>
              <a:ext uri="{FF2B5EF4-FFF2-40B4-BE49-F238E27FC236}">
                <a16:creationId xmlns:a16="http://schemas.microsoft.com/office/drawing/2014/main" id="{35AAB03A-98F4-4157-9B5E-C809E78A85B7}"/>
              </a:ext>
            </a:extLst>
          </p:cNvPr>
          <p:cNvSpPr/>
          <p:nvPr/>
        </p:nvSpPr>
        <p:spPr>
          <a:xfrm>
            <a:off x="2160948" y="2641129"/>
            <a:ext cx="711717" cy="296298"/>
          </a:xfrm>
          <a:prstGeom prst="rect">
            <a:avLst/>
          </a:prstGeom>
          <a:ln>
            <a:noFill/>
          </a:ln>
        </p:spPr>
        <p:txBody>
          <a:bodyPr vert="horz" lIns="0" tIns="0" rIns="0" bIns="0" rtlCol="0">
            <a:noAutofit/>
          </a:bodyPr>
          <a:lstStyle/>
          <a:p>
            <a:pPr>
              <a:lnSpc>
                <a:spcPct val="107000"/>
              </a:lnSpc>
              <a:spcAft>
                <a:spcPts val="800"/>
              </a:spcAft>
            </a:pPr>
            <a:r>
              <a:rPr lang="en-US" sz="1800" b="1" kern="100">
                <a:solidFill>
                  <a:srgbClr val="000000"/>
                </a:solidFill>
                <a:effectLst/>
                <a:latin typeface="Verdana" panose="020B0604030504040204" pitchFamily="34" charset="0"/>
                <a:ea typeface="Verdana" panose="020B0604030504040204" pitchFamily="34" charset="0"/>
                <a:cs typeface="Verdana" panose="020B0604030504040204" pitchFamily="34" charset="0"/>
              </a:rPr>
              <a:t>MIN</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64" name="Rectangle 2256">
            <a:extLst>
              <a:ext uri="{FF2B5EF4-FFF2-40B4-BE49-F238E27FC236}">
                <a16:creationId xmlns:a16="http://schemas.microsoft.com/office/drawing/2014/main" id="{D6855C60-DB7E-4E0A-8856-FB6A0D768625}"/>
              </a:ext>
            </a:extLst>
          </p:cNvPr>
          <p:cNvSpPr/>
          <p:nvPr/>
        </p:nvSpPr>
        <p:spPr>
          <a:xfrm>
            <a:off x="2695845" y="2641129"/>
            <a:ext cx="103976" cy="296298"/>
          </a:xfrm>
          <a:prstGeom prst="rect">
            <a:avLst/>
          </a:prstGeom>
          <a:ln>
            <a:noFill/>
          </a:ln>
        </p:spPr>
        <p:txBody>
          <a:bodyPr vert="horz" lIns="0" tIns="0" rIns="0" bIns="0" rtlCol="0">
            <a:noAutofit/>
          </a:bodyPr>
          <a:lstStyle/>
          <a:p>
            <a:pPr>
              <a:lnSpc>
                <a:spcPct val="107000"/>
              </a:lnSpc>
              <a:spcAft>
                <a:spcPts val="800"/>
              </a:spcAft>
            </a:pPr>
            <a:r>
              <a:rPr lang="zh-CN" sz="1800" b="1" kern="100">
                <a:solidFill>
                  <a:srgbClr val="000000"/>
                </a:solidFill>
                <a:effectLst/>
                <a:latin typeface="Calibri" panose="020F0502020204030204" pitchFamily="34" charset="0"/>
                <a:ea typeface="Verdana" panose="020B0604030504040204" pitchFamily="34" charset="0"/>
                <a:cs typeface="Verdana" panose="020B0604030504040204" pitchFamily="34" charset="0"/>
              </a:rPr>
              <a:t> </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65" name="矩形 64">
            <a:extLst>
              <a:ext uri="{FF2B5EF4-FFF2-40B4-BE49-F238E27FC236}">
                <a16:creationId xmlns:a16="http://schemas.microsoft.com/office/drawing/2014/main" id="{0DD8BB03-341F-4AA7-A5FF-BA04D15ADB16}"/>
              </a:ext>
            </a:extLst>
          </p:cNvPr>
          <p:cNvSpPr/>
          <p:nvPr/>
        </p:nvSpPr>
        <p:spPr>
          <a:xfrm>
            <a:off x="1667408" y="5211437"/>
            <a:ext cx="9291892" cy="954107"/>
          </a:xfrm>
          <a:prstGeom prst="rect">
            <a:avLst/>
          </a:prstGeom>
        </p:spPr>
        <p:txBody>
          <a:bodyPr wrap="square">
            <a:spAutoFit/>
          </a:bodyPr>
          <a:lstStyle/>
          <a:p>
            <a:r>
              <a:rPr lang="el-GR" altLang="zh-CN" sz="2800" b="1" dirty="0">
                <a:solidFill>
                  <a:srgbClr val="FF0000"/>
                </a:solidFill>
                <a:latin typeface="Cambria Math" panose="02040503050406030204" pitchFamily="18" charset="0"/>
                <a:ea typeface="Cambria Math" panose="02040503050406030204" pitchFamily="18" charset="0"/>
              </a:rPr>
              <a:t>α</a:t>
            </a:r>
            <a:r>
              <a:rPr lang="en-US" altLang="zh-CN" sz="2800" b="1" dirty="0">
                <a:solidFill>
                  <a:srgbClr val="FF0000"/>
                </a:solidFill>
                <a:latin typeface="Cambria Math" panose="02040503050406030204" pitchFamily="18" charset="0"/>
                <a:ea typeface="Cambria Math" panose="02040503050406030204" pitchFamily="18" charset="0"/>
              </a:rPr>
              <a:t> </a:t>
            </a:r>
            <a:r>
              <a:rPr lang="en-US" altLang="zh-CN" sz="2800" b="1" dirty="0">
                <a:solidFill>
                  <a:srgbClr val="FF0000"/>
                </a:solidFill>
                <a:latin typeface="Tahoma" panose="020B0604030504040204" pitchFamily="34" charset="0"/>
                <a:ea typeface="Tahoma" panose="020B0604030504040204" pitchFamily="34" charset="0"/>
              </a:rPr>
              <a:t>= </a:t>
            </a:r>
            <a:r>
              <a:rPr lang="zh-CN" altLang="zh-CN" sz="2800" dirty="0">
                <a:solidFill>
                  <a:srgbClr val="FF0000"/>
                </a:solidFill>
                <a:ea typeface="微软雅黑" panose="020B0503020204020204" pitchFamily="34" charset="-122"/>
                <a:cs typeface="微软雅黑" panose="020B0503020204020204" pitchFamily="34" charset="-122"/>
              </a:rPr>
              <a:t>到目前为止路径上发现的</a:t>
            </a:r>
            <a:r>
              <a:rPr lang="en-US" altLang="zh-CN" sz="2800" b="1" dirty="0">
                <a:solidFill>
                  <a:srgbClr val="FF0000"/>
                </a:solidFill>
                <a:latin typeface="Tahoma" panose="020B0604030504040204" pitchFamily="34" charset="0"/>
                <a:ea typeface="Tahoma" panose="020B0604030504040204" pitchFamily="34" charset="0"/>
              </a:rPr>
              <a:t>MAX</a:t>
            </a:r>
            <a:r>
              <a:rPr lang="zh-CN" altLang="zh-CN" sz="2800" dirty="0">
                <a:solidFill>
                  <a:srgbClr val="FF0000"/>
                </a:solidFill>
                <a:ea typeface="微软雅黑" panose="020B0503020204020204" pitchFamily="34" charset="-122"/>
                <a:cs typeface="微软雅黑" panose="020B0503020204020204" pitchFamily="34" charset="-122"/>
              </a:rPr>
              <a:t>的最佳值（即极大值）</a:t>
            </a:r>
            <a:r>
              <a:rPr lang="en-US" altLang="zh-CN" sz="2800" b="1" dirty="0">
                <a:solidFill>
                  <a:srgbClr val="FF0000"/>
                </a:solidFill>
                <a:latin typeface="Tahoma" panose="020B0604030504040204" pitchFamily="34" charset="0"/>
                <a:ea typeface="Tahoma" panose="020B0604030504040204" pitchFamily="34" charset="0"/>
              </a:rPr>
              <a:t> </a:t>
            </a:r>
          </a:p>
          <a:p>
            <a:r>
              <a:rPr lang="el-GR" altLang="zh-CN" sz="2800" b="1" dirty="0">
                <a:solidFill>
                  <a:srgbClr val="FF0000"/>
                </a:solidFill>
                <a:latin typeface="Cambria Math" panose="02040503050406030204" pitchFamily="18" charset="0"/>
                <a:ea typeface="Cambria Math" panose="02040503050406030204" pitchFamily="18" charset="0"/>
              </a:rPr>
              <a:t>β</a:t>
            </a:r>
            <a:r>
              <a:rPr lang="en-US" altLang="zh-CN" sz="2800" b="1" dirty="0">
                <a:solidFill>
                  <a:srgbClr val="FF0000"/>
                </a:solidFill>
                <a:latin typeface="Cambria Math" panose="02040503050406030204" pitchFamily="18" charset="0"/>
                <a:ea typeface="Cambria Math" panose="02040503050406030204" pitchFamily="18" charset="0"/>
              </a:rPr>
              <a:t> </a:t>
            </a:r>
            <a:r>
              <a:rPr lang="en-US" altLang="zh-CN" sz="700" b="1" dirty="0">
                <a:solidFill>
                  <a:srgbClr val="FF0000"/>
                </a:solidFill>
                <a:latin typeface="Cambria Math" panose="02040503050406030204" pitchFamily="18" charset="0"/>
                <a:ea typeface="Cambria Math" panose="02040503050406030204" pitchFamily="18" charset="0"/>
              </a:rPr>
              <a:t> </a:t>
            </a:r>
            <a:r>
              <a:rPr lang="en-US" altLang="zh-CN" sz="2800" b="1" dirty="0">
                <a:solidFill>
                  <a:srgbClr val="FF0000"/>
                </a:solidFill>
                <a:latin typeface="Tahoma" panose="020B0604030504040204" pitchFamily="34" charset="0"/>
                <a:ea typeface="Tahoma" panose="020B0604030504040204" pitchFamily="34" charset="0"/>
              </a:rPr>
              <a:t>= </a:t>
            </a:r>
            <a:r>
              <a:rPr lang="zh-CN" altLang="zh-CN" sz="2800" dirty="0">
                <a:solidFill>
                  <a:srgbClr val="FF0000"/>
                </a:solidFill>
                <a:ea typeface="微软雅黑" panose="020B0503020204020204" pitchFamily="34" charset="-122"/>
                <a:cs typeface="微软雅黑" panose="020B0503020204020204" pitchFamily="34" charset="-122"/>
              </a:rPr>
              <a:t>到目前为止路径上发现的</a:t>
            </a:r>
            <a:r>
              <a:rPr lang="en-US" altLang="zh-CN" sz="2800" b="1" dirty="0">
                <a:solidFill>
                  <a:srgbClr val="FF0000"/>
                </a:solidFill>
                <a:latin typeface="Tahoma" panose="020B0604030504040204" pitchFamily="34" charset="0"/>
                <a:ea typeface="Tahoma" panose="020B0604030504040204" pitchFamily="34" charset="0"/>
              </a:rPr>
              <a:t>MIN</a:t>
            </a:r>
            <a:r>
              <a:rPr lang="en-US" altLang="zh-CN" sz="800" b="1" dirty="0">
                <a:solidFill>
                  <a:srgbClr val="FF0000"/>
                </a:solidFill>
                <a:latin typeface="Tahoma" panose="020B0604030504040204" pitchFamily="34" charset="0"/>
                <a:ea typeface="Tahoma" panose="020B0604030504040204" pitchFamily="34" charset="0"/>
              </a:rPr>
              <a:t> </a:t>
            </a:r>
            <a:r>
              <a:rPr lang="zh-CN" altLang="zh-CN" sz="2800" dirty="0">
                <a:solidFill>
                  <a:srgbClr val="FF0000"/>
                </a:solidFill>
                <a:ea typeface="微软雅黑" panose="020B0503020204020204" pitchFamily="34" charset="-122"/>
                <a:cs typeface="微软雅黑" panose="020B0503020204020204" pitchFamily="34" charset="-122"/>
              </a:rPr>
              <a:t>的最佳值（即极小值）</a:t>
            </a:r>
            <a:endParaRPr lang="zh-CN" altLang="en-US" sz="2800" dirty="0">
              <a:solidFill>
                <a:srgbClr val="FF0000"/>
              </a:solidFill>
            </a:endParaRPr>
          </a:p>
        </p:txBody>
      </p:sp>
      <p:sp>
        <p:nvSpPr>
          <p:cNvPr id="66" name="Shape 2387">
            <a:extLst>
              <a:ext uri="{FF2B5EF4-FFF2-40B4-BE49-F238E27FC236}">
                <a16:creationId xmlns:a16="http://schemas.microsoft.com/office/drawing/2014/main" id="{E0D99EA1-5A9E-4AE2-80D2-DD15622EC93A}"/>
              </a:ext>
            </a:extLst>
          </p:cNvPr>
          <p:cNvSpPr/>
          <p:nvPr/>
        </p:nvSpPr>
        <p:spPr>
          <a:xfrm>
            <a:off x="4213705" y="1745221"/>
            <a:ext cx="1475566" cy="608383"/>
          </a:xfrm>
          <a:custGeom>
            <a:avLst/>
            <a:gdLst/>
            <a:ahLst/>
            <a:cxnLst/>
            <a:rect l="0" t="0" r="0" b="0"/>
            <a:pathLst>
              <a:path w="1258316" h="489331">
                <a:moveTo>
                  <a:pt x="1240536" y="0"/>
                </a:moveTo>
                <a:lnTo>
                  <a:pt x="1258316" y="54229"/>
                </a:lnTo>
                <a:lnTo>
                  <a:pt x="163290" y="410514"/>
                </a:lnTo>
                <a:lnTo>
                  <a:pt x="253873" y="430149"/>
                </a:lnTo>
                <a:cubicBezTo>
                  <a:pt x="269367" y="433451"/>
                  <a:pt x="279146" y="448691"/>
                  <a:pt x="275717" y="464185"/>
                </a:cubicBezTo>
                <a:cubicBezTo>
                  <a:pt x="272415" y="479552"/>
                  <a:pt x="257175" y="489331"/>
                  <a:pt x="241808" y="486029"/>
                </a:cubicBezTo>
                <a:lnTo>
                  <a:pt x="0" y="433578"/>
                </a:lnTo>
                <a:lnTo>
                  <a:pt x="164592" y="248793"/>
                </a:lnTo>
                <a:cubicBezTo>
                  <a:pt x="175133" y="237109"/>
                  <a:pt x="193167" y="236093"/>
                  <a:pt x="204978" y="246507"/>
                </a:cubicBezTo>
                <a:cubicBezTo>
                  <a:pt x="216789" y="257048"/>
                  <a:pt x="217805" y="275082"/>
                  <a:pt x="207264" y="286893"/>
                </a:cubicBezTo>
                <a:lnTo>
                  <a:pt x="145413" y="356238"/>
                </a:lnTo>
                <a:lnTo>
                  <a:pt x="1240536" y="0"/>
                </a:lnTo>
                <a:close/>
              </a:path>
            </a:pathLst>
          </a:custGeom>
          <a:ln w="0" cap="flat">
            <a:round/>
          </a:ln>
        </p:spPr>
        <p:style>
          <a:lnRef idx="0">
            <a:srgbClr val="000000">
              <a:alpha val="0"/>
            </a:srgbClr>
          </a:lnRef>
          <a:fillRef idx="1">
            <a:srgbClr val="FF0000"/>
          </a:fillRef>
          <a:effectRef idx="0">
            <a:scrgbClr r="0" g="0" b="0"/>
          </a:effectRef>
          <a:fontRef idx="none"/>
        </p:style>
        <p:txBody>
          <a:bodyPr/>
          <a:lstStyle/>
          <a:p>
            <a:endParaRPr lang="zh-CN" altLang="en-US"/>
          </a:p>
        </p:txBody>
      </p:sp>
      <p:sp>
        <p:nvSpPr>
          <p:cNvPr id="67" name="Rectangle 2249">
            <a:extLst>
              <a:ext uri="{FF2B5EF4-FFF2-40B4-BE49-F238E27FC236}">
                <a16:creationId xmlns:a16="http://schemas.microsoft.com/office/drawing/2014/main" id="{5691E6CC-205A-47F9-ABB1-40CCED57A2B8}"/>
              </a:ext>
            </a:extLst>
          </p:cNvPr>
          <p:cNvSpPr/>
          <p:nvPr/>
        </p:nvSpPr>
        <p:spPr>
          <a:xfrm>
            <a:off x="2356465" y="2191885"/>
            <a:ext cx="678830" cy="258438"/>
          </a:xfrm>
          <a:prstGeom prst="rect">
            <a:avLst/>
          </a:prstGeom>
          <a:ln>
            <a:noFill/>
          </a:ln>
        </p:spPr>
        <p:txBody>
          <a:bodyPr vert="horz" lIns="0" tIns="0" rIns="0" bIns="0" rtlCol="0">
            <a:noAutofit/>
          </a:bodyPr>
          <a:lstStyle/>
          <a:p>
            <a:pPr>
              <a:lnSpc>
                <a:spcPct val="107000"/>
              </a:lnSpc>
              <a:spcAft>
                <a:spcPts val="800"/>
              </a:spcAft>
            </a:pPr>
            <a:r>
              <a:rPr lang="en-US" b="1" kern="100" dirty="0">
                <a:solidFill>
                  <a:srgbClr val="FF0000"/>
                </a:solidFill>
                <a:effectLst/>
                <a:latin typeface="Cambria Math" panose="02040503050406030204" pitchFamily="18" charset="0"/>
                <a:ea typeface="Cambria Math" panose="02040503050406030204" pitchFamily="18" charset="0"/>
                <a:cs typeface="Verdana" panose="020B0604030504040204" pitchFamily="34" charset="0"/>
              </a:rPr>
              <a:t>α=</a:t>
            </a:r>
            <a:r>
              <a:rPr lang="en-US" altLang="zh-CN" b="1" kern="100" dirty="0">
                <a:solidFill>
                  <a:srgbClr val="FF0000"/>
                </a:solidFill>
                <a:latin typeface="Cambria Math" panose="02040503050406030204" pitchFamily="18" charset="0"/>
                <a:ea typeface="Cambria Math" panose="02040503050406030204" pitchFamily="18" charset="0"/>
                <a:cs typeface="Verdana" panose="020B0604030504040204" pitchFamily="34" charset="0"/>
              </a:rPr>
              <a:t> -∞, </a:t>
            </a:r>
            <a:endParaRPr lang="zh-CN" b="1" kern="100" dirty="0">
              <a:solidFill>
                <a:srgbClr val="000000"/>
              </a:solidFill>
              <a:effectLst/>
              <a:latin typeface="Cambria Math" panose="02040503050406030204" pitchFamily="18" charset="0"/>
              <a:ea typeface="Calibri" panose="020F0502020204030204" pitchFamily="34" charset="0"/>
            </a:endParaRPr>
          </a:p>
        </p:txBody>
      </p:sp>
      <p:sp>
        <p:nvSpPr>
          <p:cNvPr id="68" name="Rectangle 2251">
            <a:extLst>
              <a:ext uri="{FF2B5EF4-FFF2-40B4-BE49-F238E27FC236}">
                <a16:creationId xmlns:a16="http://schemas.microsoft.com/office/drawing/2014/main" id="{E2CA8C2D-F49F-4E0D-A7EA-8C72347D2A29}"/>
              </a:ext>
            </a:extLst>
          </p:cNvPr>
          <p:cNvSpPr/>
          <p:nvPr/>
        </p:nvSpPr>
        <p:spPr>
          <a:xfrm>
            <a:off x="3054578" y="2212444"/>
            <a:ext cx="1405801" cy="296298"/>
          </a:xfrm>
          <a:prstGeom prst="rect">
            <a:avLst/>
          </a:prstGeom>
          <a:ln>
            <a:noFill/>
          </a:ln>
        </p:spPr>
        <p:txBody>
          <a:bodyPr vert="horz" lIns="0" tIns="0" rIns="0" bIns="0" rtlCol="0">
            <a:noAutofit/>
          </a:bodyPr>
          <a:lstStyle/>
          <a:p>
            <a:pPr>
              <a:lnSpc>
                <a:spcPct val="107000"/>
              </a:lnSpc>
              <a:spcAft>
                <a:spcPts val="800"/>
              </a:spcAft>
            </a:pPr>
            <a:r>
              <a:rPr lang="en-US" sz="1800" b="1" kern="100" dirty="0">
                <a:solidFill>
                  <a:srgbClr val="FF0000"/>
                </a:solidFill>
                <a:effectLst/>
                <a:latin typeface="Cambria Math" panose="02040503050406030204" pitchFamily="18" charset="0"/>
                <a:ea typeface="Cambria Math" panose="02040503050406030204" pitchFamily="18" charset="0"/>
                <a:cs typeface="Verdana" panose="020B0604030504040204" pitchFamily="34" charset="0"/>
              </a:rPr>
              <a:t>β=+∞</a:t>
            </a:r>
            <a:endParaRPr lang="zh-CN" sz="1100" b="1" kern="100" dirty="0">
              <a:solidFill>
                <a:srgbClr val="000000"/>
              </a:solidFill>
              <a:effectLst/>
              <a:latin typeface="Cambria Math" panose="02040503050406030204" pitchFamily="18" charset="0"/>
              <a:ea typeface="Calibri" panose="020F0502020204030204" pitchFamily="34" charset="0"/>
            </a:endParaRPr>
          </a:p>
        </p:txBody>
      </p:sp>
      <p:grpSp>
        <p:nvGrpSpPr>
          <p:cNvPr id="101" name="组合 100">
            <a:extLst>
              <a:ext uri="{FF2B5EF4-FFF2-40B4-BE49-F238E27FC236}">
                <a16:creationId xmlns:a16="http://schemas.microsoft.com/office/drawing/2014/main" id="{F0DA9554-EF43-48BE-9788-3ABF082BC387}"/>
              </a:ext>
            </a:extLst>
          </p:cNvPr>
          <p:cNvGrpSpPr/>
          <p:nvPr/>
        </p:nvGrpSpPr>
        <p:grpSpPr>
          <a:xfrm>
            <a:off x="2872893" y="3180989"/>
            <a:ext cx="774700" cy="810260"/>
            <a:chOff x="2896412" y="3218390"/>
            <a:chExt cx="774700" cy="810260"/>
          </a:xfrm>
        </p:grpSpPr>
        <p:sp>
          <p:nvSpPr>
            <p:cNvPr id="69" name="Shape 2478">
              <a:extLst>
                <a:ext uri="{FF2B5EF4-FFF2-40B4-BE49-F238E27FC236}">
                  <a16:creationId xmlns:a16="http://schemas.microsoft.com/office/drawing/2014/main" id="{02093EEC-10E4-47AC-A936-5F1FBC356038}"/>
                </a:ext>
              </a:extLst>
            </p:cNvPr>
            <p:cNvSpPr/>
            <p:nvPr/>
          </p:nvSpPr>
          <p:spPr>
            <a:xfrm>
              <a:off x="3003727" y="3381585"/>
              <a:ext cx="667385" cy="647065"/>
            </a:xfrm>
            <a:custGeom>
              <a:avLst/>
              <a:gdLst/>
              <a:ahLst/>
              <a:cxnLst/>
              <a:rect l="0" t="0" r="0" b="0"/>
              <a:pathLst>
                <a:path w="667766" h="647700">
                  <a:moveTo>
                    <a:pt x="667766" y="0"/>
                  </a:moveTo>
                  <a:lnTo>
                    <a:pt x="600837" y="238252"/>
                  </a:lnTo>
                  <a:cubicBezTo>
                    <a:pt x="596646" y="253492"/>
                    <a:pt x="580898" y="262255"/>
                    <a:pt x="565658" y="258064"/>
                  </a:cubicBezTo>
                  <a:cubicBezTo>
                    <a:pt x="550418" y="253746"/>
                    <a:pt x="541655" y="237998"/>
                    <a:pt x="545846" y="222758"/>
                  </a:cubicBezTo>
                  <a:lnTo>
                    <a:pt x="570910" y="133432"/>
                  </a:lnTo>
                  <a:lnTo>
                    <a:pt x="39751" y="647700"/>
                  </a:lnTo>
                  <a:lnTo>
                    <a:pt x="0" y="606552"/>
                  </a:lnTo>
                  <a:lnTo>
                    <a:pt x="531127" y="92426"/>
                  </a:lnTo>
                  <a:lnTo>
                    <a:pt x="441071" y="114554"/>
                  </a:lnTo>
                  <a:cubicBezTo>
                    <a:pt x="425704" y="118364"/>
                    <a:pt x="410210" y="108966"/>
                    <a:pt x="406527" y="93599"/>
                  </a:cubicBezTo>
                  <a:cubicBezTo>
                    <a:pt x="402717" y="78359"/>
                    <a:pt x="412115" y="62865"/>
                    <a:pt x="427482" y="59055"/>
                  </a:cubicBezTo>
                  <a:lnTo>
                    <a:pt x="667766" y="0"/>
                  </a:lnTo>
                  <a:close/>
                </a:path>
              </a:pathLst>
            </a:custGeom>
            <a:ln w="0" cap="flat">
              <a:round/>
            </a:ln>
          </p:spPr>
          <p:style>
            <a:lnRef idx="0">
              <a:srgbClr val="000000">
                <a:alpha val="0"/>
              </a:srgbClr>
            </a:lnRef>
            <a:fillRef idx="1">
              <a:srgbClr val="FF0000"/>
            </a:fillRef>
            <a:effectRef idx="0">
              <a:scrgbClr r="0" g="0" b="0"/>
            </a:effectRef>
            <a:fontRef idx="none"/>
          </p:style>
          <p:txBody>
            <a:bodyPr/>
            <a:lstStyle/>
            <a:p>
              <a:endParaRPr lang="zh-CN" altLang="en-US"/>
            </a:p>
          </p:txBody>
        </p:sp>
        <p:sp>
          <p:nvSpPr>
            <p:cNvPr id="70" name="Shape 2479">
              <a:extLst>
                <a:ext uri="{FF2B5EF4-FFF2-40B4-BE49-F238E27FC236}">
                  <a16:creationId xmlns:a16="http://schemas.microsoft.com/office/drawing/2014/main" id="{59A2A032-7785-4AD5-97CE-484AB687EAD3}"/>
                </a:ext>
              </a:extLst>
            </p:cNvPr>
            <p:cNvSpPr/>
            <p:nvPr/>
          </p:nvSpPr>
          <p:spPr>
            <a:xfrm>
              <a:off x="2896412" y="3218390"/>
              <a:ext cx="667385" cy="647065"/>
            </a:xfrm>
            <a:custGeom>
              <a:avLst/>
              <a:gdLst/>
              <a:ahLst/>
              <a:cxnLst/>
              <a:rect l="0" t="0" r="0" b="0"/>
              <a:pathLst>
                <a:path w="667639" h="647700">
                  <a:moveTo>
                    <a:pt x="627888" y="0"/>
                  </a:moveTo>
                  <a:lnTo>
                    <a:pt x="667639" y="41021"/>
                  </a:lnTo>
                  <a:lnTo>
                    <a:pt x="136690" y="555194"/>
                  </a:lnTo>
                  <a:lnTo>
                    <a:pt x="226695" y="533019"/>
                  </a:lnTo>
                  <a:cubicBezTo>
                    <a:pt x="242062" y="529336"/>
                    <a:pt x="257556" y="538607"/>
                    <a:pt x="261239" y="553974"/>
                  </a:cubicBezTo>
                  <a:cubicBezTo>
                    <a:pt x="265049" y="569341"/>
                    <a:pt x="255651" y="584835"/>
                    <a:pt x="240284" y="588518"/>
                  </a:cubicBezTo>
                  <a:lnTo>
                    <a:pt x="0" y="647700"/>
                  </a:lnTo>
                  <a:lnTo>
                    <a:pt x="66929" y="409448"/>
                  </a:lnTo>
                  <a:cubicBezTo>
                    <a:pt x="71120" y="394208"/>
                    <a:pt x="86868" y="385318"/>
                    <a:pt x="102108" y="389636"/>
                  </a:cubicBezTo>
                  <a:cubicBezTo>
                    <a:pt x="117348" y="393827"/>
                    <a:pt x="126111" y="409575"/>
                    <a:pt x="121920" y="424815"/>
                  </a:cubicBezTo>
                  <a:lnTo>
                    <a:pt x="96879" y="514120"/>
                  </a:lnTo>
                  <a:lnTo>
                    <a:pt x="627888" y="0"/>
                  </a:lnTo>
                  <a:close/>
                </a:path>
              </a:pathLst>
            </a:custGeom>
            <a:ln w="0" cap="flat">
              <a:round/>
            </a:ln>
          </p:spPr>
          <p:style>
            <a:lnRef idx="0">
              <a:srgbClr val="000000">
                <a:alpha val="0"/>
              </a:srgbClr>
            </a:lnRef>
            <a:fillRef idx="1">
              <a:srgbClr val="FF0000"/>
            </a:fillRef>
            <a:effectRef idx="0">
              <a:scrgbClr r="0" g="0" b="0"/>
            </a:effectRef>
            <a:fontRef idx="none"/>
          </p:style>
          <p:txBody>
            <a:bodyPr/>
            <a:lstStyle/>
            <a:p>
              <a:endParaRPr lang="zh-CN" altLang="en-US"/>
            </a:p>
          </p:txBody>
        </p:sp>
      </p:grpSp>
      <p:grpSp>
        <p:nvGrpSpPr>
          <p:cNvPr id="102" name="组合 101">
            <a:extLst>
              <a:ext uri="{FF2B5EF4-FFF2-40B4-BE49-F238E27FC236}">
                <a16:creationId xmlns:a16="http://schemas.microsoft.com/office/drawing/2014/main" id="{F3D80CA4-7A8F-4449-9612-D76602AE08D8}"/>
              </a:ext>
            </a:extLst>
          </p:cNvPr>
          <p:cNvGrpSpPr/>
          <p:nvPr/>
        </p:nvGrpSpPr>
        <p:grpSpPr>
          <a:xfrm>
            <a:off x="3435587" y="3533540"/>
            <a:ext cx="552450" cy="502920"/>
            <a:chOff x="3435587" y="3533540"/>
            <a:chExt cx="552450" cy="502920"/>
          </a:xfrm>
        </p:grpSpPr>
        <p:sp>
          <p:nvSpPr>
            <p:cNvPr id="71" name="Shape 2590">
              <a:extLst>
                <a:ext uri="{FF2B5EF4-FFF2-40B4-BE49-F238E27FC236}">
                  <a16:creationId xmlns:a16="http://schemas.microsoft.com/office/drawing/2014/main" id="{5E852513-3EF3-4668-BA44-E2327DB665F4}"/>
                </a:ext>
              </a:extLst>
            </p:cNvPr>
            <p:cNvSpPr/>
            <p:nvPr/>
          </p:nvSpPr>
          <p:spPr>
            <a:xfrm>
              <a:off x="3435587" y="3533540"/>
              <a:ext cx="264795" cy="502920"/>
            </a:xfrm>
            <a:custGeom>
              <a:avLst/>
              <a:gdLst/>
              <a:ahLst/>
              <a:cxnLst/>
              <a:rect l="0" t="0" r="0" b="0"/>
              <a:pathLst>
                <a:path w="265176" h="503428">
                  <a:moveTo>
                    <a:pt x="104013" y="0"/>
                  </a:moveTo>
                  <a:lnTo>
                    <a:pt x="161163" y="0"/>
                  </a:lnTo>
                  <a:lnTo>
                    <a:pt x="161163" y="341028"/>
                  </a:lnTo>
                  <a:lnTo>
                    <a:pt x="207899" y="260858"/>
                  </a:lnTo>
                  <a:cubicBezTo>
                    <a:pt x="215900" y="247269"/>
                    <a:pt x="233426" y="242697"/>
                    <a:pt x="247015" y="250571"/>
                  </a:cubicBezTo>
                  <a:cubicBezTo>
                    <a:pt x="260604" y="258572"/>
                    <a:pt x="265176" y="276098"/>
                    <a:pt x="257302" y="289687"/>
                  </a:cubicBezTo>
                  <a:lnTo>
                    <a:pt x="132588" y="503428"/>
                  </a:lnTo>
                  <a:lnTo>
                    <a:pt x="7874" y="289687"/>
                  </a:lnTo>
                  <a:cubicBezTo>
                    <a:pt x="0" y="276098"/>
                    <a:pt x="4572" y="258572"/>
                    <a:pt x="18161" y="250571"/>
                  </a:cubicBezTo>
                  <a:cubicBezTo>
                    <a:pt x="31750" y="242697"/>
                    <a:pt x="49276" y="247269"/>
                    <a:pt x="57277" y="260858"/>
                  </a:cubicBezTo>
                  <a:lnTo>
                    <a:pt x="104013" y="341028"/>
                  </a:lnTo>
                  <a:lnTo>
                    <a:pt x="104013" y="0"/>
                  </a:lnTo>
                  <a:close/>
                </a:path>
              </a:pathLst>
            </a:custGeom>
            <a:ln w="0" cap="flat">
              <a:round/>
            </a:ln>
          </p:spPr>
          <p:style>
            <a:lnRef idx="0">
              <a:srgbClr val="000000">
                <a:alpha val="0"/>
              </a:srgbClr>
            </a:lnRef>
            <a:fillRef idx="1">
              <a:srgbClr val="FF0000"/>
            </a:fillRef>
            <a:effectRef idx="0">
              <a:scrgbClr r="0" g="0" b="0"/>
            </a:effectRef>
            <a:fontRef idx="none"/>
          </p:style>
          <p:txBody>
            <a:bodyPr/>
            <a:lstStyle/>
            <a:p>
              <a:endParaRPr lang="zh-CN" altLang="en-US"/>
            </a:p>
          </p:txBody>
        </p:sp>
        <p:sp>
          <p:nvSpPr>
            <p:cNvPr id="72" name="Shape 2591">
              <a:extLst>
                <a:ext uri="{FF2B5EF4-FFF2-40B4-BE49-F238E27FC236}">
                  <a16:creationId xmlns:a16="http://schemas.microsoft.com/office/drawing/2014/main" id="{14656A6C-244B-4613-8CEE-F938ED9FC760}"/>
                </a:ext>
              </a:extLst>
            </p:cNvPr>
            <p:cNvSpPr/>
            <p:nvPr/>
          </p:nvSpPr>
          <p:spPr>
            <a:xfrm>
              <a:off x="3723242" y="3533540"/>
              <a:ext cx="264795" cy="502920"/>
            </a:xfrm>
            <a:custGeom>
              <a:avLst/>
              <a:gdLst/>
              <a:ahLst/>
              <a:cxnLst/>
              <a:rect l="0" t="0" r="0" b="0"/>
              <a:pathLst>
                <a:path w="265303" h="503428">
                  <a:moveTo>
                    <a:pt x="132715" y="0"/>
                  </a:moveTo>
                  <a:lnTo>
                    <a:pt x="257302" y="213868"/>
                  </a:lnTo>
                  <a:cubicBezTo>
                    <a:pt x="265303" y="227457"/>
                    <a:pt x="260731" y="244983"/>
                    <a:pt x="247015" y="252857"/>
                  </a:cubicBezTo>
                  <a:cubicBezTo>
                    <a:pt x="233426" y="260858"/>
                    <a:pt x="215900" y="256286"/>
                    <a:pt x="208026" y="242570"/>
                  </a:cubicBezTo>
                  <a:lnTo>
                    <a:pt x="161290" y="162502"/>
                  </a:lnTo>
                  <a:lnTo>
                    <a:pt x="161290" y="503428"/>
                  </a:lnTo>
                  <a:lnTo>
                    <a:pt x="104140" y="503428"/>
                  </a:lnTo>
                  <a:lnTo>
                    <a:pt x="104140" y="162285"/>
                  </a:lnTo>
                  <a:lnTo>
                    <a:pt x="57277" y="242570"/>
                  </a:lnTo>
                  <a:cubicBezTo>
                    <a:pt x="49403" y="256286"/>
                    <a:pt x="31877" y="260858"/>
                    <a:pt x="18288" y="252857"/>
                  </a:cubicBezTo>
                  <a:cubicBezTo>
                    <a:pt x="4572" y="244983"/>
                    <a:pt x="0" y="227457"/>
                    <a:pt x="8001" y="213868"/>
                  </a:cubicBezTo>
                  <a:lnTo>
                    <a:pt x="132715" y="0"/>
                  </a:lnTo>
                  <a:close/>
                </a:path>
              </a:pathLst>
            </a:custGeom>
            <a:ln w="0" cap="flat">
              <a:round/>
            </a:ln>
          </p:spPr>
          <p:style>
            <a:lnRef idx="0">
              <a:srgbClr val="000000">
                <a:alpha val="0"/>
              </a:srgbClr>
            </a:lnRef>
            <a:fillRef idx="1">
              <a:srgbClr val="FF0000"/>
            </a:fillRef>
            <a:effectRef idx="0">
              <a:scrgbClr r="0" g="0" b="0"/>
            </a:effectRef>
            <a:fontRef idx="none"/>
          </p:style>
          <p:txBody>
            <a:bodyPr/>
            <a:lstStyle/>
            <a:p>
              <a:endParaRPr lang="zh-CN" altLang="en-US"/>
            </a:p>
          </p:txBody>
        </p:sp>
      </p:grpSp>
      <p:grpSp>
        <p:nvGrpSpPr>
          <p:cNvPr id="103" name="组合 102">
            <a:extLst>
              <a:ext uri="{FF2B5EF4-FFF2-40B4-BE49-F238E27FC236}">
                <a16:creationId xmlns:a16="http://schemas.microsoft.com/office/drawing/2014/main" id="{B6112A63-998F-435B-9C67-22BC0688A722}"/>
              </a:ext>
            </a:extLst>
          </p:cNvPr>
          <p:cNvGrpSpPr/>
          <p:nvPr/>
        </p:nvGrpSpPr>
        <p:grpSpPr>
          <a:xfrm>
            <a:off x="3730129" y="3253678"/>
            <a:ext cx="867826" cy="770255"/>
            <a:chOff x="3730129" y="3253678"/>
            <a:chExt cx="867826" cy="770255"/>
          </a:xfrm>
        </p:grpSpPr>
        <p:sp>
          <p:nvSpPr>
            <p:cNvPr id="73" name="Shape 2702">
              <a:extLst>
                <a:ext uri="{FF2B5EF4-FFF2-40B4-BE49-F238E27FC236}">
                  <a16:creationId xmlns:a16="http://schemas.microsoft.com/office/drawing/2014/main" id="{AE7F46FD-AE23-47F8-814C-ED6CC0F93EB4}"/>
                </a:ext>
              </a:extLst>
            </p:cNvPr>
            <p:cNvSpPr/>
            <p:nvPr/>
          </p:nvSpPr>
          <p:spPr>
            <a:xfrm>
              <a:off x="3883798" y="3253678"/>
              <a:ext cx="714157" cy="651922"/>
            </a:xfrm>
            <a:custGeom>
              <a:avLst/>
              <a:gdLst/>
              <a:ahLst/>
              <a:cxnLst/>
              <a:rect l="0" t="0" r="0" b="0"/>
              <a:pathLst>
                <a:path w="596138" h="574675">
                  <a:moveTo>
                    <a:pt x="0" y="0"/>
                  </a:moveTo>
                  <a:lnTo>
                    <a:pt x="240538" y="58293"/>
                  </a:lnTo>
                  <a:cubicBezTo>
                    <a:pt x="255778" y="61976"/>
                    <a:pt x="265303" y="77343"/>
                    <a:pt x="261493" y="92710"/>
                  </a:cubicBezTo>
                  <a:cubicBezTo>
                    <a:pt x="257810" y="108077"/>
                    <a:pt x="242316" y="117475"/>
                    <a:pt x="227076" y="113792"/>
                  </a:cubicBezTo>
                  <a:lnTo>
                    <a:pt x="136914" y="91949"/>
                  </a:lnTo>
                  <a:lnTo>
                    <a:pt x="596138" y="533527"/>
                  </a:lnTo>
                  <a:lnTo>
                    <a:pt x="556514" y="574675"/>
                  </a:lnTo>
                  <a:lnTo>
                    <a:pt x="97153" y="132965"/>
                  </a:lnTo>
                  <a:lnTo>
                    <a:pt x="122555" y="222377"/>
                  </a:lnTo>
                  <a:cubicBezTo>
                    <a:pt x="126873" y="237617"/>
                    <a:pt x="118110" y="253365"/>
                    <a:pt x="102997" y="257683"/>
                  </a:cubicBezTo>
                  <a:cubicBezTo>
                    <a:pt x="87757" y="262001"/>
                    <a:pt x="72009" y="253238"/>
                    <a:pt x="67691" y="237998"/>
                  </a:cubicBezTo>
                  <a:lnTo>
                    <a:pt x="0" y="0"/>
                  </a:lnTo>
                  <a:close/>
                </a:path>
              </a:pathLst>
            </a:custGeom>
            <a:ln w="0" cap="flat">
              <a:round/>
            </a:ln>
          </p:spPr>
          <p:style>
            <a:lnRef idx="0">
              <a:srgbClr val="000000">
                <a:alpha val="0"/>
              </a:srgbClr>
            </a:lnRef>
            <a:fillRef idx="1">
              <a:srgbClr val="FF0000"/>
            </a:fillRef>
            <a:effectRef idx="0">
              <a:scrgbClr r="0" g="0" b="0"/>
            </a:effectRef>
            <a:fontRef idx="none"/>
          </p:style>
          <p:txBody>
            <a:bodyPr/>
            <a:lstStyle/>
            <a:p>
              <a:endParaRPr lang="zh-CN" altLang="en-US"/>
            </a:p>
          </p:txBody>
        </p:sp>
        <p:sp>
          <p:nvSpPr>
            <p:cNvPr id="74" name="Shape 2703">
              <a:extLst>
                <a:ext uri="{FF2B5EF4-FFF2-40B4-BE49-F238E27FC236}">
                  <a16:creationId xmlns:a16="http://schemas.microsoft.com/office/drawing/2014/main" id="{6CF805BD-6605-4070-A48C-D49E5D6F6D13}"/>
                </a:ext>
              </a:extLst>
            </p:cNvPr>
            <p:cNvSpPr/>
            <p:nvPr/>
          </p:nvSpPr>
          <p:spPr>
            <a:xfrm>
              <a:off x="3730129" y="3366073"/>
              <a:ext cx="730250" cy="657860"/>
            </a:xfrm>
            <a:custGeom>
              <a:avLst/>
              <a:gdLst/>
              <a:ahLst/>
              <a:cxnLst/>
              <a:rect l="0" t="0" r="0" b="0"/>
              <a:pathLst>
                <a:path w="730377" h="657987">
                  <a:moveTo>
                    <a:pt x="38100" y="0"/>
                  </a:moveTo>
                  <a:lnTo>
                    <a:pt x="628367" y="528305"/>
                  </a:lnTo>
                  <a:lnTo>
                    <a:pt x="599821" y="440055"/>
                  </a:lnTo>
                  <a:cubicBezTo>
                    <a:pt x="594995" y="425069"/>
                    <a:pt x="603250" y="408940"/>
                    <a:pt x="618236" y="404114"/>
                  </a:cubicBezTo>
                  <a:cubicBezTo>
                    <a:pt x="633222" y="399161"/>
                    <a:pt x="649351" y="407416"/>
                    <a:pt x="654177" y="422529"/>
                  </a:cubicBezTo>
                  <a:lnTo>
                    <a:pt x="730377" y="657987"/>
                  </a:lnTo>
                  <a:lnTo>
                    <a:pt x="487934" y="608330"/>
                  </a:lnTo>
                  <a:cubicBezTo>
                    <a:pt x="472440" y="605155"/>
                    <a:pt x="462534" y="590042"/>
                    <a:pt x="465709" y="574548"/>
                  </a:cubicBezTo>
                  <a:cubicBezTo>
                    <a:pt x="468757" y="559054"/>
                    <a:pt x="483870" y="549148"/>
                    <a:pt x="499364" y="552323"/>
                  </a:cubicBezTo>
                  <a:lnTo>
                    <a:pt x="590188" y="570891"/>
                  </a:lnTo>
                  <a:lnTo>
                    <a:pt x="0" y="42545"/>
                  </a:lnTo>
                  <a:lnTo>
                    <a:pt x="38100" y="0"/>
                  </a:lnTo>
                  <a:close/>
                </a:path>
              </a:pathLst>
            </a:custGeom>
            <a:ln w="0" cap="flat">
              <a:round/>
            </a:ln>
          </p:spPr>
          <p:style>
            <a:lnRef idx="0">
              <a:srgbClr val="000000">
                <a:alpha val="0"/>
              </a:srgbClr>
            </a:lnRef>
            <a:fillRef idx="1">
              <a:srgbClr val="FF0000"/>
            </a:fillRef>
            <a:effectRef idx="0">
              <a:scrgbClr r="0" g="0" b="0"/>
            </a:effectRef>
            <a:fontRef idx="none"/>
          </p:style>
          <p:txBody>
            <a:bodyPr/>
            <a:lstStyle/>
            <a:p>
              <a:endParaRPr lang="zh-CN" altLang="en-US"/>
            </a:p>
          </p:txBody>
        </p:sp>
      </p:grpSp>
      <p:grpSp>
        <p:nvGrpSpPr>
          <p:cNvPr id="104" name="组合 103">
            <a:extLst>
              <a:ext uri="{FF2B5EF4-FFF2-40B4-BE49-F238E27FC236}">
                <a16:creationId xmlns:a16="http://schemas.microsoft.com/office/drawing/2014/main" id="{AB6AD923-6D56-4246-A6A6-6696EBAE36BA}"/>
              </a:ext>
            </a:extLst>
          </p:cNvPr>
          <p:cNvGrpSpPr/>
          <p:nvPr/>
        </p:nvGrpSpPr>
        <p:grpSpPr>
          <a:xfrm>
            <a:off x="4272579" y="2006748"/>
            <a:ext cx="1657350" cy="763270"/>
            <a:chOff x="4272579" y="2006748"/>
            <a:chExt cx="1657350" cy="763270"/>
          </a:xfrm>
        </p:grpSpPr>
        <p:sp>
          <p:nvSpPr>
            <p:cNvPr id="75" name="Shape 2814">
              <a:extLst>
                <a:ext uri="{FF2B5EF4-FFF2-40B4-BE49-F238E27FC236}">
                  <a16:creationId xmlns:a16="http://schemas.microsoft.com/office/drawing/2014/main" id="{6B0D15CB-403D-4024-8AB9-645195BB2316}"/>
                </a:ext>
              </a:extLst>
            </p:cNvPr>
            <p:cNvSpPr/>
            <p:nvPr/>
          </p:nvSpPr>
          <p:spPr>
            <a:xfrm>
              <a:off x="4272579" y="2006748"/>
              <a:ext cx="1657350" cy="661035"/>
            </a:xfrm>
            <a:custGeom>
              <a:avLst/>
              <a:gdLst/>
              <a:ahLst/>
              <a:cxnLst/>
              <a:rect l="0" t="0" r="0" b="0"/>
              <a:pathLst>
                <a:path w="1657477" h="661543">
                  <a:moveTo>
                    <a:pt x="1414399" y="2921"/>
                  </a:moveTo>
                  <a:lnTo>
                    <a:pt x="1657477" y="48768"/>
                  </a:lnTo>
                  <a:lnTo>
                    <a:pt x="1497838" y="237871"/>
                  </a:lnTo>
                  <a:cubicBezTo>
                    <a:pt x="1487678" y="249936"/>
                    <a:pt x="1469644" y="251460"/>
                    <a:pt x="1457579" y="241300"/>
                  </a:cubicBezTo>
                  <a:cubicBezTo>
                    <a:pt x="1445514" y="231140"/>
                    <a:pt x="1443990" y="213106"/>
                    <a:pt x="1454277" y="201041"/>
                  </a:cubicBezTo>
                  <a:lnTo>
                    <a:pt x="1514155" y="130114"/>
                  </a:lnTo>
                  <a:lnTo>
                    <a:pt x="19177" y="661543"/>
                  </a:lnTo>
                  <a:lnTo>
                    <a:pt x="0" y="607695"/>
                  </a:lnTo>
                  <a:lnTo>
                    <a:pt x="1494949" y="76277"/>
                  </a:lnTo>
                  <a:lnTo>
                    <a:pt x="1403731" y="59055"/>
                  </a:lnTo>
                  <a:cubicBezTo>
                    <a:pt x="1388237" y="56134"/>
                    <a:pt x="1378077" y="41148"/>
                    <a:pt x="1380998" y="25654"/>
                  </a:cubicBezTo>
                  <a:cubicBezTo>
                    <a:pt x="1383919" y="10160"/>
                    <a:pt x="1398905" y="0"/>
                    <a:pt x="1414399" y="2921"/>
                  </a:cubicBezTo>
                  <a:close/>
                </a:path>
              </a:pathLst>
            </a:custGeom>
            <a:ln w="0" cap="flat">
              <a:round/>
            </a:ln>
          </p:spPr>
          <p:style>
            <a:lnRef idx="0">
              <a:srgbClr val="000000">
                <a:alpha val="0"/>
              </a:srgbClr>
            </a:lnRef>
            <a:fillRef idx="1">
              <a:srgbClr val="FF0000"/>
            </a:fillRef>
            <a:effectRef idx="0">
              <a:scrgbClr r="0" g="0" b="0"/>
            </a:effectRef>
            <a:fontRef idx="none"/>
          </p:style>
          <p:txBody>
            <a:bodyPr/>
            <a:lstStyle/>
            <a:p>
              <a:endParaRPr lang="zh-CN" altLang="en-US"/>
            </a:p>
          </p:txBody>
        </p:sp>
        <p:sp>
          <p:nvSpPr>
            <p:cNvPr id="76" name="Rectangle 2815">
              <a:extLst>
                <a:ext uri="{FF2B5EF4-FFF2-40B4-BE49-F238E27FC236}">
                  <a16:creationId xmlns:a16="http://schemas.microsoft.com/office/drawing/2014/main" id="{7992A12E-5525-4567-B53C-C892C40AD69A}"/>
                </a:ext>
              </a:extLst>
            </p:cNvPr>
            <p:cNvSpPr/>
            <p:nvPr/>
          </p:nvSpPr>
          <p:spPr>
            <a:xfrm>
              <a:off x="4992669" y="2473473"/>
              <a:ext cx="215900" cy="296545"/>
            </a:xfrm>
            <a:prstGeom prst="rect">
              <a:avLst/>
            </a:prstGeom>
            <a:ln>
              <a:noFill/>
            </a:ln>
          </p:spPr>
          <p:txBody>
            <a:bodyPr vert="horz" lIns="0" tIns="0" rIns="0" bIns="0" rtlCol="0">
              <a:noAutofit/>
            </a:bodyPr>
            <a:lstStyle/>
            <a:p>
              <a:pPr>
                <a:lnSpc>
                  <a:spcPct val="107000"/>
                </a:lnSpc>
                <a:spcAft>
                  <a:spcPts val="800"/>
                </a:spcAft>
              </a:pPr>
              <a:r>
                <a:rPr lang="en-US" sz="1800" b="1" kern="100" dirty="0">
                  <a:solidFill>
                    <a:srgbClr val="FF0000"/>
                  </a:solidFill>
                  <a:effectLst/>
                  <a:latin typeface="Verdana" panose="020B0604030504040204" pitchFamily="34" charset="0"/>
                  <a:ea typeface="Verdana" panose="020B0604030504040204" pitchFamily="34" charset="0"/>
                  <a:cs typeface="Verdana" panose="020B0604030504040204" pitchFamily="34" charset="0"/>
                </a:rPr>
                <a:t>3</a:t>
              </a:r>
              <a:endParaRPr lang="zh-CN" sz="1100" kern="100" dirty="0">
                <a:solidFill>
                  <a:srgbClr val="000000"/>
                </a:solidFill>
                <a:effectLst/>
                <a:latin typeface="Calibri" panose="020F0502020204030204" pitchFamily="34" charset="0"/>
                <a:ea typeface="Calibri" panose="020F0502020204030204" pitchFamily="34" charset="0"/>
              </a:endParaRPr>
            </a:p>
          </p:txBody>
        </p:sp>
      </p:grpSp>
      <p:grpSp>
        <p:nvGrpSpPr>
          <p:cNvPr id="110" name="组合 109">
            <a:extLst>
              <a:ext uri="{FF2B5EF4-FFF2-40B4-BE49-F238E27FC236}">
                <a16:creationId xmlns:a16="http://schemas.microsoft.com/office/drawing/2014/main" id="{BC427487-510D-4CEB-839E-BFC3D4F48C97}"/>
              </a:ext>
            </a:extLst>
          </p:cNvPr>
          <p:cNvGrpSpPr/>
          <p:nvPr/>
        </p:nvGrpSpPr>
        <p:grpSpPr>
          <a:xfrm>
            <a:off x="5395116" y="3236744"/>
            <a:ext cx="638175" cy="688975"/>
            <a:chOff x="5395116" y="3236744"/>
            <a:chExt cx="638175" cy="688975"/>
          </a:xfrm>
        </p:grpSpPr>
        <p:sp>
          <p:nvSpPr>
            <p:cNvPr id="80" name="Shape 3046">
              <a:extLst>
                <a:ext uri="{FF2B5EF4-FFF2-40B4-BE49-F238E27FC236}">
                  <a16:creationId xmlns:a16="http://schemas.microsoft.com/office/drawing/2014/main" id="{E4405BC5-A268-443B-818F-B928957BC99E}"/>
                </a:ext>
              </a:extLst>
            </p:cNvPr>
            <p:cNvSpPr/>
            <p:nvPr/>
          </p:nvSpPr>
          <p:spPr>
            <a:xfrm>
              <a:off x="5395116" y="3236744"/>
              <a:ext cx="534035" cy="525145"/>
            </a:xfrm>
            <a:custGeom>
              <a:avLst/>
              <a:gdLst/>
              <a:ahLst/>
              <a:cxnLst/>
              <a:rect l="0" t="0" r="0" b="0"/>
              <a:pathLst>
                <a:path w="534416" h="525399">
                  <a:moveTo>
                    <a:pt x="494411" y="0"/>
                  </a:moveTo>
                  <a:lnTo>
                    <a:pt x="534416" y="40894"/>
                  </a:lnTo>
                  <a:lnTo>
                    <a:pt x="135982" y="431961"/>
                  </a:lnTo>
                  <a:lnTo>
                    <a:pt x="225806" y="409194"/>
                  </a:lnTo>
                  <a:cubicBezTo>
                    <a:pt x="241173" y="405384"/>
                    <a:pt x="256667" y="414655"/>
                    <a:pt x="260604" y="429895"/>
                  </a:cubicBezTo>
                  <a:cubicBezTo>
                    <a:pt x="264414" y="445262"/>
                    <a:pt x="255143" y="460756"/>
                    <a:pt x="239903" y="464566"/>
                  </a:cubicBezTo>
                  <a:lnTo>
                    <a:pt x="0" y="525399"/>
                  </a:lnTo>
                  <a:lnTo>
                    <a:pt x="65151" y="286639"/>
                  </a:lnTo>
                  <a:cubicBezTo>
                    <a:pt x="69342" y="271399"/>
                    <a:pt x="85090" y="262382"/>
                    <a:pt x="100330" y="266573"/>
                  </a:cubicBezTo>
                  <a:cubicBezTo>
                    <a:pt x="115443" y="270764"/>
                    <a:pt x="124460" y="286512"/>
                    <a:pt x="120269" y="301752"/>
                  </a:cubicBezTo>
                  <a:lnTo>
                    <a:pt x="95805" y="391237"/>
                  </a:lnTo>
                  <a:lnTo>
                    <a:pt x="494411" y="0"/>
                  </a:lnTo>
                  <a:close/>
                </a:path>
              </a:pathLst>
            </a:custGeom>
            <a:ln w="0" cap="flat">
              <a:round/>
            </a:ln>
          </p:spPr>
          <p:style>
            <a:lnRef idx="0">
              <a:srgbClr val="000000">
                <a:alpha val="0"/>
              </a:srgbClr>
            </a:lnRef>
            <a:fillRef idx="1">
              <a:srgbClr val="FF0000"/>
            </a:fillRef>
            <a:effectRef idx="0">
              <a:scrgbClr r="0" g="0" b="0"/>
            </a:effectRef>
            <a:fontRef idx="none"/>
          </p:style>
          <p:txBody>
            <a:bodyPr/>
            <a:lstStyle/>
            <a:p>
              <a:endParaRPr lang="zh-CN" altLang="en-US"/>
            </a:p>
          </p:txBody>
        </p:sp>
        <p:sp>
          <p:nvSpPr>
            <p:cNvPr id="81" name="Shape 3047">
              <a:extLst>
                <a:ext uri="{FF2B5EF4-FFF2-40B4-BE49-F238E27FC236}">
                  <a16:creationId xmlns:a16="http://schemas.microsoft.com/office/drawing/2014/main" id="{06CC628F-3E36-425D-9356-F0F757186BEB}"/>
                </a:ext>
              </a:extLst>
            </p:cNvPr>
            <p:cNvSpPr/>
            <p:nvPr/>
          </p:nvSpPr>
          <p:spPr>
            <a:xfrm>
              <a:off x="5482111" y="3401844"/>
              <a:ext cx="551180" cy="523875"/>
            </a:xfrm>
            <a:custGeom>
              <a:avLst/>
              <a:gdLst/>
              <a:ahLst/>
              <a:cxnLst/>
              <a:rect l="0" t="0" r="0" b="0"/>
              <a:pathLst>
                <a:path w="551561" h="524002">
                  <a:moveTo>
                    <a:pt x="551561" y="0"/>
                  </a:moveTo>
                  <a:lnTo>
                    <a:pt x="482092" y="237490"/>
                  </a:lnTo>
                  <a:cubicBezTo>
                    <a:pt x="477647" y="252603"/>
                    <a:pt x="461772" y="261239"/>
                    <a:pt x="446532" y="256921"/>
                  </a:cubicBezTo>
                  <a:cubicBezTo>
                    <a:pt x="431419" y="252476"/>
                    <a:pt x="422783" y="236601"/>
                    <a:pt x="427228" y="221361"/>
                  </a:cubicBezTo>
                  <a:lnTo>
                    <a:pt x="453268" y="132384"/>
                  </a:lnTo>
                  <a:lnTo>
                    <a:pt x="39370" y="524002"/>
                  </a:lnTo>
                  <a:lnTo>
                    <a:pt x="0" y="482600"/>
                  </a:lnTo>
                  <a:lnTo>
                    <a:pt x="413874" y="90898"/>
                  </a:lnTo>
                  <a:lnTo>
                    <a:pt x="323596" y="112014"/>
                  </a:lnTo>
                  <a:cubicBezTo>
                    <a:pt x="308229" y="115570"/>
                    <a:pt x="292862" y="106045"/>
                    <a:pt x="289306" y="90678"/>
                  </a:cubicBezTo>
                  <a:cubicBezTo>
                    <a:pt x="285750" y="75311"/>
                    <a:pt x="295275" y="59944"/>
                    <a:pt x="310642" y="56261"/>
                  </a:cubicBezTo>
                  <a:lnTo>
                    <a:pt x="551561" y="0"/>
                  </a:lnTo>
                  <a:close/>
                </a:path>
              </a:pathLst>
            </a:custGeom>
            <a:ln w="0" cap="flat">
              <a:round/>
            </a:ln>
          </p:spPr>
          <p:style>
            <a:lnRef idx="0">
              <a:srgbClr val="000000">
                <a:alpha val="0"/>
              </a:srgbClr>
            </a:lnRef>
            <a:fillRef idx="1">
              <a:srgbClr val="FF0000"/>
            </a:fillRef>
            <a:effectRef idx="0">
              <a:scrgbClr r="0" g="0" b="0"/>
            </a:effectRef>
            <a:fontRef idx="none"/>
          </p:style>
          <p:txBody>
            <a:bodyPr/>
            <a:lstStyle/>
            <a:p>
              <a:endParaRPr lang="zh-CN" altLang="en-US"/>
            </a:p>
          </p:txBody>
        </p:sp>
      </p:grpSp>
      <p:sp>
        <p:nvSpPr>
          <p:cNvPr id="79" name="Shape 2927">
            <a:extLst>
              <a:ext uri="{FF2B5EF4-FFF2-40B4-BE49-F238E27FC236}">
                <a16:creationId xmlns:a16="http://schemas.microsoft.com/office/drawing/2014/main" id="{E7972914-FC01-479A-824F-0429216E2B8C}"/>
              </a:ext>
            </a:extLst>
          </p:cNvPr>
          <p:cNvSpPr/>
          <p:nvPr/>
        </p:nvSpPr>
        <p:spPr>
          <a:xfrm>
            <a:off x="5856129" y="1916954"/>
            <a:ext cx="264795" cy="492125"/>
          </a:xfrm>
          <a:custGeom>
            <a:avLst/>
            <a:gdLst/>
            <a:ahLst/>
            <a:cxnLst/>
            <a:rect l="0" t="0" r="0" b="0"/>
            <a:pathLst>
              <a:path w="265176" h="492252">
                <a:moveTo>
                  <a:pt x="104013" y="0"/>
                </a:moveTo>
                <a:lnTo>
                  <a:pt x="161163" y="0"/>
                </a:lnTo>
                <a:lnTo>
                  <a:pt x="161163" y="329852"/>
                </a:lnTo>
                <a:lnTo>
                  <a:pt x="207899" y="249682"/>
                </a:lnTo>
                <a:cubicBezTo>
                  <a:pt x="215900" y="236093"/>
                  <a:pt x="233426" y="231521"/>
                  <a:pt x="247015" y="239395"/>
                </a:cubicBezTo>
                <a:cubicBezTo>
                  <a:pt x="260604" y="247396"/>
                  <a:pt x="265176" y="264922"/>
                  <a:pt x="257302" y="278511"/>
                </a:cubicBezTo>
                <a:lnTo>
                  <a:pt x="132588" y="492252"/>
                </a:lnTo>
                <a:lnTo>
                  <a:pt x="7874" y="278511"/>
                </a:lnTo>
                <a:cubicBezTo>
                  <a:pt x="0" y="264922"/>
                  <a:pt x="4572" y="247396"/>
                  <a:pt x="18161" y="239395"/>
                </a:cubicBezTo>
                <a:cubicBezTo>
                  <a:pt x="31750" y="231521"/>
                  <a:pt x="49276" y="236093"/>
                  <a:pt x="57277" y="249682"/>
                </a:cubicBezTo>
                <a:lnTo>
                  <a:pt x="104013" y="329852"/>
                </a:lnTo>
                <a:lnTo>
                  <a:pt x="104013" y="0"/>
                </a:lnTo>
                <a:close/>
              </a:path>
            </a:pathLst>
          </a:custGeom>
          <a:ln w="0" cap="flat">
            <a:round/>
          </a:ln>
        </p:spPr>
        <p:style>
          <a:lnRef idx="0">
            <a:srgbClr val="000000">
              <a:alpha val="0"/>
            </a:srgbClr>
          </a:lnRef>
          <a:fillRef idx="1">
            <a:srgbClr val="FF0000"/>
          </a:fillRef>
          <a:effectRef idx="0">
            <a:scrgbClr r="0" g="0" b="0"/>
          </a:effectRef>
          <a:fontRef idx="none"/>
        </p:style>
        <p:txBody>
          <a:bodyPr/>
          <a:lstStyle/>
          <a:p>
            <a:endParaRPr lang="zh-CN" altLang="en-US"/>
          </a:p>
        </p:txBody>
      </p:sp>
      <p:grpSp>
        <p:nvGrpSpPr>
          <p:cNvPr id="112" name="组合 111">
            <a:extLst>
              <a:ext uri="{FF2B5EF4-FFF2-40B4-BE49-F238E27FC236}">
                <a16:creationId xmlns:a16="http://schemas.microsoft.com/office/drawing/2014/main" id="{7EA7AC79-E455-4F75-87CF-85CB92488096}"/>
              </a:ext>
            </a:extLst>
          </p:cNvPr>
          <p:cNvGrpSpPr/>
          <p:nvPr/>
        </p:nvGrpSpPr>
        <p:grpSpPr>
          <a:xfrm>
            <a:off x="5829294" y="3974187"/>
            <a:ext cx="1376045" cy="575945"/>
            <a:chOff x="5829294" y="3974187"/>
            <a:chExt cx="1376045" cy="575945"/>
          </a:xfrm>
        </p:grpSpPr>
        <p:sp>
          <p:nvSpPr>
            <p:cNvPr id="83" name="Shape 3106">
              <a:extLst>
                <a:ext uri="{FF2B5EF4-FFF2-40B4-BE49-F238E27FC236}">
                  <a16:creationId xmlns:a16="http://schemas.microsoft.com/office/drawing/2014/main" id="{E0D9F908-9002-45FB-88A9-BF6A3EF75DC0}"/>
                </a:ext>
              </a:extLst>
            </p:cNvPr>
            <p:cNvSpPr/>
            <p:nvPr/>
          </p:nvSpPr>
          <p:spPr>
            <a:xfrm>
              <a:off x="5829294" y="3974187"/>
              <a:ext cx="575945" cy="575945"/>
            </a:xfrm>
            <a:custGeom>
              <a:avLst/>
              <a:gdLst/>
              <a:ahLst/>
              <a:cxnLst/>
              <a:rect l="0" t="0" r="0" b="0"/>
              <a:pathLst>
                <a:path w="576326" h="576199">
                  <a:moveTo>
                    <a:pt x="288163" y="0"/>
                  </a:moveTo>
                  <a:lnTo>
                    <a:pt x="576326" y="576199"/>
                  </a:lnTo>
                  <a:lnTo>
                    <a:pt x="0" y="576199"/>
                  </a:lnTo>
                  <a:lnTo>
                    <a:pt x="288163" y="0"/>
                  </a:lnTo>
                  <a:close/>
                </a:path>
              </a:pathLst>
            </a:custGeom>
            <a:ln w="0" cap="flat">
              <a:round/>
            </a:ln>
          </p:spPr>
          <p:style>
            <a:lnRef idx="0">
              <a:srgbClr val="000000">
                <a:alpha val="0"/>
              </a:srgbClr>
            </a:lnRef>
            <a:fillRef idx="1">
              <a:srgbClr val="FF0000"/>
            </a:fillRef>
            <a:effectRef idx="0">
              <a:scrgbClr r="0" g="0" b="0"/>
            </a:effectRef>
            <a:fontRef idx="none"/>
          </p:style>
          <p:txBody>
            <a:bodyPr/>
            <a:lstStyle/>
            <a:p>
              <a:endParaRPr lang="zh-CN" altLang="en-US"/>
            </a:p>
          </p:txBody>
        </p:sp>
        <p:sp>
          <p:nvSpPr>
            <p:cNvPr id="84" name="Shape 3108">
              <a:extLst>
                <a:ext uri="{FF2B5EF4-FFF2-40B4-BE49-F238E27FC236}">
                  <a16:creationId xmlns:a16="http://schemas.microsoft.com/office/drawing/2014/main" id="{445D29A5-0932-4665-BC50-3C627024CEC6}"/>
                </a:ext>
              </a:extLst>
            </p:cNvPr>
            <p:cNvSpPr/>
            <p:nvPr/>
          </p:nvSpPr>
          <p:spPr>
            <a:xfrm>
              <a:off x="6629394" y="3974187"/>
              <a:ext cx="575945" cy="575945"/>
            </a:xfrm>
            <a:custGeom>
              <a:avLst/>
              <a:gdLst/>
              <a:ahLst/>
              <a:cxnLst/>
              <a:rect l="0" t="0" r="0" b="0"/>
              <a:pathLst>
                <a:path w="576326" h="576199">
                  <a:moveTo>
                    <a:pt x="288163" y="0"/>
                  </a:moveTo>
                  <a:lnTo>
                    <a:pt x="576326" y="576199"/>
                  </a:lnTo>
                  <a:lnTo>
                    <a:pt x="0" y="576199"/>
                  </a:lnTo>
                  <a:lnTo>
                    <a:pt x="288163" y="0"/>
                  </a:lnTo>
                  <a:close/>
                </a:path>
              </a:pathLst>
            </a:custGeom>
            <a:ln w="0" cap="flat">
              <a:round/>
            </a:ln>
          </p:spPr>
          <p:style>
            <a:lnRef idx="0">
              <a:srgbClr val="000000">
                <a:alpha val="0"/>
              </a:srgbClr>
            </a:lnRef>
            <a:fillRef idx="1">
              <a:srgbClr val="FF0000"/>
            </a:fillRef>
            <a:effectRef idx="0">
              <a:scrgbClr r="0" g="0" b="0"/>
            </a:effectRef>
            <a:fontRef idx="none"/>
          </p:style>
          <p:txBody>
            <a:bodyPr/>
            <a:lstStyle/>
            <a:p>
              <a:endParaRPr lang="zh-CN" altLang="en-US"/>
            </a:p>
          </p:txBody>
        </p:sp>
      </p:grpSp>
      <p:sp>
        <p:nvSpPr>
          <p:cNvPr id="85" name="Shape 3279">
            <a:extLst>
              <a:ext uri="{FF2B5EF4-FFF2-40B4-BE49-F238E27FC236}">
                <a16:creationId xmlns:a16="http://schemas.microsoft.com/office/drawing/2014/main" id="{ACD19407-D2B7-4D23-9BB1-F3287A37E4E5}"/>
              </a:ext>
            </a:extLst>
          </p:cNvPr>
          <p:cNvSpPr/>
          <p:nvPr/>
        </p:nvSpPr>
        <p:spPr>
          <a:xfrm>
            <a:off x="6342714" y="2003166"/>
            <a:ext cx="1695708" cy="695429"/>
          </a:xfrm>
          <a:custGeom>
            <a:avLst/>
            <a:gdLst/>
            <a:ahLst/>
            <a:cxnLst/>
            <a:rect l="0" t="0" r="0" b="0"/>
            <a:pathLst>
              <a:path w="1713738" h="630301">
                <a:moveTo>
                  <a:pt x="17399" y="0"/>
                </a:moveTo>
                <a:lnTo>
                  <a:pt x="1567876" y="496592"/>
                </a:lnTo>
                <a:lnTo>
                  <a:pt x="1505839" y="427609"/>
                </a:lnTo>
                <a:cubicBezTo>
                  <a:pt x="1495171" y="415798"/>
                  <a:pt x="1496187" y="397764"/>
                  <a:pt x="1507871" y="387223"/>
                </a:cubicBezTo>
                <a:cubicBezTo>
                  <a:pt x="1519682" y="376682"/>
                  <a:pt x="1537716" y="377571"/>
                  <a:pt x="1548257" y="389382"/>
                </a:cubicBezTo>
                <a:lnTo>
                  <a:pt x="1713738" y="573278"/>
                </a:lnTo>
                <a:lnTo>
                  <a:pt x="1472184" y="626872"/>
                </a:lnTo>
                <a:cubicBezTo>
                  <a:pt x="1456817" y="630301"/>
                  <a:pt x="1441577" y="620522"/>
                  <a:pt x="1438148" y="605155"/>
                </a:cubicBezTo>
                <a:cubicBezTo>
                  <a:pt x="1434719" y="589788"/>
                  <a:pt x="1444371" y="574548"/>
                  <a:pt x="1459865" y="571119"/>
                </a:cubicBezTo>
                <a:lnTo>
                  <a:pt x="1550555" y="550973"/>
                </a:lnTo>
                <a:lnTo>
                  <a:pt x="0" y="54356"/>
                </a:lnTo>
                <a:lnTo>
                  <a:pt x="17399" y="0"/>
                </a:lnTo>
                <a:close/>
              </a:path>
            </a:pathLst>
          </a:custGeom>
          <a:ln w="0" cap="flat">
            <a:round/>
          </a:ln>
        </p:spPr>
        <p:style>
          <a:lnRef idx="0">
            <a:srgbClr val="000000">
              <a:alpha val="0"/>
            </a:srgbClr>
          </a:lnRef>
          <a:fillRef idx="1">
            <a:srgbClr val="FF0000"/>
          </a:fillRef>
          <a:effectRef idx="0">
            <a:scrgbClr r="0" g="0" b="0"/>
          </a:effectRef>
          <a:fontRef idx="none"/>
        </p:style>
        <p:txBody>
          <a:bodyPr/>
          <a:lstStyle/>
          <a:p>
            <a:endParaRPr lang="zh-CN" altLang="en-US"/>
          </a:p>
        </p:txBody>
      </p:sp>
      <p:grpSp>
        <p:nvGrpSpPr>
          <p:cNvPr id="122" name="组合 121">
            <a:extLst>
              <a:ext uri="{FF2B5EF4-FFF2-40B4-BE49-F238E27FC236}">
                <a16:creationId xmlns:a16="http://schemas.microsoft.com/office/drawing/2014/main" id="{F8925B29-8B2F-43F0-B103-A57FDAFC5F93}"/>
              </a:ext>
            </a:extLst>
          </p:cNvPr>
          <p:cNvGrpSpPr/>
          <p:nvPr/>
        </p:nvGrpSpPr>
        <p:grpSpPr>
          <a:xfrm>
            <a:off x="7773381" y="3234880"/>
            <a:ext cx="668020" cy="688975"/>
            <a:chOff x="7773381" y="3234880"/>
            <a:chExt cx="668020" cy="688975"/>
          </a:xfrm>
        </p:grpSpPr>
        <p:sp>
          <p:nvSpPr>
            <p:cNvPr id="86" name="Shape 3398">
              <a:extLst>
                <a:ext uri="{FF2B5EF4-FFF2-40B4-BE49-F238E27FC236}">
                  <a16:creationId xmlns:a16="http://schemas.microsoft.com/office/drawing/2014/main" id="{5DA759B8-FF3B-4D93-ABD5-C3B465AED5A4}"/>
                </a:ext>
              </a:extLst>
            </p:cNvPr>
            <p:cNvSpPr/>
            <p:nvPr/>
          </p:nvSpPr>
          <p:spPr>
            <a:xfrm>
              <a:off x="7773381" y="3234880"/>
              <a:ext cx="555625" cy="525145"/>
            </a:xfrm>
            <a:custGeom>
              <a:avLst/>
              <a:gdLst/>
              <a:ahLst/>
              <a:cxnLst/>
              <a:rect l="0" t="0" r="0" b="0"/>
              <a:pathLst>
                <a:path w="556260" h="525780">
                  <a:moveTo>
                    <a:pt x="517144" y="0"/>
                  </a:moveTo>
                  <a:lnTo>
                    <a:pt x="556260" y="41656"/>
                  </a:lnTo>
                  <a:lnTo>
                    <a:pt x="138037" y="435214"/>
                  </a:lnTo>
                  <a:lnTo>
                    <a:pt x="228346" y="414401"/>
                  </a:lnTo>
                  <a:cubicBezTo>
                    <a:pt x="243713" y="410845"/>
                    <a:pt x="259080" y="420497"/>
                    <a:pt x="262636" y="435864"/>
                  </a:cubicBezTo>
                  <a:cubicBezTo>
                    <a:pt x="266065" y="451231"/>
                    <a:pt x="256540" y="466598"/>
                    <a:pt x="241173" y="470027"/>
                  </a:cubicBezTo>
                  <a:lnTo>
                    <a:pt x="0" y="525780"/>
                  </a:lnTo>
                  <a:lnTo>
                    <a:pt x="70231" y="288417"/>
                  </a:lnTo>
                  <a:cubicBezTo>
                    <a:pt x="74803" y="273304"/>
                    <a:pt x="90678" y="264668"/>
                    <a:pt x="105791" y="269113"/>
                  </a:cubicBezTo>
                  <a:cubicBezTo>
                    <a:pt x="120904" y="273685"/>
                    <a:pt x="129540" y="289560"/>
                    <a:pt x="125095" y="304673"/>
                  </a:cubicBezTo>
                  <a:lnTo>
                    <a:pt x="98750" y="393619"/>
                  </a:lnTo>
                  <a:lnTo>
                    <a:pt x="517144" y="0"/>
                  </a:lnTo>
                  <a:close/>
                </a:path>
              </a:pathLst>
            </a:custGeom>
            <a:ln w="0" cap="flat">
              <a:round/>
            </a:ln>
          </p:spPr>
          <p:style>
            <a:lnRef idx="0">
              <a:srgbClr val="000000">
                <a:alpha val="0"/>
              </a:srgbClr>
            </a:lnRef>
            <a:fillRef idx="1">
              <a:srgbClr val="FF0000"/>
            </a:fillRef>
            <a:effectRef idx="0">
              <a:scrgbClr r="0" g="0" b="0"/>
            </a:effectRef>
            <a:fontRef idx="none"/>
          </p:style>
          <p:txBody>
            <a:bodyPr/>
            <a:lstStyle/>
            <a:p>
              <a:endParaRPr lang="zh-CN" altLang="en-US"/>
            </a:p>
          </p:txBody>
        </p:sp>
        <p:sp>
          <p:nvSpPr>
            <p:cNvPr id="87" name="Shape 3403">
              <a:extLst>
                <a:ext uri="{FF2B5EF4-FFF2-40B4-BE49-F238E27FC236}">
                  <a16:creationId xmlns:a16="http://schemas.microsoft.com/office/drawing/2014/main" id="{A992B7F3-1F71-4661-8079-92403EB4EC88}"/>
                </a:ext>
              </a:extLst>
            </p:cNvPr>
            <p:cNvSpPr/>
            <p:nvPr/>
          </p:nvSpPr>
          <p:spPr>
            <a:xfrm>
              <a:off x="7885776" y="3399980"/>
              <a:ext cx="555625" cy="523875"/>
            </a:xfrm>
            <a:custGeom>
              <a:avLst/>
              <a:gdLst/>
              <a:ahLst/>
              <a:cxnLst/>
              <a:rect l="0" t="0" r="0" b="0"/>
              <a:pathLst>
                <a:path w="556133" h="524129">
                  <a:moveTo>
                    <a:pt x="556133" y="0"/>
                  </a:moveTo>
                  <a:lnTo>
                    <a:pt x="485521" y="237109"/>
                  </a:lnTo>
                  <a:cubicBezTo>
                    <a:pt x="481075" y="252222"/>
                    <a:pt x="465074" y="260858"/>
                    <a:pt x="449961" y="256413"/>
                  </a:cubicBezTo>
                  <a:cubicBezTo>
                    <a:pt x="434848" y="251841"/>
                    <a:pt x="426212" y="235966"/>
                    <a:pt x="430784" y="220853"/>
                  </a:cubicBezTo>
                  <a:lnTo>
                    <a:pt x="457307" y="131768"/>
                  </a:lnTo>
                  <a:lnTo>
                    <a:pt x="38988" y="524129"/>
                  </a:lnTo>
                  <a:lnTo>
                    <a:pt x="0" y="482473"/>
                  </a:lnTo>
                  <a:lnTo>
                    <a:pt x="418142" y="90277"/>
                  </a:lnTo>
                  <a:lnTo>
                    <a:pt x="327660" y="110998"/>
                  </a:lnTo>
                  <a:cubicBezTo>
                    <a:pt x="312293" y="114427"/>
                    <a:pt x="297052" y="104902"/>
                    <a:pt x="293497" y="89535"/>
                  </a:cubicBezTo>
                  <a:cubicBezTo>
                    <a:pt x="289940" y="74168"/>
                    <a:pt x="299593" y="58801"/>
                    <a:pt x="314960" y="55245"/>
                  </a:cubicBezTo>
                  <a:lnTo>
                    <a:pt x="556133" y="0"/>
                  </a:lnTo>
                  <a:close/>
                </a:path>
              </a:pathLst>
            </a:custGeom>
            <a:ln w="0" cap="flat">
              <a:round/>
            </a:ln>
          </p:spPr>
          <p:style>
            <a:lnRef idx="0">
              <a:srgbClr val="000000">
                <a:alpha val="0"/>
              </a:srgbClr>
            </a:lnRef>
            <a:fillRef idx="1">
              <a:srgbClr val="FF0000"/>
            </a:fillRef>
            <a:effectRef idx="0">
              <a:scrgbClr r="0" g="0" b="0"/>
            </a:effectRef>
            <a:fontRef idx="none"/>
          </p:style>
          <p:txBody>
            <a:bodyPr/>
            <a:lstStyle/>
            <a:p>
              <a:endParaRPr lang="zh-CN" altLang="en-US"/>
            </a:p>
          </p:txBody>
        </p:sp>
      </p:grpSp>
      <p:grpSp>
        <p:nvGrpSpPr>
          <p:cNvPr id="123" name="组合 122">
            <a:extLst>
              <a:ext uri="{FF2B5EF4-FFF2-40B4-BE49-F238E27FC236}">
                <a16:creationId xmlns:a16="http://schemas.microsoft.com/office/drawing/2014/main" id="{2F379C54-FE6F-4435-B3DA-502B75221A1C}"/>
              </a:ext>
            </a:extLst>
          </p:cNvPr>
          <p:cNvGrpSpPr/>
          <p:nvPr/>
        </p:nvGrpSpPr>
        <p:grpSpPr>
          <a:xfrm>
            <a:off x="8282546" y="3453972"/>
            <a:ext cx="480695" cy="575945"/>
            <a:chOff x="8282546" y="3453972"/>
            <a:chExt cx="480695" cy="575945"/>
          </a:xfrm>
        </p:grpSpPr>
        <p:sp>
          <p:nvSpPr>
            <p:cNvPr id="88" name="Shape 3518">
              <a:extLst>
                <a:ext uri="{FF2B5EF4-FFF2-40B4-BE49-F238E27FC236}">
                  <a16:creationId xmlns:a16="http://schemas.microsoft.com/office/drawing/2014/main" id="{1C5B291D-66A4-4B0E-80D5-10C24AA859D9}"/>
                </a:ext>
              </a:extLst>
            </p:cNvPr>
            <p:cNvSpPr/>
            <p:nvPr/>
          </p:nvSpPr>
          <p:spPr>
            <a:xfrm>
              <a:off x="8282546" y="3526997"/>
              <a:ext cx="264795" cy="502920"/>
            </a:xfrm>
            <a:custGeom>
              <a:avLst/>
              <a:gdLst/>
              <a:ahLst/>
              <a:cxnLst/>
              <a:rect l="0" t="0" r="0" b="0"/>
              <a:pathLst>
                <a:path w="265303" h="503428">
                  <a:moveTo>
                    <a:pt x="104013" y="0"/>
                  </a:moveTo>
                  <a:lnTo>
                    <a:pt x="161163" y="0"/>
                  </a:lnTo>
                  <a:lnTo>
                    <a:pt x="161260" y="340978"/>
                  </a:lnTo>
                  <a:lnTo>
                    <a:pt x="208026" y="260858"/>
                  </a:lnTo>
                  <a:cubicBezTo>
                    <a:pt x="215900" y="247269"/>
                    <a:pt x="233426" y="242697"/>
                    <a:pt x="247015" y="250571"/>
                  </a:cubicBezTo>
                  <a:cubicBezTo>
                    <a:pt x="260731" y="258572"/>
                    <a:pt x="265303" y="276098"/>
                    <a:pt x="257302" y="289687"/>
                  </a:cubicBezTo>
                  <a:lnTo>
                    <a:pt x="132715" y="503428"/>
                  </a:lnTo>
                  <a:lnTo>
                    <a:pt x="8001" y="289687"/>
                  </a:lnTo>
                  <a:cubicBezTo>
                    <a:pt x="0" y="276098"/>
                    <a:pt x="4572" y="258572"/>
                    <a:pt x="18288" y="250571"/>
                  </a:cubicBezTo>
                  <a:cubicBezTo>
                    <a:pt x="31877" y="242697"/>
                    <a:pt x="49403" y="247269"/>
                    <a:pt x="57277" y="260858"/>
                  </a:cubicBezTo>
                  <a:lnTo>
                    <a:pt x="104110" y="341092"/>
                  </a:lnTo>
                  <a:lnTo>
                    <a:pt x="104013" y="0"/>
                  </a:lnTo>
                  <a:close/>
                </a:path>
              </a:pathLst>
            </a:custGeom>
            <a:ln w="0" cap="flat">
              <a:round/>
            </a:ln>
          </p:spPr>
          <p:style>
            <a:lnRef idx="0">
              <a:srgbClr val="000000">
                <a:alpha val="0"/>
              </a:srgbClr>
            </a:lnRef>
            <a:fillRef idx="1">
              <a:srgbClr val="FF0000"/>
            </a:fillRef>
            <a:effectRef idx="0">
              <a:scrgbClr r="0" g="0" b="0"/>
            </a:effectRef>
            <a:fontRef idx="none"/>
          </p:style>
          <p:txBody>
            <a:bodyPr/>
            <a:lstStyle/>
            <a:p>
              <a:endParaRPr lang="zh-CN" altLang="en-US"/>
            </a:p>
          </p:txBody>
        </p:sp>
        <p:sp>
          <p:nvSpPr>
            <p:cNvPr id="89" name="Shape 3523">
              <a:extLst>
                <a:ext uri="{FF2B5EF4-FFF2-40B4-BE49-F238E27FC236}">
                  <a16:creationId xmlns:a16="http://schemas.microsoft.com/office/drawing/2014/main" id="{AFDA5094-DE82-4CA7-BF37-5FB9550ADA3C}"/>
                </a:ext>
              </a:extLst>
            </p:cNvPr>
            <p:cNvSpPr/>
            <p:nvPr/>
          </p:nvSpPr>
          <p:spPr>
            <a:xfrm>
              <a:off x="8498446" y="3453972"/>
              <a:ext cx="264795" cy="504825"/>
            </a:xfrm>
            <a:custGeom>
              <a:avLst/>
              <a:gdLst/>
              <a:ahLst/>
              <a:cxnLst/>
              <a:rect l="0" t="0" r="0" b="0"/>
              <a:pathLst>
                <a:path w="265303" h="504952">
                  <a:moveTo>
                    <a:pt x="132588" y="0"/>
                  </a:moveTo>
                  <a:lnTo>
                    <a:pt x="257302" y="213868"/>
                  </a:lnTo>
                  <a:cubicBezTo>
                    <a:pt x="265303" y="227457"/>
                    <a:pt x="260731" y="244983"/>
                    <a:pt x="247015" y="252857"/>
                  </a:cubicBezTo>
                  <a:cubicBezTo>
                    <a:pt x="233426" y="260858"/>
                    <a:pt x="215900" y="256286"/>
                    <a:pt x="208026" y="242570"/>
                  </a:cubicBezTo>
                  <a:lnTo>
                    <a:pt x="161163" y="162285"/>
                  </a:lnTo>
                  <a:lnTo>
                    <a:pt x="161163" y="504952"/>
                  </a:lnTo>
                  <a:lnTo>
                    <a:pt x="104013" y="504952"/>
                  </a:lnTo>
                  <a:lnTo>
                    <a:pt x="104013" y="162502"/>
                  </a:lnTo>
                  <a:lnTo>
                    <a:pt x="57277" y="242570"/>
                  </a:lnTo>
                  <a:cubicBezTo>
                    <a:pt x="49403" y="256286"/>
                    <a:pt x="31877" y="260858"/>
                    <a:pt x="18288" y="252857"/>
                  </a:cubicBezTo>
                  <a:cubicBezTo>
                    <a:pt x="4572" y="244983"/>
                    <a:pt x="0" y="227457"/>
                    <a:pt x="8001" y="213868"/>
                  </a:cubicBezTo>
                  <a:lnTo>
                    <a:pt x="132588" y="0"/>
                  </a:lnTo>
                  <a:close/>
                </a:path>
              </a:pathLst>
            </a:custGeom>
            <a:ln w="0" cap="flat">
              <a:round/>
            </a:ln>
          </p:spPr>
          <p:style>
            <a:lnRef idx="0">
              <a:srgbClr val="000000">
                <a:alpha val="0"/>
              </a:srgbClr>
            </a:lnRef>
            <a:fillRef idx="1">
              <a:srgbClr val="FF0000"/>
            </a:fillRef>
            <a:effectRef idx="0">
              <a:scrgbClr r="0" g="0" b="0"/>
            </a:effectRef>
            <a:fontRef idx="none"/>
          </p:style>
          <p:txBody>
            <a:bodyPr/>
            <a:lstStyle/>
            <a:p>
              <a:endParaRPr lang="zh-CN" altLang="en-US"/>
            </a:p>
          </p:txBody>
        </p:sp>
      </p:grpSp>
      <p:grpSp>
        <p:nvGrpSpPr>
          <p:cNvPr id="125" name="组合 124">
            <a:extLst>
              <a:ext uri="{FF2B5EF4-FFF2-40B4-BE49-F238E27FC236}">
                <a16:creationId xmlns:a16="http://schemas.microsoft.com/office/drawing/2014/main" id="{BFDE5F00-C399-4B08-9F37-5FD3E31A4EF2}"/>
              </a:ext>
            </a:extLst>
          </p:cNvPr>
          <p:cNvGrpSpPr/>
          <p:nvPr/>
        </p:nvGrpSpPr>
        <p:grpSpPr>
          <a:xfrm>
            <a:off x="8561825" y="3266840"/>
            <a:ext cx="860425" cy="769620"/>
            <a:chOff x="8561825" y="3266840"/>
            <a:chExt cx="860425" cy="769620"/>
          </a:xfrm>
        </p:grpSpPr>
        <p:sp>
          <p:nvSpPr>
            <p:cNvPr id="90" name="Shape 3638">
              <a:extLst>
                <a:ext uri="{FF2B5EF4-FFF2-40B4-BE49-F238E27FC236}">
                  <a16:creationId xmlns:a16="http://schemas.microsoft.com/office/drawing/2014/main" id="{BEB9DC8B-FE0C-4AC1-8D15-964D51AFA522}"/>
                </a:ext>
              </a:extLst>
            </p:cNvPr>
            <p:cNvSpPr/>
            <p:nvPr/>
          </p:nvSpPr>
          <p:spPr>
            <a:xfrm>
              <a:off x="8561825" y="3388760"/>
              <a:ext cx="697230" cy="647700"/>
            </a:xfrm>
            <a:custGeom>
              <a:avLst/>
              <a:gdLst/>
              <a:ahLst/>
              <a:cxnLst/>
              <a:rect l="0" t="0" r="0" b="0"/>
              <a:pathLst>
                <a:path w="697357" h="648208">
                  <a:moveTo>
                    <a:pt x="38736" y="0"/>
                  </a:moveTo>
                  <a:lnTo>
                    <a:pt x="597564" y="516897"/>
                  </a:lnTo>
                  <a:lnTo>
                    <a:pt x="570485" y="428117"/>
                  </a:lnTo>
                  <a:cubicBezTo>
                    <a:pt x="565786" y="413004"/>
                    <a:pt x="574294" y="397129"/>
                    <a:pt x="589407" y="392430"/>
                  </a:cubicBezTo>
                  <a:cubicBezTo>
                    <a:pt x="604520" y="387858"/>
                    <a:pt x="620523" y="396367"/>
                    <a:pt x="625094" y="411480"/>
                  </a:cubicBezTo>
                  <a:lnTo>
                    <a:pt x="697357" y="648208"/>
                  </a:lnTo>
                  <a:lnTo>
                    <a:pt x="455676" y="594487"/>
                  </a:lnTo>
                  <a:cubicBezTo>
                    <a:pt x="440310" y="591185"/>
                    <a:pt x="430657" y="575818"/>
                    <a:pt x="434087" y="560451"/>
                  </a:cubicBezTo>
                  <a:cubicBezTo>
                    <a:pt x="437388" y="545084"/>
                    <a:pt x="452755" y="535305"/>
                    <a:pt x="468123" y="538734"/>
                  </a:cubicBezTo>
                  <a:lnTo>
                    <a:pt x="558612" y="558836"/>
                  </a:lnTo>
                  <a:lnTo>
                    <a:pt x="0" y="42037"/>
                  </a:lnTo>
                  <a:lnTo>
                    <a:pt x="38736" y="0"/>
                  </a:lnTo>
                  <a:close/>
                </a:path>
              </a:pathLst>
            </a:custGeom>
            <a:ln w="0" cap="flat">
              <a:round/>
            </a:ln>
          </p:spPr>
          <p:style>
            <a:lnRef idx="0">
              <a:srgbClr val="000000">
                <a:alpha val="0"/>
              </a:srgbClr>
            </a:lnRef>
            <a:fillRef idx="1">
              <a:srgbClr val="FF0000"/>
            </a:fillRef>
            <a:effectRef idx="0">
              <a:scrgbClr r="0" g="0" b="0"/>
            </a:effectRef>
            <a:fontRef idx="none"/>
          </p:style>
          <p:txBody>
            <a:bodyPr/>
            <a:lstStyle/>
            <a:p>
              <a:endParaRPr lang="zh-CN" altLang="en-US"/>
            </a:p>
          </p:txBody>
        </p:sp>
        <p:sp>
          <p:nvSpPr>
            <p:cNvPr id="91" name="Shape 3643">
              <a:extLst>
                <a:ext uri="{FF2B5EF4-FFF2-40B4-BE49-F238E27FC236}">
                  <a16:creationId xmlns:a16="http://schemas.microsoft.com/office/drawing/2014/main" id="{74E97725-6CF7-4407-AE45-8FFD2FB91AAA}"/>
                </a:ext>
              </a:extLst>
            </p:cNvPr>
            <p:cNvSpPr/>
            <p:nvPr/>
          </p:nvSpPr>
          <p:spPr>
            <a:xfrm>
              <a:off x="8725020" y="3266840"/>
              <a:ext cx="697230" cy="647700"/>
            </a:xfrm>
            <a:custGeom>
              <a:avLst/>
              <a:gdLst/>
              <a:ahLst/>
              <a:cxnLst/>
              <a:rect l="0" t="0" r="0" b="0"/>
              <a:pathLst>
                <a:path w="697357" h="648081">
                  <a:moveTo>
                    <a:pt x="0" y="0"/>
                  </a:moveTo>
                  <a:lnTo>
                    <a:pt x="241681" y="53594"/>
                  </a:lnTo>
                  <a:cubicBezTo>
                    <a:pt x="257048" y="57023"/>
                    <a:pt x="266700" y="72263"/>
                    <a:pt x="263271" y="87630"/>
                  </a:cubicBezTo>
                  <a:cubicBezTo>
                    <a:pt x="259969" y="103124"/>
                    <a:pt x="244602" y="112776"/>
                    <a:pt x="229235" y="109347"/>
                  </a:cubicBezTo>
                  <a:lnTo>
                    <a:pt x="138650" y="89283"/>
                  </a:lnTo>
                  <a:lnTo>
                    <a:pt x="697357" y="606171"/>
                  </a:lnTo>
                  <a:lnTo>
                    <a:pt x="658622" y="648081"/>
                  </a:lnTo>
                  <a:lnTo>
                    <a:pt x="99794" y="131184"/>
                  </a:lnTo>
                  <a:lnTo>
                    <a:pt x="126873" y="219964"/>
                  </a:lnTo>
                  <a:cubicBezTo>
                    <a:pt x="131572" y="235077"/>
                    <a:pt x="123063" y="251079"/>
                    <a:pt x="107950" y="255651"/>
                  </a:cubicBezTo>
                  <a:cubicBezTo>
                    <a:pt x="92837" y="260223"/>
                    <a:pt x="76835" y="251714"/>
                    <a:pt x="72263" y="236728"/>
                  </a:cubicBezTo>
                  <a:lnTo>
                    <a:pt x="0" y="0"/>
                  </a:lnTo>
                  <a:close/>
                </a:path>
              </a:pathLst>
            </a:custGeom>
            <a:ln w="0" cap="flat">
              <a:round/>
            </a:ln>
          </p:spPr>
          <p:style>
            <a:lnRef idx="0">
              <a:srgbClr val="000000">
                <a:alpha val="0"/>
              </a:srgbClr>
            </a:lnRef>
            <a:fillRef idx="1">
              <a:srgbClr val="FF0000"/>
            </a:fillRef>
            <a:effectRef idx="0">
              <a:scrgbClr r="0" g="0" b="0"/>
            </a:effectRef>
            <a:fontRef idx="none"/>
          </p:style>
          <p:txBody>
            <a:bodyPr/>
            <a:lstStyle/>
            <a:p>
              <a:endParaRPr lang="zh-CN" altLang="en-US"/>
            </a:p>
          </p:txBody>
        </p:sp>
      </p:grpSp>
      <p:sp>
        <p:nvSpPr>
          <p:cNvPr id="94" name="Rectangle 2249">
            <a:extLst>
              <a:ext uri="{FF2B5EF4-FFF2-40B4-BE49-F238E27FC236}">
                <a16:creationId xmlns:a16="http://schemas.microsoft.com/office/drawing/2014/main" id="{9EC01633-1C92-47B1-93E1-6838B0924715}"/>
              </a:ext>
            </a:extLst>
          </p:cNvPr>
          <p:cNvSpPr/>
          <p:nvPr/>
        </p:nvSpPr>
        <p:spPr>
          <a:xfrm>
            <a:off x="7237373" y="2831043"/>
            <a:ext cx="437185" cy="296298"/>
          </a:xfrm>
          <a:prstGeom prst="rect">
            <a:avLst/>
          </a:prstGeom>
          <a:ln>
            <a:noFill/>
          </a:ln>
        </p:spPr>
        <p:txBody>
          <a:bodyPr vert="horz" lIns="0" tIns="0" rIns="0" bIns="0" rtlCol="0">
            <a:noAutofit/>
          </a:bodyPr>
          <a:lstStyle/>
          <a:p>
            <a:pPr>
              <a:lnSpc>
                <a:spcPct val="107000"/>
              </a:lnSpc>
              <a:spcAft>
                <a:spcPts val="800"/>
              </a:spcAft>
            </a:pPr>
            <a:r>
              <a:rPr lang="en-US" sz="1800" b="1" kern="100" dirty="0">
                <a:solidFill>
                  <a:srgbClr val="FF0000"/>
                </a:solidFill>
                <a:effectLst/>
                <a:latin typeface="Cambria Math" panose="02040503050406030204" pitchFamily="18" charset="0"/>
                <a:ea typeface="Cambria Math" panose="02040503050406030204" pitchFamily="18" charset="0"/>
                <a:cs typeface="Verdana" panose="020B0604030504040204" pitchFamily="34" charset="0"/>
              </a:rPr>
              <a:t>α =</a:t>
            </a:r>
            <a:endParaRPr lang="zh-CN" sz="1100" b="1" kern="100" dirty="0">
              <a:solidFill>
                <a:srgbClr val="000000"/>
              </a:solidFill>
              <a:effectLst/>
              <a:latin typeface="Cambria Math" panose="02040503050406030204" pitchFamily="18" charset="0"/>
              <a:ea typeface="Calibri" panose="020F0502020204030204" pitchFamily="34" charset="0"/>
            </a:endParaRPr>
          </a:p>
        </p:txBody>
      </p:sp>
      <p:sp>
        <p:nvSpPr>
          <p:cNvPr id="95" name="Rectangle 2251">
            <a:extLst>
              <a:ext uri="{FF2B5EF4-FFF2-40B4-BE49-F238E27FC236}">
                <a16:creationId xmlns:a16="http://schemas.microsoft.com/office/drawing/2014/main" id="{97543B57-9EBA-4511-86FE-4A5A6A7C77CE}"/>
              </a:ext>
            </a:extLst>
          </p:cNvPr>
          <p:cNvSpPr/>
          <p:nvPr/>
        </p:nvSpPr>
        <p:spPr>
          <a:xfrm>
            <a:off x="7625682" y="2831043"/>
            <a:ext cx="1405801" cy="296298"/>
          </a:xfrm>
          <a:prstGeom prst="rect">
            <a:avLst/>
          </a:prstGeom>
          <a:ln>
            <a:noFill/>
          </a:ln>
        </p:spPr>
        <p:txBody>
          <a:bodyPr vert="horz" lIns="0" tIns="0" rIns="0" bIns="0" rtlCol="0">
            <a:noAutofit/>
          </a:bodyPr>
          <a:lstStyle/>
          <a:p>
            <a:pPr>
              <a:lnSpc>
                <a:spcPct val="107000"/>
              </a:lnSpc>
              <a:spcAft>
                <a:spcPts val="800"/>
              </a:spcAft>
            </a:pPr>
            <a:r>
              <a:rPr lang="en-US" sz="1800" b="1" kern="100" dirty="0">
                <a:solidFill>
                  <a:srgbClr val="FF0000"/>
                </a:solidFill>
                <a:effectLst/>
                <a:latin typeface="Cambria Math" panose="02040503050406030204" pitchFamily="18" charset="0"/>
                <a:ea typeface="Cambria Math" panose="02040503050406030204" pitchFamily="18" charset="0"/>
                <a:cs typeface="Verdana" panose="020B0604030504040204" pitchFamily="34" charset="0"/>
              </a:rPr>
              <a:t>3, β=</a:t>
            </a:r>
            <a:r>
              <a:rPr lang="en-US" altLang="zh-CN" b="1" kern="100" dirty="0">
                <a:solidFill>
                  <a:srgbClr val="FF0000"/>
                </a:solidFill>
                <a:latin typeface="Cambria Math" panose="02040503050406030204" pitchFamily="18" charset="0"/>
                <a:ea typeface="Cambria Math" panose="02040503050406030204" pitchFamily="18" charset="0"/>
                <a:cs typeface="Verdana" panose="020B0604030504040204" pitchFamily="34" charset="0"/>
              </a:rPr>
              <a:t>+∞ </a:t>
            </a:r>
            <a:endParaRPr lang="zh-CN" sz="1100" b="1" kern="100" dirty="0">
              <a:solidFill>
                <a:srgbClr val="000000"/>
              </a:solidFill>
              <a:effectLst/>
              <a:latin typeface="Cambria Math" panose="02040503050406030204" pitchFamily="18" charset="0"/>
              <a:ea typeface="Calibri" panose="020F0502020204030204" pitchFamily="34" charset="0"/>
            </a:endParaRPr>
          </a:p>
        </p:txBody>
      </p:sp>
      <p:grpSp>
        <p:nvGrpSpPr>
          <p:cNvPr id="128" name="组合 127">
            <a:extLst>
              <a:ext uri="{FF2B5EF4-FFF2-40B4-BE49-F238E27FC236}">
                <a16:creationId xmlns:a16="http://schemas.microsoft.com/office/drawing/2014/main" id="{B5309487-9660-487D-B2D8-0FD8062C42BA}"/>
              </a:ext>
            </a:extLst>
          </p:cNvPr>
          <p:cNvGrpSpPr/>
          <p:nvPr/>
        </p:nvGrpSpPr>
        <p:grpSpPr>
          <a:xfrm>
            <a:off x="6612929" y="1763476"/>
            <a:ext cx="1490345" cy="596900"/>
            <a:chOff x="6612929" y="1763476"/>
            <a:chExt cx="1490345" cy="596900"/>
          </a:xfrm>
        </p:grpSpPr>
        <p:sp>
          <p:nvSpPr>
            <p:cNvPr id="96" name="Shape 3762">
              <a:extLst>
                <a:ext uri="{FF2B5EF4-FFF2-40B4-BE49-F238E27FC236}">
                  <a16:creationId xmlns:a16="http://schemas.microsoft.com/office/drawing/2014/main" id="{50CFDCF7-5313-476E-B5C3-251AB94DDC31}"/>
                </a:ext>
              </a:extLst>
            </p:cNvPr>
            <p:cNvSpPr/>
            <p:nvPr/>
          </p:nvSpPr>
          <p:spPr>
            <a:xfrm>
              <a:off x="6612929" y="1763476"/>
              <a:ext cx="1490345" cy="596900"/>
            </a:xfrm>
            <a:custGeom>
              <a:avLst/>
              <a:gdLst/>
              <a:ahLst/>
              <a:cxnLst/>
              <a:rect l="0" t="0" r="0" b="0"/>
              <a:pathLst>
                <a:path w="1490726" h="597408">
                  <a:moveTo>
                    <a:pt x="242951" y="2921"/>
                  </a:moveTo>
                  <a:cubicBezTo>
                    <a:pt x="258445" y="0"/>
                    <a:pt x="273431" y="10160"/>
                    <a:pt x="276479" y="25654"/>
                  </a:cubicBezTo>
                  <a:cubicBezTo>
                    <a:pt x="279400" y="41148"/>
                    <a:pt x="269240" y="56134"/>
                    <a:pt x="253746" y="59055"/>
                  </a:cubicBezTo>
                  <a:lnTo>
                    <a:pt x="162572" y="76577"/>
                  </a:lnTo>
                  <a:lnTo>
                    <a:pt x="1490726" y="543433"/>
                  </a:lnTo>
                  <a:lnTo>
                    <a:pt x="1471676" y="597408"/>
                  </a:lnTo>
                  <a:lnTo>
                    <a:pt x="143758" y="130593"/>
                  </a:lnTo>
                  <a:lnTo>
                    <a:pt x="203835" y="201168"/>
                  </a:lnTo>
                  <a:cubicBezTo>
                    <a:pt x="213995" y="213233"/>
                    <a:pt x="212598" y="231267"/>
                    <a:pt x="200533" y="241427"/>
                  </a:cubicBezTo>
                  <a:cubicBezTo>
                    <a:pt x="188468" y="251714"/>
                    <a:pt x="170434" y="250190"/>
                    <a:pt x="160274" y="238252"/>
                  </a:cubicBezTo>
                  <a:lnTo>
                    <a:pt x="0" y="49657"/>
                  </a:lnTo>
                  <a:lnTo>
                    <a:pt x="242951" y="2921"/>
                  </a:lnTo>
                  <a:close/>
                </a:path>
              </a:pathLst>
            </a:custGeom>
            <a:ln w="0" cap="flat">
              <a:round/>
            </a:ln>
          </p:spPr>
          <p:style>
            <a:lnRef idx="0">
              <a:srgbClr val="000000">
                <a:alpha val="0"/>
              </a:srgbClr>
            </a:lnRef>
            <a:fillRef idx="1">
              <a:srgbClr val="FF0000"/>
            </a:fillRef>
            <a:effectRef idx="0">
              <a:scrgbClr r="0" g="0" b="0"/>
            </a:effectRef>
            <a:fontRef idx="none"/>
          </p:style>
          <p:txBody>
            <a:bodyPr/>
            <a:lstStyle/>
            <a:p>
              <a:endParaRPr lang="zh-CN" altLang="en-US"/>
            </a:p>
          </p:txBody>
        </p:sp>
        <p:sp>
          <p:nvSpPr>
            <p:cNvPr id="97" name="Rectangle 3763">
              <a:extLst>
                <a:ext uri="{FF2B5EF4-FFF2-40B4-BE49-F238E27FC236}">
                  <a16:creationId xmlns:a16="http://schemas.microsoft.com/office/drawing/2014/main" id="{44E815EA-FE82-43FA-AF18-1F7B27B2C639}"/>
                </a:ext>
              </a:extLst>
            </p:cNvPr>
            <p:cNvSpPr/>
            <p:nvPr/>
          </p:nvSpPr>
          <p:spPr>
            <a:xfrm>
              <a:off x="7458658" y="1830394"/>
              <a:ext cx="215900" cy="295910"/>
            </a:xfrm>
            <a:prstGeom prst="rect">
              <a:avLst/>
            </a:prstGeom>
            <a:ln>
              <a:noFill/>
            </a:ln>
          </p:spPr>
          <p:txBody>
            <a:bodyPr vert="horz" lIns="0" tIns="0" rIns="0" bIns="0" rtlCol="0">
              <a:noAutofit/>
            </a:bodyPr>
            <a:lstStyle/>
            <a:p>
              <a:pPr>
                <a:lnSpc>
                  <a:spcPct val="107000"/>
                </a:lnSpc>
                <a:spcAft>
                  <a:spcPts val="800"/>
                </a:spcAft>
              </a:pPr>
              <a:r>
                <a:rPr lang="en-US" sz="1800" b="1" kern="100" dirty="0">
                  <a:solidFill>
                    <a:srgbClr val="FF0000"/>
                  </a:solidFill>
                  <a:effectLst/>
                  <a:latin typeface="Verdana" panose="020B0604030504040204" pitchFamily="34" charset="0"/>
                  <a:ea typeface="Verdana" panose="020B0604030504040204" pitchFamily="34" charset="0"/>
                  <a:cs typeface="Verdana" panose="020B0604030504040204" pitchFamily="34" charset="0"/>
                </a:rPr>
                <a:t>2</a:t>
              </a:r>
              <a:endParaRPr lang="zh-CN" sz="1100" kern="100" dirty="0">
                <a:solidFill>
                  <a:srgbClr val="000000"/>
                </a:solidFill>
                <a:effectLst/>
                <a:latin typeface="Calibri" panose="020F0502020204030204" pitchFamily="34" charset="0"/>
                <a:ea typeface="Calibri" panose="020F0502020204030204" pitchFamily="34" charset="0"/>
              </a:endParaRPr>
            </a:p>
          </p:txBody>
        </p:sp>
      </p:grpSp>
      <p:sp>
        <p:nvSpPr>
          <p:cNvPr id="100" name="矩形 99">
            <a:extLst>
              <a:ext uri="{FF2B5EF4-FFF2-40B4-BE49-F238E27FC236}">
                <a16:creationId xmlns:a16="http://schemas.microsoft.com/office/drawing/2014/main" id="{FDDD0451-6F9D-422B-9E76-6546203FC0F2}"/>
              </a:ext>
            </a:extLst>
          </p:cNvPr>
          <p:cNvSpPr/>
          <p:nvPr/>
        </p:nvSpPr>
        <p:spPr>
          <a:xfrm>
            <a:off x="2098903" y="1581850"/>
            <a:ext cx="1744833" cy="369332"/>
          </a:xfrm>
          <a:prstGeom prst="rect">
            <a:avLst/>
          </a:prstGeom>
          <a:solidFill>
            <a:schemeClr val="bg1"/>
          </a:solidFill>
        </p:spPr>
        <p:txBody>
          <a:bodyPr wrap="square">
            <a:spAutoFit/>
          </a:bodyPr>
          <a:lstStyle/>
          <a:p>
            <a:r>
              <a:rPr lang="en-US" altLang="zh-CN" b="1" kern="100" dirty="0">
                <a:solidFill>
                  <a:srgbClr val="FF0000"/>
                </a:solidFill>
                <a:latin typeface="Cambria Math" panose="02040503050406030204" pitchFamily="18" charset="0"/>
                <a:ea typeface="Cambria Math" panose="02040503050406030204" pitchFamily="18" charset="0"/>
                <a:cs typeface="Verdana" panose="020B0604030504040204" pitchFamily="34" charset="0"/>
              </a:rPr>
              <a:t>   α=- ∞, β=3</a:t>
            </a:r>
            <a:endParaRPr lang="zh-CN" altLang="en-US" dirty="0"/>
          </a:p>
        </p:txBody>
      </p:sp>
      <p:sp>
        <p:nvSpPr>
          <p:cNvPr id="108" name="矩形 107">
            <a:extLst>
              <a:ext uri="{FF2B5EF4-FFF2-40B4-BE49-F238E27FC236}">
                <a16:creationId xmlns:a16="http://schemas.microsoft.com/office/drawing/2014/main" id="{C4713989-C9BC-4E55-9550-ADCD24296D13}"/>
              </a:ext>
            </a:extLst>
          </p:cNvPr>
          <p:cNvSpPr/>
          <p:nvPr/>
        </p:nvSpPr>
        <p:spPr>
          <a:xfrm>
            <a:off x="4474047" y="2610861"/>
            <a:ext cx="1462260" cy="367152"/>
          </a:xfrm>
          <a:prstGeom prst="rect">
            <a:avLst/>
          </a:prstGeom>
        </p:spPr>
        <p:txBody>
          <a:bodyPr wrap="none">
            <a:spAutoFit/>
          </a:bodyPr>
          <a:lstStyle/>
          <a:p>
            <a:pPr>
              <a:lnSpc>
                <a:spcPct val="107000"/>
              </a:lnSpc>
              <a:spcAft>
                <a:spcPts val="800"/>
              </a:spcAft>
            </a:pPr>
            <a:r>
              <a:rPr lang="en-US" altLang="zh-CN" b="1" kern="100" dirty="0">
                <a:solidFill>
                  <a:srgbClr val="FF0000"/>
                </a:solidFill>
                <a:latin typeface="Cambria Math" panose="02040503050406030204" pitchFamily="18" charset="0"/>
                <a:ea typeface="Cambria Math" panose="02040503050406030204" pitchFamily="18" charset="0"/>
                <a:cs typeface="Verdana" panose="020B0604030504040204" pitchFamily="34" charset="0"/>
              </a:rPr>
              <a:t>α= 3, β=+∞ </a:t>
            </a:r>
            <a:endParaRPr lang="zh-CN" altLang="zh-CN" b="1" kern="100" dirty="0">
              <a:solidFill>
                <a:srgbClr val="000000"/>
              </a:solidFill>
              <a:latin typeface="Cambria Math" panose="02040503050406030204" pitchFamily="18" charset="0"/>
              <a:ea typeface="Calibri" panose="020F0502020204030204" pitchFamily="34" charset="0"/>
            </a:endParaRPr>
          </a:p>
        </p:txBody>
      </p:sp>
      <p:sp>
        <p:nvSpPr>
          <p:cNvPr id="109" name="矩形 108">
            <a:extLst>
              <a:ext uri="{FF2B5EF4-FFF2-40B4-BE49-F238E27FC236}">
                <a16:creationId xmlns:a16="http://schemas.microsoft.com/office/drawing/2014/main" id="{CE69BE6D-89A9-449B-8A7A-FB19EB87690E}"/>
              </a:ext>
            </a:extLst>
          </p:cNvPr>
          <p:cNvSpPr/>
          <p:nvPr/>
        </p:nvSpPr>
        <p:spPr>
          <a:xfrm>
            <a:off x="4355303" y="3016924"/>
            <a:ext cx="1362734" cy="367152"/>
          </a:xfrm>
          <a:prstGeom prst="rect">
            <a:avLst/>
          </a:prstGeom>
          <a:solidFill>
            <a:schemeClr val="bg1"/>
          </a:solidFill>
        </p:spPr>
        <p:txBody>
          <a:bodyPr wrap="square">
            <a:spAutoFit/>
          </a:bodyPr>
          <a:lstStyle/>
          <a:p>
            <a:pPr>
              <a:lnSpc>
                <a:spcPct val="107000"/>
              </a:lnSpc>
              <a:spcAft>
                <a:spcPts val="800"/>
              </a:spcAft>
            </a:pPr>
            <a:r>
              <a:rPr lang="en-US" altLang="zh-CN" b="1" kern="100" dirty="0">
                <a:solidFill>
                  <a:srgbClr val="FF0000"/>
                </a:solidFill>
                <a:latin typeface="Cambria Math" panose="02040503050406030204" pitchFamily="18" charset="0"/>
                <a:ea typeface="Cambria Math" panose="02040503050406030204" pitchFamily="18" charset="0"/>
                <a:cs typeface="Verdana" panose="020B0604030504040204" pitchFamily="34" charset="0"/>
              </a:rPr>
              <a:t> α= 3, β=2</a:t>
            </a:r>
            <a:endParaRPr lang="zh-CN" altLang="zh-CN" sz="1100" b="1" kern="100" dirty="0">
              <a:solidFill>
                <a:srgbClr val="000000"/>
              </a:solidFill>
              <a:latin typeface="Cambria Math" panose="02040503050406030204" pitchFamily="18" charset="0"/>
              <a:ea typeface="Calibri" panose="020F0502020204030204" pitchFamily="34" charset="0"/>
            </a:endParaRPr>
          </a:p>
        </p:txBody>
      </p:sp>
      <p:grpSp>
        <p:nvGrpSpPr>
          <p:cNvPr id="118" name="组合 117">
            <a:extLst>
              <a:ext uri="{FF2B5EF4-FFF2-40B4-BE49-F238E27FC236}">
                <a16:creationId xmlns:a16="http://schemas.microsoft.com/office/drawing/2014/main" id="{AAFB118C-704C-4047-A56A-9BA7ED3B595C}"/>
              </a:ext>
            </a:extLst>
          </p:cNvPr>
          <p:cNvGrpSpPr/>
          <p:nvPr/>
        </p:nvGrpSpPr>
        <p:grpSpPr>
          <a:xfrm>
            <a:off x="6089650" y="3180989"/>
            <a:ext cx="783270" cy="781831"/>
            <a:chOff x="6089650" y="3180989"/>
            <a:chExt cx="783270" cy="781831"/>
          </a:xfrm>
        </p:grpSpPr>
        <p:cxnSp>
          <p:nvCxnSpPr>
            <p:cNvPr id="114" name="直接连接符 113">
              <a:extLst>
                <a:ext uri="{FF2B5EF4-FFF2-40B4-BE49-F238E27FC236}">
                  <a16:creationId xmlns:a16="http://schemas.microsoft.com/office/drawing/2014/main" id="{8980A4BA-8CEA-40EB-8004-E43989B9402D}"/>
                </a:ext>
              </a:extLst>
            </p:cNvPr>
            <p:cNvCxnSpPr/>
            <p:nvPr/>
          </p:nvCxnSpPr>
          <p:spPr>
            <a:xfrm>
              <a:off x="6092642" y="3226670"/>
              <a:ext cx="37016" cy="736150"/>
            </a:xfrm>
            <a:prstGeom prst="line">
              <a:avLst/>
            </a:prstGeom>
            <a:ln w="15875">
              <a:prstDash val="lgDash"/>
            </a:ln>
          </p:spPr>
          <p:style>
            <a:lnRef idx="1">
              <a:schemeClr val="dk1"/>
            </a:lnRef>
            <a:fillRef idx="0">
              <a:schemeClr val="dk1"/>
            </a:fillRef>
            <a:effectRef idx="0">
              <a:schemeClr val="dk1"/>
            </a:effectRef>
            <a:fontRef idx="minor">
              <a:schemeClr val="tx1"/>
            </a:fontRef>
          </p:style>
        </p:cxnSp>
        <p:cxnSp>
          <p:nvCxnSpPr>
            <p:cNvPr id="115" name="直接连接符 114">
              <a:extLst>
                <a:ext uri="{FF2B5EF4-FFF2-40B4-BE49-F238E27FC236}">
                  <a16:creationId xmlns:a16="http://schemas.microsoft.com/office/drawing/2014/main" id="{1516A8F7-FD8C-4164-AB11-D42564B6A456}"/>
                </a:ext>
              </a:extLst>
            </p:cNvPr>
            <p:cNvCxnSpPr>
              <a:cxnSpLocks/>
            </p:cNvCxnSpPr>
            <p:nvPr/>
          </p:nvCxnSpPr>
          <p:spPr>
            <a:xfrm>
              <a:off x="6089650" y="3180989"/>
              <a:ext cx="783270" cy="777808"/>
            </a:xfrm>
            <a:prstGeom prst="line">
              <a:avLst/>
            </a:prstGeom>
            <a:ln w="15875">
              <a:prstDash val="lgDash"/>
            </a:ln>
          </p:spPr>
          <p:style>
            <a:lnRef idx="1">
              <a:schemeClr val="dk1"/>
            </a:lnRef>
            <a:fillRef idx="0">
              <a:schemeClr val="dk1"/>
            </a:fillRef>
            <a:effectRef idx="0">
              <a:schemeClr val="dk1"/>
            </a:effectRef>
            <a:fontRef idx="minor">
              <a:schemeClr val="tx1"/>
            </a:fontRef>
          </p:style>
        </p:cxnSp>
      </p:grpSp>
      <p:grpSp>
        <p:nvGrpSpPr>
          <p:cNvPr id="120" name="组合 119">
            <a:extLst>
              <a:ext uri="{FF2B5EF4-FFF2-40B4-BE49-F238E27FC236}">
                <a16:creationId xmlns:a16="http://schemas.microsoft.com/office/drawing/2014/main" id="{3839895B-49B3-4AB7-AAC4-94E8A988078F}"/>
              </a:ext>
            </a:extLst>
          </p:cNvPr>
          <p:cNvGrpSpPr/>
          <p:nvPr/>
        </p:nvGrpSpPr>
        <p:grpSpPr>
          <a:xfrm>
            <a:off x="6111744" y="1905613"/>
            <a:ext cx="427460" cy="766445"/>
            <a:chOff x="6111744" y="1905613"/>
            <a:chExt cx="427460" cy="766445"/>
          </a:xfrm>
        </p:grpSpPr>
        <p:sp>
          <p:nvSpPr>
            <p:cNvPr id="82" name="Shape 3162">
              <a:extLst>
                <a:ext uri="{FF2B5EF4-FFF2-40B4-BE49-F238E27FC236}">
                  <a16:creationId xmlns:a16="http://schemas.microsoft.com/office/drawing/2014/main" id="{91991027-0553-4ECE-B00D-B520E0AD6133}"/>
                </a:ext>
              </a:extLst>
            </p:cNvPr>
            <p:cNvSpPr/>
            <p:nvPr/>
          </p:nvSpPr>
          <p:spPr>
            <a:xfrm>
              <a:off x="6111744" y="1905613"/>
              <a:ext cx="264795" cy="766445"/>
            </a:xfrm>
            <a:custGeom>
              <a:avLst/>
              <a:gdLst/>
              <a:ahLst/>
              <a:cxnLst/>
              <a:rect l="0" t="0" r="0" b="0"/>
              <a:pathLst>
                <a:path w="265176" h="766953">
                  <a:moveTo>
                    <a:pt x="132588" y="0"/>
                  </a:moveTo>
                  <a:lnTo>
                    <a:pt x="257302" y="213868"/>
                  </a:lnTo>
                  <a:cubicBezTo>
                    <a:pt x="265176" y="227457"/>
                    <a:pt x="260604" y="244983"/>
                    <a:pt x="247015" y="252857"/>
                  </a:cubicBezTo>
                  <a:cubicBezTo>
                    <a:pt x="233426" y="260858"/>
                    <a:pt x="215900" y="256286"/>
                    <a:pt x="207899" y="242570"/>
                  </a:cubicBezTo>
                  <a:lnTo>
                    <a:pt x="161163" y="162400"/>
                  </a:lnTo>
                  <a:lnTo>
                    <a:pt x="161163" y="766953"/>
                  </a:lnTo>
                  <a:lnTo>
                    <a:pt x="104013" y="766953"/>
                  </a:lnTo>
                  <a:lnTo>
                    <a:pt x="104013" y="162400"/>
                  </a:lnTo>
                  <a:lnTo>
                    <a:pt x="57277" y="242570"/>
                  </a:lnTo>
                  <a:cubicBezTo>
                    <a:pt x="49276" y="256286"/>
                    <a:pt x="31750" y="260858"/>
                    <a:pt x="18161" y="252857"/>
                  </a:cubicBezTo>
                  <a:cubicBezTo>
                    <a:pt x="4572" y="244983"/>
                    <a:pt x="0" y="227457"/>
                    <a:pt x="7874" y="213868"/>
                  </a:cubicBezTo>
                  <a:lnTo>
                    <a:pt x="132588" y="0"/>
                  </a:lnTo>
                  <a:close/>
                </a:path>
              </a:pathLst>
            </a:custGeom>
            <a:ln w="0" cap="flat">
              <a:round/>
            </a:ln>
          </p:spPr>
          <p:style>
            <a:lnRef idx="0">
              <a:srgbClr val="000000">
                <a:alpha val="0"/>
              </a:srgbClr>
            </a:lnRef>
            <a:fillRef idx="1">
              <a:srgbClr val="FF0000"/>
            </a:fillRef>
            <a:effectRef idx="0">
              <a:scrgbClr r="0" g="0" b="0"/>
            </a:effectRef>
            <a:fontRef idx="none"/>
          </p:style>
          <p:txBody>
            <a:bodyPr/>
            <a:lstStyle/>
            <a:p>
              <a:endParaRPr lang="zh-CN" altLang="en-US"/>
            </a:p>
          </p:txBody>
        </p:sp>
        <p:sp>
          <p:nvSpPr>
            <p:cNvPr id="119" name="矩形 118">
              <a:extLst>
                <a:ext uri="{FF2B5EF4-FFF2-40B4-BE49-F238E27FC236}">
                  <a16:creationId xmlns:a16="http://schemas.microsoft.com/office/drawing/2014/main" id="{D48ED3DD-01FE-47C5-988E-0146992EAE24}"/>
                </a:ext>
              </a:extLst>
            </p:cNvPr>
            <p:cNvSpPr/>
            <p:nvPr/>
          </p:nvSpPr>
          <p:spPr>
            <a:xfrm>
              <a:off x="6191032" y="2166095"/>
              <a:ext cx="348172" cy="372794"/>
            </a:xfrm>
            <a:prstGeom prst="rect">
              <a:avLst/>
            </a:prstGeom>
          </p:spPr>
          <p:txBody>
            <a:bodyPr wrap="none">
              <a:spAutoFit/>
            </a:bodyPr>
            <a:lstStyle/>
            <a:p>
              <a:pPr>
                <a:lnSpc>
                  <a:spcPct val="107000"/>
                </a:lnSpc>
                <a:spcAft>
                  <a:spcPts val="800"/>
                </a:spcAft>
              </a:pPr>
              <a:r>
                <a:rPr lang="en-US" altLang="zh-CN" b="1" kern="100" dirty="0">
                  <a:solidFill>
                    <a:srgbClr val="FF0000"/>
                  </a:solidFill>
                  <a:latin typeface="Verdana" panose="020B0604030504040204" pitchFamily="34" charset="0"/>
                  <a:ea typeface="Verdana" panose="020B0604030504040204" pitchFamily="34" charset="0"/>
                  <a:cs typeface="Verdana" panose="020B0604030504040204" pitchFamily="34" charset="0"/>
                </a:rPr>
                <a:t>2</a:t>
              </a:r>
              <a:endParaRPr lang="zh-CN" altLang="zh-CN" sz="1100" kern="100" dirty="0">
                <a:solidFill>
                  <a:srgbClr val="000000"/>
                </a:solidFill>
                <a:latin typeface="Calibri" panose="020F0502020204030204" pitchFamily="34" charset="0"/>
                <a:ea typeface="Calibri" panose="020F0502020204030204" pitchFamily="34" charset="0"/>
              </a:endParaRPr>
            </a:p>
          </p:txBody>
        </p:sp>
      </p:grpSp>
      <p:sp>
        <p:nvSpPr>
          <p:cNvPr id="121" name="矩形 120">
            <a:extLst>
              <a:ext uri="{FF2B5EF4-FFF2-40B4-BE49-F238E27FC236}">
                <a16:creationId xmlns:a16="http://schemas.microsoft.com/office/drawing/2014/main" id="{F8FA978D-0DE8-4E47-82D6-6FCCE4F53958}"/>
              </a:ext>
            </a:extLst>
          </p:cNvPr>
          <p:cNvSpPr/>
          <p:nvPr/>
        </p:nvSpPr>
        <p:spPr>
          <a:xfrm>
            <a:off x="6647736" y="3223897"/>
            <a:ext cx="1346329" cy="369332"/>
          </a:xfrm>
          <a:prstGeom prst="rect">
            <a:avLst/>
          </a:prstGeom>
        </p:spPr>
        <p:txBody>
          <a:bodyPr wrap="square">
            <a:spAutoFit/>
          </a:bodyPr>
          <a:lstStyle/>
          <a:p>
            <a:r>
              <a:rPr lang="en-US" altLang="zh-CN" b="1" kern="100" dirty="0">
                <a:solidFill>
                  <a:srgbClr val="FF0000"/>
                </a:solidFill>
                <a:latin typeface="Cambria Math" panose="02040503050406030204" pitchFamily="18" charset="0"/>
                <a:ea typeface="Cambria Math" panose="02040503050406030204" pitchFamily="18" charset="0"/>
                <a:cs typeface="Verdana" panose="020B0604030504040204" pitchFamily="34" charset="0"/>
              </a:rPr>
              <a:t>α =3, β=14 </a:t>
            </a:r>
            <a:endParaRPr lang="zh-CN" altLang="en-US" dirty="0"/>
          </a:p>
        </p:txBody>
      </p:sp>
      <p:sp>
        <p:nvSpPr>
          <p:cNvPr id="124" name="矩形 123">
            <a:extLst>
              <a:ext uri="{FF2B5EF4-FFF2-40B4-BE49-F238E27FC236}">
                <a16:creationId xmlns:a16="http://schemas.microsoft.com/office/drawing/2014/main" id="{A698AAEC-FD42-4D12-BB97-96DD631BCDB3}"/>
              </a:ext>
            </a:extLst>
          </p:cNvPr>
          <p:cNvSpPr/>
          <p:nvPr/>
        </p:nvSpPr>
        <p:spPr>
          <a:xfrm>
            <a:off x="7885776" y="4488366"/>
            <a:ext cx="1225015" cy="369332"/>
          </a:xfrm>
          <a:prstGeom prst="rect">
            <a:avLst/>
          </a:prstGeom>
        </p:spPr>
        <p:txBody>
          <a:bodyPr wrap="none">
            <a:spAutoFit/>
          </a:bodyPr>
          <a:lstStyle/>
          <a:p>
            <a:r>
              <a:rPr lang="en-US" altLang="zh-CN" b="1" kern="100" dirty="0">
                <a:solidFill>
                  <a:srgbClr val="FF0000"/>
                </a:solidFill>
                <a:latin typeface="Cambria Math" panose="02040503050406030204" pitchFamily="18" charset="0"/>
                <a:ea typeface="Cambria Math" panose="02040503050406030204" pitchFamily="18" charset="0"/>
                <a:cs typeface="Verdana" panose="020B0604030504040204" pitchFamily="34" charset="0"/>
              </a:rPr>
              <a:t>α =3, β=5 </a:t>
            </a:r>
            <a:endParaRPr lang="zh-CN" altLang="en-US" dirty="0"/>
          </a:p>
        </p:txBody>
      </p:sp>
      <p:sp>
        <p:nvSpPr>
          <p:cNvPr id="127" name="矩形 126">
            <a:extLst>
              <a:ext uri="{FF2B5EF4-FFF2-40B4-BE49-F238E27FC236}">
                <a16:creationId xmlns:a16="http://schemas.microsoft.com/office/drawing/2014/main" id="{E72F2633-8635-4EB6-8A02-7BC43681F6D7}"/>
              </a:ext>
            </a:extLst>
          </p:cNvPr>
          <p:cNvSpPr/>
          <p:nvPr/>
        </p:nvSpPr>
        <p:spPr>
          <a:xfrm>
            <a:off x="9921452" y="4509982"/>
            <a:ext cx="1225015" cy="369332"/>
          </a:xfrm>
          <a:prstGeom prst="rect">
            <a:avLst/>
          </a:prstGeom>
        </p:spPr>
        <p:txBody>
          <a:bodyPr wrap="none">
            <a:spAutoFit/>
          </a:bodyPr>
          <a:lstStyle/>
          <a:p>
            <a:r>
              <a:rPr lang="en-US" altLang="zh-CN" b="1" kern="100" dirty="0">
                <a:solidFill>
                  <a:srgbClr val="FF0000"/>
                </a:solidFill>
                <a:latin typeface="Cambria Math" panose="02040503050406030204" pitchFamily="18" charset="0"/>
                <a:ea typeface="Cambria Math" panose="02040503050406030204" pitchFamily="18" charset="0"/>
                <a:cs typeface="Verdana" panose="020B0604030504040204" pitchFamily="34" charset="0"/>
              </a:rPr>
              <a:t>α =3, β=2 </a:t>
            </a:r>
            <a:endParaRPr lang="zh-CN" altLang="en-US" dirty="0"/>
          </a:p>
        </p:txBody>
      </p:sp>
    </p:spTree>
    <p:extLst>
      <p:ext uri="{BB962C8B-B14F-4D97-AF65-F5344CB8AC3E}">
        <p14:creationId xmlns:p14="http://schemas.microsoft.com/office/powerpoint/2010/main" val="683591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6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7"/>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grpId="1" nodeType="afterEffect">
                                  <p:stCondLst>
                                    <p:cond delay="0"/>
                                  </p:stCondLst>
                                  <p:childTnLst>
                                    <p:set>
                                      <p:cBhvr>
                                        <p:cTn id="11" dur="1" fill="hold">
                                          <p:stCondLst>
                                            <p:cond delay="0"/>
                                          </p:stCondLst>
                                        </p:cTn>
                                        <p:tgtEl>
                                          <p:spTgt spid="68"/>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xit" presetSubtype="0" fill="hold" grpId="0" nodeType="clickEffect">
                                  <p:stCondLst>
                                    <p:cond delay="0"/>
                                  </p:stCondLst>
                                  <p:childTnLst>
                                    <p:set>
                                      <p:cBhvr>
                                        <p:cTn id="15" dur="1" fill="hold">
                                          <p:stCondLst>
                                            <p:cond delay="0"/>
                                          </p:stCondLst>
                                        </p:cTn>
                                        <p:tgtEl>
                                          <p:spTgt spid="66"/>
                                        </p:tgtEl>
                                        <p:attrNameLst>
                                          <p:attrName>style.visibility</p:attrName>
                                        </p:attrNameLst>
                                      </p:cBhvr>
                                      <p:to>
                                        <p:strVal val="hidden"/>
                                      </p:to>
                                    </p:set>
                                  </p:childTnLst>
                                </p:cTn>
                              </p:par>
                              <p:par>
                                <p:cTn id="16" presetID="10" presetClass="exit" presetSubtype="0" fill="hold" grpId="0" nodeType="withEffect">
                                  <p:stCondLst>
                                    <p:cond delay="0"/>
                                  </p:stCondLst>
                                  <p:childTnLst>
                                    <p:animEffect transition="out" filter="fade">
                                      <p:cBhvr>
                                        <p:cTn id="17" dur="500"/>
                                        <p:tgtEl>
                                          <p:spTgt spid="68"/>
                                        </p:tgtEl>
                                      </p:cBhvr>
                                    </p:animEffect>
                                    <p:set>
                                      <p:cBhvr>
                                        <p:cTn id="18" dur="1" fill="hold">
                                          <p:stCondLst>
                                            <p:cond delay="499"/>
                                          </p:stCondLst>
                                        </p:cTn>
                                        <p:tgtEl>
                                          <p:spTgt spid="68"/>
                                        </p:tgtEl>
                                        <p:attrNameLst>
                                          <p:attrName>style.visibility</p:attrName>
                                        </p:attrNameLst>
                                      </p:cBhvr>
                                      <p:to>
                                        <p:strVal val="hidden"/>
                                      </p:to>
                                    </p:set>
                                  </p:childTnLst>
                                </p:cTn>
                              </p:par>
                              <p:par>
                                <p:cTn id="19" presetID="1" presetClass="entr" presetSubtype="0" fill="hold" nodeType="withEffect">
                                  <p:stCondLst>
                                    <p:cond delay="0"/>
                                  </p:stCondLst>
                                  <p:childTnLst>
                                    <p:set>
                                      <p:cBhvr>
                                        <p:cTn id="20" dur="1" fill="hold">
                                          <p:stCondLst>
                                            <p:cond delay="0"/>
                                          </p:stCondLst>
                                        </p:cTn>
                                        <p:tgtEl>
                                          <p:spTgt spid="10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0"/>
                                        </p:tgtEl>
                                        <p:attrNameLst>
                                          <p:attrName>style.visibility</p:attrName>
                                        </p:attrNameLst>
                                      </p:cBhvr>
                                      <p:to>
                                        <p:strVal val="visible"/>
                                      </p:to>
                                    </p:set>
                                  </p:childTnLst>
                                </p:cTn>
                              </p:par>
                              <p:par>
                                <p:cTn id="23" presetID="42" presetClass="path" presetSubtype="0" accel="50000" decel="50000" fill="hold" grpId="1" nodeType="withEffect">
                                  <p:stCondLst>
                                    <p:cond delay="0"/>
                                  </p:stCondLst>
                                  <p:childTnLst>
                                    <p:animMotion origin="layout" path="M -0.02148 -0.00255 L 0.0099 0.08588 " pathEditMode="relative" rAng="0" ptsTypes="AA">
                                      <p:cBhvr>
                                        <p:cTn id="24" dur="250" fill="hold"/>
                                        <p:tgtEl>
                                          <p:spTgt spid="100"/>
                                        </p:tgtEl>
                                        <p:attrNameLst>
                                          <p:attrName>ppt_x</p:attrName>
                                          <p:attrName>ppt_y</p:attrName>
                                        </p:attrNameLst>
                                      </p:cBhvr>
                                      <p:rCtr x="1563" y="4421"/>
                                    </p:animMotion>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nodeType="clickEffect">
                                  <p:stCondLst>
                                    <p:cond delay="0"/>
                                  </p:stCondLst>
                                  <p:childTnLst>
                                    <p:set>
                                      <p:cBhvr>
                                        <p:cTn id="28" dur="1" fill="hold">
                                          <p:stCondLst>
                                            <p:cond delay="0"/>
                                          </p:stCondLst>
                                        </p:cTn>
                                        <p:tgtEl>
                                          <p:spTgt spid="101"/>
                                        </p:tgtEl>
                                        <p:attrNameLst>
                                          <p:attrName>style.visibility</p:attrName>
                                        </p:attrNameLst>
                                      </p:cBhvr>
                                      <p:to>
                                        <p:strVal val="hidden"/>
                                      </p:to>
                                    </p:set>
                                  </p:childTnLst>
                                </p:cTn>
                              </p:par>
                            </p:childTnLst>
                          </p:cTn>
                        </p:par>
                        <p:par>
                          <p:cTn id="29" fill="hold">
                            <p:stCondLst>
                              <p:cond delay="0"/>
                            </p:stCondLst>
                            <p:childTnLst>
                              <p:par>
                                <p:cTn id="30" presetID="1" presetClass="entr" presetSubtype="0" fill="hold" nodeType="afterEffect">
                                  <p:stCondLst>
                                    <p:cond delay="0"/>
                                  </p:stCondLst>
                                  <p:childTnLst>
                                    <p:set>
                                      <p:cBhvr>
                                        <p:cTn id="31" dur="1" fill="hold">
                                          <p:stCondLst>
                                            <p:cond delay="0"/>
                                          </p:stCondLst>
                                        </p:cTn>
                                        <p:tgtEl>
                                          <p:spTgt spid="102"/>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xit" presetSubtype="0" fill="hold" nodeType="clickEffect">
                                  <p:stCondLst>
                                    <p:cond delay="0"/>
                                  </p:stCondLst>
                                  <p:childTnLst>
                                    <p:set>
                                      <p:cBhvr>
                                        <p:cTn id="35" dur="1" fill="hold">
                                          <p:stCondLst>
                                            <p:cond delay="0"/>
                                          </p:stCondLst>
                                        </p:cTn>
                                        <p:tgtEl>
                                          <p:spTgt spid="102"/>
                                        </p:tgtEl>
                                        <p:attrNameLst>
                                          <p:attrName>style.visibility</p:attrName>
                                        </p:attrNameLst>
                                      </p:cBhvr>
                                      <p:to>
                                        <p:strVal val="hidden"/>
                                      </p:to>
                                    </p:set>
                                  </p:childTnLst>
                                </p:cTn>
                              </p:par>
                            </p:childTnLst>
                          </p:cTn>
                        </p:par>
                        <p:par>
                          <p:cTn id="36" fill="hold">
                            <p:stCondLst>
                              <p:cond delay="0"/>
                            </p:stCondLst>
                            <p:childTnLst>
                              <p:par>
                                <p:cTn id="37" presetID="1" presetClass="entr" presetSubtype="0" fill="hold" nodeType="afterEffect">
                                  <p:stCondLst>
                                    <p:cond delay="0"/>
                                  </p:stCondLst>
                                  <p:childTnLst>
                                    <p:set>
                                      <p:cBhvr>
                                        <p:cTn id="38" dur="1" fill="hold">
                                          <p:stCondLst>
                                            <p:cond delay="0"/>
                                          </p:stCondLst>
                                        </p:cTn>
                                        <p:tgtEl>
                                          <p:spTgt spid="10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nodeType="clickEffect">
                                  <p:stCondLst>
                                    <p:cond delay="0"/>
                                  </p:stCondLst>
                                  <p:childTnLst>
                                    <p:set>
                                      <p:cBhvr>
                                        <p:cTn id="42" dur="1" fill="hold">
                                          <p:stCondLst>
                                            <p:cond delay="0"/>
                                          </p:stCondLst>
                                        </p:cTn>
                                        <p:tgtEl>
                                          <p:spTgt spid="103"/>
                                        </p:tgtEl>
                                        <p:attrNameLst>
                                          <p:attrName>style.visibility</p:attrName>
                                        </p:attrNameLst>
                                      </p:cBhvr>
                                      <p:to>
                                        <p:strVal val="hidden"/>
                                      </p:to>
                                    </p:set>
                                  </p:childTnLst>
                                </p:cTn>
                              </p:par>
                            </p:childTnLst>
                          </p:cTn>
                        </p:par>
                        <p:par>
                          <p:cTn id="43" fill="hold">
                            <p:stCondLst>
                              <p:cond delay="0"/>
                            </p:stCondLst>
                            <p:childTnLst>
                              <p:par>
                                <p:cTn id="44" presetID="1" presetClass="entr" presetSubtype="0" fill="hold" nodeType="afterEffect">
                                  <p:stCondLst>
                                    <p:cond delay="0"/>
                                  </p:stCondLst>
                                  <p:childTnLst>
                                    <p:set>
                                      <p:cBhvr>
                                        <p:cTn id="45" dur="1" fill="hold">
                                          <p:stCondLst>
                                            <p:cond delay="0"/>
                                          </p:stCondLst>
                                        </p:cTn>
                                        <p:tgtEl>
                                          <p:spTgt spid="104"/>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xit" presetSubtype="0" fill="hold" nodeType="clickEffect">
                                  <p:stCondLst>
                                    <p:cond delay="0"/>
                                  </p:stCondLst>
                                  <p:childTnLst>
                                    <p:set>
                                      <p:cBhvr>
                                        <p:cTn id="49" dur="1" fill="hold">
                                          <p:stCondLst>
                                            <p:cond delay="0"/>
                                          </p:stCondLst>
                                        </p:cTn>
                                        <p:tgtEl>
                                          <p:spTgt spid="104"/>
                                        </p:tgtEl>
                                        <p:attrNameLst>
                                          <p:attrName>style.visibility</p:attrName>
                                        </p:attrNameLst>
                                      </p:cBhvr>
                                      <p:to>
                                        <p:strVal val="hidden"/>
                                      </p:to>
                                    </p:set>
                                  </p:childTnLst>
                                </p:cTn>
                              </p:par>
                            </p:childTnLst>
                          </p:cTn>
                        </p:par>
                        <p:par>
                          <p:cTn id="50" fill="hold">
                            <p:stCondLst>
                              <p:cond delay="0"/>
                            </p:stCondLst>
                            <p:childTnLst>
                              <p:par>
                                <p:cTn id="51" presetID="1" presetClass="entr" presetSubtype="0" fill="hold" grpId="0" nodeType="afterEffect">
                                  <p:stCondLst>
                                    <p:cond delay="0"/>
                                  </p:stCondLst>
                                  <p:childTnLst>
                                    <p:set>
                                      <p:cBhvr>
                                        <p:cTn id="52" dur="1" fill="hold">
                                          <p:stCondLst>
                                            <p:cond delay="0"/>
                                          </p:stCondLst>
                                        </p:cTn>
                                        <p:tgtEl>
                                          <p:spTgt spid="79"/>
                                        </p:tgtEl>
                                        <p:attrNameLst>
                                          <p:attrName>style.visibility</p:attrName>
                                        </p:attrNameLst>
                                      </p:cBhvr>
                                      <p:to>
                                        <p:strVal val="visible"/>
                                      </p:to>
                                    </p:set>
                                  </p:childTnLst>
                                </p:cTn>
                              </p:par>
                            </p:childTnLst>
                          </p:cTn>
                        </p:par>
                        <p:par>
                          <p:cTn id="53" fill="hold">
                            <p:stCondLst>
                              <p:cond delay="0"/>
                            </p:stCondLst>
                            <p:childTnLst>
                              <p:par>
                                <p:cTn id="54" presetID="1" presetClass="entr" presetSubtype="0" fill="hold" grpId="0" nodeType="afterEffect">
                                  <p:stCondLst>
                                    <p:cond delay="0"/>
                                  </p:stCondLst>
                                  <p:childTnLst>
                                    <p:set>
                                      <p:cBhvr>
                                        <p:cTn id="55" dur="1" fill="hold">
                                          <p:stCondLst>
                                            <p:cond delay="0"/>
                                          </p:stCondLst>
                                        </p:cTn>
                                        <p:tgtEl>
                                          <p:spTgt spid="108"/>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xit" presetSubtype="0" fill="hold" grpId="1" nodeType="clickEffect">
                                  <p:stCondLst>
                                    <p:cond delay="0"/>
                                  </p:stCondLst>
                                  <p:childTnLst>
                                    <p:set>
                                      <p:cBhvr>
                                        <p:cTn id="59" dur="1" fill="hold">
                                          <p:stCondLst>
                                            <p:cond delay="0"/>
                                          </p:stCondLst>
                                        </p:cTn>
                                        <p:tgtEl>
                                          <p:spTgt spid="79"/>
                                        </p:tgtEl>
                                        <p:attrNameLst>
                                          <p:attrName>style.visibility</p:attrName>
                                        </p:attrNameLst>
                                      </p:cBhvr>
                                      <p:to>
                                        <p:strVal val="hidden"/>
                                      </p:to>
                                    </p:set>
                                  </p:childTnLst>
                                </p:cTn>
                              </p:par>
                              <p:par>
                                <p:cTn id="60" presetID="1" presetClass="entr" presetSubtype="0" fill="hold" nodeType="withEffect">
                                  <p:stCondLst>
                                    <p:cond delay="0"/>
                                  </p:stCondLst>
                                  <p:childTnLst>
                                    <p:set>
                                      <p:cBhvr>
                                        <p:cTn id="61" dur="1" fill="hold">
                                          <p:stCondLst>
                                            <p:cond delay="0"/>
                                          </p:stCondLst>
                                        </p:cTn>
                                        <p:tgtEl>
                                          <p:spTgt spid="110"/>
                                        </p:tgtEl>
                                        <p:attrNameLst>
                                          <p:attrName>style.visibility</p:attrName>
                                        </p:attrNameLst>
                                      </p:cBhvr>
                                      <p:to>
                                        <p:strVal val="visible"/>
                                      </p:to>
                                    </p:set>
                                  </p:childTnLst>
                                </p:cTn>
                              </p:par>
                            </p:childTnLst>
                          </p:cTn>
                        </p:par>
                      </p:childTnLst>
                    </p:cTn>
                  </p:par>
                  <p:par>
                    <p:cTn id="62" fill="hold">
                      <p:stCondLst>
                        <p:cond delay="indefinite"/>
                      </p:stCondLst>
                      <p:childTnLst>
                        <p:par>
                          <p:cTn id="63" fill="hold">
                            <p:stCondLst>
                              <p:cond delay="0"/>
                            </p:stCondLst>
                            <p:childTnLst>
                              <p:par>
                                <p:cTn id="64" presetID="1" presetClass="exit" presetSubtype="0" fill="hold" nodeType="clickEffect">
                                  <p:stCondLst>
                                    <p:cond delay="0"/>
                                  </p:stCondLst>
                                  <p:childTnLst>
                                    <p:set>
                                      <p:cBhvr>
                                        <p:cTn id="65" dur="1" fill="hold">
                                          <p:stCondLst>
                                            <p:cond delay="0"/>
                                          </p:stCondLst>
                                        </p:cTn>
                                        <p:tgtEl>
                                          <p:spTgt spid="110"/>
                                        </p:tgtEl>
                                        <p:attrNameLst>
                                          <p:attrName>style.visibility</p:attrName>
                                        </p:attrNameLst>
                                      </p:cBhvr>
                                      <p:to>
                                        <p:strVal val="hidden"/>
                                      </p:to>
                                    </p:set>
                                  </p:childTnLst>
                                </p:cTn>
                              </p:par>
                              <p:par>
                                <p:cTn id="66" presetID="1" presetClass="entr" presetSubtype="0" fill="hold" grpId="0" nodeType="withEffect">
                                  <p:stCondLst>
                                    <p:cond delay="0"/>
                                  </p:stCondLst>
                                  <p:childTnLst>
                                    <p:set>
                                      <p:cBhvr>
                                        <p:cTn id="67" dur="1" fill="hold">
                                          <p:stCondLst>
                                            <p:cond delay="0"/>
                                          </p:stCondLst>
                                        </p:cTn>
                                        <p:tgtEl>
                                          <p:spTgt spid="109"/>
                                        </p:tgtEl>
                                        <p:attrNameLst>
                                          <p:attrName>style.visibility</p:attrName>
                                        </p:attrNameLst>
                                      </p:cBhvr>
                                      <p:to>
                                        <p:strVal val="visible"/>
                                      </p:to>
                                    </p:set>
                                  </p:childTnLst>
                                </p:cTn>
                              </p:par>
                              <p:par>
                                <p:cTn id="68" presetID="42" presetClass="path" presetSubtype="0" accel="50000" decel="50000" fill="hold" grpId="1" nodeType="withEffect">
                                  <p:stCondLst>
                                    <p:cond delay="0"/>
                                  </p:stCondLst>
                                  <p:childTnLst>
                                    <p:animMotion origin="layout" path="M -8.33333E-7 3.33333E-6 L 0.00547 -0.06366 " pathEditMode="relative" rAng="0" ptsTypes="AA">
                                      <p:cBhvr>
                                        <p:cTn id="69" dur="10" fill="hold"/>
                                        <p:tgtEl>
                                          <p:spTgt spid="109"/>
                                        </p:tgtEl>
                                        <p:attrNameLst>
                                          <p:attrName>ppt_x</p:attrName>
                                          <p:attrName>ppt_y</p:attrName>
                                        </p:attrNameLst>
                                      </p:cBhvr>
                                      <p:rCtr x="273" y="-3194"/>
                                    </p:animMotion>
                                  </p:childTnLst>
                                </p:cTn>
                              </p:par>
                            </p:childTnLst>
                          </p:cTn>
                        </p:par>
                      </p:childTnLst>
                    </p:cTn>
                  </p:par>
                  <p:par>
                    <p:cTn id="70" fill="hold">
                      <p:stCondLst>
                        <p:cond delay="indefinite"/>
                      </p:stCondLst>
                      <p:childTnLst>
                        <p:par>
                          <p:cTn id="71" fill="hold">
                            <p:stCondLst>
                              <p:cond delay="0"/>
                            </p:stCondLst>
                            <p:childTnLst>
                              <p:par>
                                <p:cTn id="72" presetID="1" presetClass="exit" presetSubtype="0" fill="hold" nodeType="clickEffect">
                                  <p:stCondLst>
                                    <p:cond delay="0"/>
                                  </p:stCondLst>
                                  <p:childTnLst>
                                    <p:set>
                                      <p:cBhvr>
                                        <p:cTn id="73" dur="1" fill="hold">
                                          <p:stCondLst>
                                            <p:cond delay="0"/>
                                          </p:stCondLst>
                                        </p:cTn>
                                        <p:tgtEl>
                                          <p:spTgt spid="111"/>
                                        </p:tgtEl>
                                        <p:attrNameLst>
                                          <p:attrName>style.visibility</p:attrName>
                                        </p:attrNameLst>
                                      </p:cBhvr>
                                      <p:to>
                                        <p:strVal val="hidden"/>
                                      </p:to>
                                    </p:set>
                                  </p:childTnLst>
                                </p:cTn>
                              </p:par>
                              <p:par>
                                <p:cTn id="74" presetID="1" presetClass="entr" presetSubtype="0" fill="hold" nodeType="withEffect">
                                  <p:stCondLst>
                                    <p:cond delay="0"/>
                                  </p:stCondLst>
                                  <p:childTnLst>
                                    <p:set>
                                      <p:cBhvr>
                                        <p:cTn id="75" dur="1" fill="hold">
                                          <p:stCondLst>
                                            <p:cond delay="0"/>
                                          </p:stCondLst>
                                        </p:cTn>
                                        <p:tgtEl>
                                          <p:spTgt spid="112"/>
                                        </p:tgtEl>
                                        <p:attrNameLst>
                                          <p:attrName>style.visibility</p:attrName>
                                        </p:attrNameLst>
                                      </p:cBhvr>
                                      <p:to>
                                        <p:strVal val="visible"/>
                                      </p:to>
                                    </p:set>
                                  </p:childTnLst>
                                </p:cTn>
                              </p:par>
                              <p:par>
                                <p:cTn id="76" presetID="1" presetClass="entr" presetSubtype="0" fill="hold" nodeType="withEffect">
                                  <p:stCondLst>
                                    <p:cond delay="0"/>
                                  </p:stCondLst>
                                  <p:childTnLst>
                                    <p:set>
                                      <p:cBhvr>
                                        <p:cTn id="77" dur="1" fill="hold">
                                          <p:stCondLst>
                                            <p:cond delay="0"/>
                                          </p:stCondLst>
                                        </p:cTn>
                                        <p:tgtEl>
                                          <p:spTgt spid="118"/>
                                        </p:tgtEl>
                                        <p:attrNameLst>
                                          <p:attrName>style.visibility</p:attrName>
                                        </p:attrNameLst>
                                      </p:cBhvr>
                                      <p:to>
                                        <p:strVal val="visible"/>
                                      </p:to>
                                    </p:set>
                                  </p:childTnLst>
                                </p:cTn>
                              </p:par>
                            </p:childTnLst>
                          </p:cTn>
                        </p:par>
                      </p:childTnLst>
                    </p:cTn>
                  </p:par>
                  <p:par>
                    <p:cTn id="78" fill="hold">
                      <p:stCondLst>
                        <p:cond delay="indefinite"/>
                      </p:stCondLst>
                      <p:childTnLst>
                        <p:par>
                          <p:cTn id="79" fill="hold">
                            <p:stCondLst>
                              <p:cond delay="0"/>
                            </p:stCondLst>
                            <p:childTnLst>
                              <p:par>
                                <p:cTn id="80" presetID="1" presetClass="entr" presetSubtype="0" fill="hold" nodeType="clickEffect">
                                  <p:stCondLst>
                                    <p:cond delay="0"/>
                                  </p:stCondLst>
                                  <p:childTnLst>
                                    <p:set>
                                      <p:cBhvr>
                                        <p:cTn id="81" dur="1" fill="hold">
                                          <p:stCondLst>
                                            <p:cond delay="0"/>
                                          </p:stCondLst>
                                        </p:cTn>
                                        <p:tgtEl>
                                          <p:spTgt spid="120"/>
                                        </p:tgtEl>
                                        <p:attrNameLst>
                                          <p:attrName>style.visibility</p:attrName>
                                        </p:attrNameLst>
                                      </p:cBhvr>
                                      <p:to>
                                        <p:strVal val="visible"/>
                                      </p:to>
                                    </p:set>
                                  </p:childTnLst>
                                </p:cTn>
                              </p:par>
                            </p:childTnLst>
                          </p:cTn>
                        </p:par>
                      </p:childTnLst>
                    </p:cTn>
                  </p:par>
                  <p:par>
                    <p:cTn id="82" fill="hold">
                      <p:stCondLst>
                        <p:cond delay="indefinite"/>
                      </p:stCondLst>
                      <p:childTnLst>
                        <p:par>
                          <p:cTn id="83" fill="hold">
                            <p:stCondLst>
                              <p:cond delay="0"/>
                            </p:stCondLst>
                            <p:childTnLst>
                              <p:par>
                                <p:cTn id="84" presetID="1" presetClass="exit" presetSubtype="0" fill="hold" nodeType="clickEffect">
                                  <p:stCondLst>
                                    <p:cond delay="0"/>
                                  </p:stCondLst>
                                  <p:childTnLst>
                                    <p:set>
                                      <p:cBhvr>
                                        <p:cTn id="85" dur="1" fill="hold">
                                          <p:stCondLst>
                                            <p:cond delay="0"/>
                                          </p:stCondLst>
                                        </p:cTn>
                                        <p:tgtEl>
                                          <p:spTgt spid="120"/>
                                        </p:tgtEl>
                                        <p:attrNameLst>
                                          <p:attrName>style.visibility</p:attrName>
                                        </p:attrNameLst>
                                      </p:cBhvr>
                                      <p:to>
                                        <p:strVal val="hidden"/>
                                      </p:to>
                                    </p:set>
                                  </p:childTnLst>
                                </p:cTn>
                              </p:par>
                              <p:par>
                                <p:cTn id="86" presetID="1" presetClass="entr" presetSubtype="0" fill="hold" grpId="0" nodeType="withEffect">
                                  <p:stCondLst>
                                    <p:cond delay="0"/>
                                  </p:stCondLst>
                                  <p:childTnLst>
                                    <p:set>
                                      <p:cBhvr>
                                        <p:cTn id="87" dur="1" fill="hold">
                                          <p:stCondLst>
                                            <p:cond delay="0"/>
                                          </p:stCondLst>
                                        </p:cTn>
                                        <p:tgtEl>
                                          <p:spTgt spid="85"/>
                                        </p:tgtEl>
                                        <p:attrNameLst>
                                          <p:attrName>style.visibility</p:attrName>
                                        </p:attrNameLst>
                                      </p:cBhvr>
                                      <p:to>
                                        <p:strVal val="visible"/>
                                      </p:to>
                                    </p:set>
                                  </p:childTnLst>
                                </p:cTn>
                              </p:par>
                            </p:childTnLst>
                          </p:cTn>
                        </p:par>
                      </p:childTnLst>
                    </p:cTn>
                  </p:par>
                  <p:par>
                    <p:cTn id="88" fill="hold">
                      <p:stCondLst>
                        <p:cond delay="indefinite"/>
                      </p:stCondLst>
                      <p:childTnLst>
                        <p:par>
                          <p:cTn id="89" fill="hold">
                            <p:stCondLst>
                              <p:cond delay="0"/>
                            </p:stCondLst>
                            <p:childTnLst>
                              <p:par>
                                <p:cTn id="90" presetID="1" presetClass="exit" presetSubtype="0" fill="hold" grpId="1" nodeType="clickEffect">
                                  <p:stCondLst>
                                    <p:cond delay="0"/>
                                  </p:stCondLst>
                                  <p:childTnLst>
                                    <p:set>
                                      <p:cBhvr>
                                        <p:cTn id="91" dur="1" fill="hold">
                                          <p:stCondLst>
                                            <p:cond delay="0"/>
                                          </p:stCondLst>
                                        </p:cTn>
                                        <p:tgtEl>
                                          <p:spTgt spid="85"/>
                                        </p:tgtEl>
                                        <p:attrNameLst>
                                          <p:attrName>style.visibility</p:attrName>
                                        </p:attrNameLst>
                                      </p:cBhvr>
                                      <p:to>
                                        <p:strVal val="hidden"/>
                                      </p:to>
                                    </p:set>
                                  </p:childTnLst>
                                </p:cTn>
                              </p:par>
                              <p:par>
                                <p:cTn id="92" presetID="1" presetClass="entr" presetSubtype="0" fill="hold" grpId="0" nodeType="withEffect">
                                  <p:stCondLst>
                                    <p:cond delay="0"/>
                                  </p:stCondLst>
                                  <p:childTnLst>
                                    <p:set>
                                      <p:cBhvr>
                                        <p:cTn id="93" dur="1" fill="hold">
                                          <p:stCondLst>
                                            <p:cond delay="0"/>
                                          </p:stCondLst>
                                        </p:cTn>
                                        <p:tgtEl>
                                          <p:spTgt spid="95">
                                            <p:txEl>
                                              <p:pRg st="0" end="0"/>
                                            </p:txEl>
                                          </p:spTgt>
                                        </p:tgtEl>
                                        <p:attrNameLst>
                                          <p:attrName>style.visibility</p:attrName>
                                        </p:attrNameLst>
                                      </p:cBhvr>
                                      <p:to>
                                        <p:strVal val="visible"/>
                                      </p:to>
                                    </p:set>
                                  </p:childTnLst>
                                </p:cTn>
                              </p:par>
                              <p:par>
                                <p:cTn id="94" presetID="1" presetClass="entr" presetSubtype="0" fill="hold" grpId="1" nodeType="withEffect">
                                  <p:stCondLst>
                                    <p:cond delay="0"/>
                                  </p:stCondLst>
                                  <p:childTnLst>
                                    <p:set>
                                      <p:cBhvr>
                                        <p:cTn id="95" dur="1" fill="hold">
                                          <p:stCondLst>
                                            <p:cond delay="0"/>
                                          </p:stCondLst>
                                        </p:cTn>
                                        <p:tgtEl>
                                          <p:spTgt spid="94"/>
                                        </p:tgtEl>
                                        <p:attrNameLst>
                                          <p:attrName>style.visibility</p:attrName>
                                        </p:attrNameLst>
                                      </p:cBhvr>
                                      <p:to>
                                        <p:strVal val="visible"/>
                                      </p:to>
                                    </p:set>
                                  </p:childTnLst>
                                </p:cTn>
                              </p:par>
                            </p:childTnLst>
                          </p:cTn>
                        </p:par>
                      </p:childTnLst>
                    </p:cTn>
                  </p:par>
                  <p:par>
                    <p:cTn id="96" fill="hold">
                      <p:stCondLst>
                        <p:cond delay="indefinite"/>
                      </p:stCondLst>
                      <p:childTnLst>
                        <p:par>
                          <p:cTn id="97" fill="hold">
                            <p:stCondLst>
                              <p:cond delay="0"/>
                            </p:stCondLst>
                            <p:childTnLst>
                              <p:par>
                                <p:cTn id="98" presetID="1" presetClass="entr" presetSubtype="0" fill="hold" nodeType="clickEffect">
                                  <p:stCondLst>
                                    <p:cond delay="0"/>
                                  </p:stCondLst>
                                  <p:childTnLst>
                                    <p:set>
                                      <p:cBhvr>
                                        <p:cTn id="99" dur="1" fill="hold">
                                          <p:stCondLst>
                                            <p:cond delay="0"/>
                                          </p:stCondLst>
                                        </p:cTn>
                                        <p:tgtEl>
                                          <p:spTgt spid="122"/>
                                        </p:tgtEl>
                                        <p:attrNameLst>
                                          <p:attrName>style.visibility</p:attrName>
                                        </p:attrNameLst>
                                      </p:cBhvr>
                                      <p:to>
                                        <p:strVal val="visible"/>
                                      </p:to>
                                    </p:set>
                                  </p:childTnLst>
                                </p:cTn>
                              </p:par>
                            </p:childTnLst>
                          </p:cTn>
                        </p:par>
                      </p:childTnLst>
                    </p:cTn>
                  </p:par>
                  <p:par>
                    <p:cTn id="100" fill="hold">
                      <p:stCondLst>
                        <p:cond delay="indefinite"/>
                      </p:stCondLst>
                      <p:childTnLst>
                        <p:par>
                          <p:cTn id="101" fill="hold">
                            <p:stCondLst>
                              <p:cond delay="0"/>
                            </p:stCondLst>
                            <p:childTnLst>
                              <p:par>
                                <p:cTn id="102" presetID="1" presetClass="exit" presetSubtype="0" fill="hold" nodeType="clickEffect">
                                  <p:stCondLst>
                                    <p:cond delay="0"/>
                                  </p:stCondLst>
                                  <p:childTnLst>
                                    <p:set>
                                      <p:cBhvr>
                                        <p:cTn id="103" dur="1" fill="hold">
                                          <p:stCondLst>
                                            <p:cond delay="0"/>
                                          </p:stCondLst>
                                        </p:cTn>
                                        <p:tgtEl>
                                          <p:spTgt spid="122"/>
                                        </p:tgtEl>
                                        <p:attrNameLst>
                                          <p:attrName>style.visibility</p:attrName>
                                        </p:attrNameLst>
                                      </p:cBhvr>
                                      <p:to>
                                        <p:strVal val="hidden"/>
                                      </p:to>
                                    </p:set>
                                  </p:childTnLst>
                                </p:cTn>
                              </p:par>
                              <p:par>
                                <p:cTn id="104" presetID="1" presetClass="exit" presetSubtype="0" fill="hold" nodeType="withEffect">
                                  <p:stCondLst>
                                    <p:cond delay="0"/>
                                  </p:stCondLst>
                                  <p:childTnLst>
                                    <p:set>
                                      <p:cBhvr>
                                        <p:cTn id="105" dur="1" fill="hold">
                                          <p:stCondLst>
                                            <p:cond delay="0"/>
                                          </p:stCondLst>
                                        </p:cTn>
                                        <p:tgtEl>
                                          <p:spTgt spid="95">
                                            <p:txEl>
                                              <p:pRg st="0" end="0"/>
                                            </p:txEl>
                                          </p:spTgt>
                                        </p:tgtEl>
                                        <p:attrNameLst>
                                          <p:attrName>style.visibility</p:attrName>
                                        </p:attrNameLst>
                                      </p:cBhvr>
                                      <p:to>
                                        <p:strVal val="hidden"/>
                                      </p:to>
                                    </p:set>
                                  </p:childTnLst>
                                </p:cTn>
                              </p:par>
                              <p:par>
                                <p:cTn id="106" presetID="1" presetClass="exit" presetSubtype="0" fill="hold" grpId="0" nodeType="withEffect">
                                  <p:stCondLst>
                                    <p:cond delay="0"/>
                                  </p:stCondLst>
                                  <p:childTnLst>
                                    <p:set>
                                      <p:cBhvr>
                                        <p:cTn id="107" dur="1" fill="hold">
                                          <p:stCondLst>
                                            <p:cond delay="0"/>
                                          </p:stCondLst>
                                        </p:cTn>
                                        <p:tgtEl>
                                          <p:spTgt spid="94"/>
                                        </p:tgtEl>
                                        <p:attrNameLst>
                                          <p:attrName>style.visibility</p:attrName>
                                        </p:attrNameLst>
                                      </p:cBhvr>
                                      <p:to>
                                        <p:strVal val="hidden"/>
                                      </p:to>
                                    </p:set>
                                  </p:childTnLst>
                                </p:cTn>
                              </p:par>
                              <p:par>
                                <p:cTn id="108" presetID="1" presetClass="entr" presetSubtype="0" fill="hold" grpId="0" nodeType="withEffect">
                                  <p:stCondLst>
                                    <p:cond delay="0"/>
                                  </p:stCondLst>
                                  <p:childTnLst>
                                    <p:set>
                                      <p:cBhvr>
                                        <p:cTn id="109" dur="1" fill="hold">
                                          <p:stCondLst>
                                            <p:cond delay="0"/>
                                          </p:stCondLst>
                                        </p:cTn>
                                        <p:tgtEl>
                                          <p:spTgt spid="121"/>
                                        </p:tgtEl>
                                        <p:attrNameLst>
                                          <p:attrName>style.visibility</p:attrName>
                                        </p:attrNameLst>
                                      </p:cBhvr>
                                      <p:to>
                                        <p:strVal val="visible"/>
                                      </p:to>
                                    </p:set>
                                  </p:childTnLst>
                                </p:cTn>
                              </p:par>
                              <p:par>
                                <p:cTn id="110" presetID="42" presetClass="path" presetSubtype="0" accel="50000" decel="50000" fill="hold" grpId="1" nodeType="withEffect">
                                  <p:stCondLst>
                                    <p:cond delay="0"/>
                                  </p:stCondLst>
                                  <p:childTnLst>
                                    <p:animMotion origin="layout" path="M -8.33333E-7 -7.40741E-7 L 0.04128 -0.0581 " pathEditMode="relative" rAng="0" ptsTypes="AA">
                                      <p:cBhvr>
                                        <p:cTn id="111" dur="10" fill="hold"/>
                                        <p:tgtEl>
                                          <p:spTgt spid="121"/>
                                        </p:tgtEl>
                                        <p:attrNameLst>
                                          <p:attrName>ppt_x</p:attrName>
                                          <p:attrName>ppt_y</p:attrName>
                                        </p:attrNameLst>
                                      </p:cBhvr>
                                      <p:rCtr x="2057" y="-2917"/>
                                    </p:animMotion>
                                  </p:childTnLst>
                                </p:cTn>
                              </p:par>
                            </p:childTnLst>
                          </p:cTn>
                        </p:par>
                      </p:childTnLst>
                    </p:cTn>
                  </p:par>
                  <p:par>
                    <p:cTn id="112" fill="hold">
                      <p:stCondLst>
                        <p:cond delay="indefinite"/>
                      </p:stCondLst>
                      <p:childTnLst>
                        <p:par>
                          <p:cTn id="113" fill="hold">
                            <p:stCondLst>
                              <p:cond delay="0"/>
                            </p:stCondLst>
                            <p:childTnLst>
                              <p:par>
                                <p:cTn id="114" presetID="1" presetClass="entr" presetSubtype="0" fill="hold" nodeType="clickEffect">
                                  <p:stCondLst>
                                    <p:cond delay="0"/>
                                  </p:stCondLst>
                                  <p:childTnLst>
                                    <p:set>
                                      <p:cBhvr>
                                        <p:cTn id="115" dur="1" fill="hold">
                                          <p:stCondLst>
                                            <p:cond delay="0"/>
                                          </p:stCondLst>
                                        </p:cTn>
                                        <p:tgtEl>
                                          <p:spTgt spid="123"/>
                                        </p:tgtEl>
                                        <p:attrNameLst>
                                          <p:attrName>style.visibility</p:attrName>
                                        </p:attrNameLst>
                                      </p:cBhvr>
                                      <p:to>
                                        <p:strVal val="visible"/>
                                      </p:to>
                                    </p:set>
                                  </p:childTnLst>
                                </p:cTn>
                              </p:par>
                            </p:childTnLst>
                          </p:cTn>
                        </p:par>
                      </p:childTnLst>
                    </p:cTn>
                  </p:par>
                  <p:par>
                    <p:cTn id="116" fill="hold">
                      <p:stCondLst>
                        <p:cond delay="indefinite"/>
                      </p:stCondLst>
                      <p:childTnLst>
                        <p:par>
                          <p:cTn id="117" fill="hold">
                            <p:stCondLst>
                              <p:cond delay="0"/>
                            </p:stCondLst>
                            <p:childTnLst>
                              <p:par>
                                <p:cTn id="118" presetID="1" presetClass="exit" presetSubtype="0" fill="hold" nodeType="clickEffect">
                                  <p:stCondLst>
                                    <p:cond delay="0"/>
                                  </p:stCondLst>
                                  <p:childTnLst>
                                    <p:set>
                                      <p:cBhvr>
                                        <p:cTn id="119" dur="1" fill="hold">
                                          <p:stCondLst>
                                            <p:cond delay="0"/>
                                          </p:stCondLst>
                                        </p:cTn>
                                        <p:tgtEl>
                                          <p:spTgt spid="123"/>
                                        </p:tgtEl>
                                        <p:attrNameLst>
                                          <p:attrName>style.visibility</p:attrName>
                                        </p:attrNameLst>
                                      </p:cBhvr>
                                      <p:to>
                                        <p:strVal val="hidden"/>
                                      </p:to>
                                    </p:set>
                                  </p:childTnLst>
                                </p:cTn>
                              </p:par>
                              <p:par>
                                <p:cTn id="120" presetID="1" presetClass="exit" presetSubtype="0" fill="hold" grpId="2" nodeType="withEffect">
                                  <p:stCondLst>
                                    <p:cond delay="0"/>
                                  </p:stCondLst>
                                  <p:childTnLst>
                                    <p:set>
                                      <p:cBhvr>
                                        <p:cTn id="121" dur="1" fill="hold">
                                          <p:stCondLst>
                                            <p:cond delay="0"/>
                                          </p:stCondLst>
                                        </p:cTn>
                                        <p:tgtEl>
                                          <p:spTgt spid="121"/>
                                        </p:tgtEl>
                                        <p:attrNameLst>
                                          <p:attrName>style.visibility</p:attrName>
                                        </p:attrNameLst>
                                      </p:cBhvr>
                                      <p:to>
                                        <p:strVal val="hidden"/>
                                      </p:to>
                                    </p:set>
                                  </p:childTnLst>
                                </p:cTn>
                              </p:par>
                              <p:par>
                                <p:cTn id="122" presetID="1" presetClass="entr" presetSubtype="0" fill="hold" grpId="0" nodeType="withEffect">
                                  <p:stCondLst>
                                    <p:cond delay="0"/>
                                  </p:stCondLst>
                                  <p:childTnLst>
                                    <p:set>
                                      <p:cBhvr>
                                        <p:cTn id="123" dur="1" fill="hold">
                                          <p:stCondLst>
                                            <p:cond delay="0"/>
                                          </p:stCondLst>
                                        </p:cTn>
                                        <p:tgtEl>
                                          <p:spTgt spid="124"/>
                                        </p:tgtEl>
                                        <p:attrNameLst>
                                          <p:attrName>style.visibility</p:attrName>
                                        </p:attrNameLst>
                                      </p:cBhvr>
                                      <p:to>
                                        <p:strVal val="visible"/>
                                      </p:to>
                                    </p:set>
                                  </p:childTnLst>
                                </p:cTn>
                              </p:par>
                              <p:par>
                                <p:cTn id="124" presetID="42" presetClass="path" presetSubtype="0" accel="50000" decel="50000" fill="hold" grpId="1" nodeType="withEffect">
                                  <p:stCondLst>
                                    <p:cond delay="0"/>
                                  </p:stCondLst>
                                  <p:childTnLst>
                                    <p:animMotion origin="layout" path="M 4.79167E-6 1.11022E-16 L 0.06744 -0.23588 " pathEditMode="relative" rAng="0" ptsTypes="AA">
                                      <p:cBhvr>
                                        <p:cTn id="125" dur="20" fill="hold"/>
                                        <p:tgtEl>
                                          <p:spTgt spid="124"/>
                                        </p:tgtEl>
                                        <p:attrNameLst>
                                          <p:attrName>ppt_x</p:attrName>
                                          <p:attrName>ppt_y</p:attrName>
                                        </p:attrNameLst>
                                      </p:cBhvr>
                                      <p:rCtr x="3372" y="-11806"/>
                                    </p:animMotion>
                                  </p:childTnLst>
                                </p:cTn>
                              </p:par>
                            </p:childTnLst>
                          </p:cTn>
                        </p:par>
                      </p:childTnLst>
                    </p:cTn>
                  </p:par>
                  <p:par>
                    <p:cTn id="126" fill="hold">
                      <p:stCondLst>
                        <p:cond delay="indefinite"/>
                      </p:stCondLst>
                      <p:childTnLst>
                        <p:par>
                          <p:cTn id="127" fill="hold">
                            <p:stCondLst>
                              <p:cond delay="0"/>
                            </p:stCondLst>
                            <p:childTnLst>
                              <p:par>
                                <p:cTn id="128" presetID="1" presetClass="entr" presetSubtype="0" fill="hold" nodeType="clickEffect">
                                  <p:stCondLst>
                                    <p:cond delay="0"/>
                                  </p:stCondLst>
                                  <p:childTnLst>
                                    <p:set>
                                      <p:cBhvr>
                                        <p:cTn id="129" dur="1" fill="hold">
                                          <p:stCondLst>
                                            <p:cond delay="0"/>
                                          </p:stCondLst>
                                        </p:cTn>
                                        <p:tgtEl>
                                          <p:spTgt spid="125"/>
                                        </p:tgtEl>
                                        <p:attrNameLst>
                                          <p:attrName>style.visibility</p:attrName>
                                        </p:attrNameLst>
                                      </p:cBhvr>
                                      <p:to>
                                        <p:strVal val="visible"/>
                                      </p:to>
                                    </p:set>
                                  </p:childTnLst>
                                </p:cTn>
                              </p:par>
                              <p:par>
                                <p:cTn id="130" presetID="1" presetClass="exit" presetSubtype="0" fill="hold" grpId="2" nodeType="withEffect">
                                  <p:stCondLst>
                                    <p:cond delay="0"/>
                                  </p:stCondLst>
                                  <p:childTnLst>
                                    <p:set>
                                      <p:cBhvr>
                                        <p:cTn id="131" dur="1" fill="hold">
                                          <p:stCondLst>
                                            <p:cond delay="0"/>
                                          </p:stCondLst>
                                        </p:cTn>
                                        <p:tgtEl>
                                          <p:spTgt spid="124"/>
                                        </p:tgtEl>
                                        <p:attrNameLst>
                                          <p:attrName>style.visibility</p:attrName>
                                        </p:attrNameLst>
                                      </p:cBhvr>
                                      <p:to>
                                        <p:strVal val="hidden"/>
                                      </p:to>
                                    </p:set>
                                  </p:childTnLst>
                                </p:cTn>
                              </p:par>
                            </p:childTnLst>
                          </p:cTn>
                        </p:par>
                      </p:childTnLst>
                    </p:cTn>
                  </p:par>
                  <p:par>
                    <p:cTn id="132" fill="hold">
                      <p:stCondLst>
                        <p:cond delay="indefinite"/>
                      </p:stCondLst>
                      <p:childTnLst>
                        <p:par>
                          <p:cTn id="133" fill="hold">
                            <p:stCondLst>
                              <p:cond delay="0"/>
                            </p:stCondLst>
                            <p:childTnLst>
                              <p:par>
                                <p:cTn id="134" presetID="1" presetClass="exit" presetSubtype="0" fill="hold" nodeType="clickEffect">
                                  <p:stCondLst>
                                    <p:cond delay="0"/>
                                  </p:stCondLst>
                                  <p:childTnLst>
                                    <p:set>
                                      <p:cBhvr>
                                        <p:cTn id="135" dur="1" fill="hold">
                                          <p:stCondLst>
                                            <p:cond delay="0"/>
                                          </p:stCondLst>
                                        </p:cTn>
                                        <p:tgtEl>
                                          <p:spTgt spid="125"/>
                                        </p:tgtEl>
                                        <p:attrNameLst>
                                          <p:attrName>style.visibility</p:attrName>
                                        </p:attrNameLst>
                                      </p:cBhvr>
                                      <p:to>
                                        <p:strVal val="hidden"/>
                                      </p:to>
                                    </p:set>
                                  </p:childTnLst>
                                </p:cTn>
                              </p:par>
                              <p:par>
                                <p:cTn id="136" presetID="1" presetClass="entr" presetSubtype="0" fill="hold" grpId="0" nodeType="withEffect">
                                  <p:stCondLst>
                                    <p:cond delay="0"/>
                                  </p:stCondLst>
                                  <p:childTnLst>
                                    <p:set>
                                      <p:cBhvr>
                                        <p:cTn id="137" dur="1" fill="hold">
                                          <p:stCondLst>
                                            <p:cond delay="0"/>
                                          </p:stCondLst>
                                        </p:cTn>
                                        <p:tgtEl>
                                          <p:spTgt spid="127"/>
                                        </p:tgtEl>
                                        <p:attrNameLst>
                                          <p:attrName>style.visibility</p:attrName>
                                        </p:attrNameLst>
                                      </p:cBhvr>
                                      <p:to>
                                        <p:strVal val="visible"/>
                                      </p:to>
                                    </p:set>
                                  </p:childTnLst>
                                </p:cTn>
                              </p:par>
                              <p:par>
                                <p:cTn id="138" presetID="42" presetClass="path" presetSubtype="0" accel="50000" decel="50000" fill="hold" grpId="1" nodeType="withEffect">
                                  <p:stCondLst>
                                    <p:cond delay="0"/>
                                  </p:stCondLst>
                                  <p:childTnLst>
                                    <p:animMotion origin="layout" path="M -2.29167E-6 -7.40741E-7 L -0.09948 -0.25625 " pathEditMode="relative" rAng="0" ptsTypes="AA">
                                      <p:cBhvr>
                                        <p:cTn id="139" dur="20" fill="hold"/>
                                        <p:tgtEl>
                                          <p:spTgt spid="127"/>
                                        </p:tgtEl>
                                        <p:attrNameLst>
                                          <p:attrName>ppt_x</p:attrName>
                                          <p:attrName>ppt_y</p:attrName>
                                        </p:attrNameLst>
                                      </p:cBhvr>
                                      <p:rCtr x="-4974" y="-12824"/>
                                    </p:animMotion>
                                  </p:childTnLst>
                                </p:cTn>
                              </p:par>
                              <p:par>
                                <p:cTn id="140" presetID="1" presetClass="entr" presetSubtype="0" fill="hold" nodeType="withEffect">
                                  <p:stCondLst>
                                    <p:cond delay="0"/>
                                  </p:stCondLst>
                                  <p:childTnLst>
                                    <p:set>
                                      <p:cBhvr>
                                        <p:cTn id="141" dur="1" fill="hold">
                                          <p:stCondLst>
                                            <p:cond delay="0"/>
                                          </p:stCondLst>
                                        </p:cTn>
                                        <p:tgtEl>
                                          <p:spTgt spid="128"/>
                                        </p:tgtEl>
                                        <p:attrNameLst>
                                          <p:attrName>style.visibility</p:attrName>
                                        </p:attrNameLst>
                                      </p:cBhvr>
                                      <p:to>
                                        <p:strVal val="visible"/>
                                      </p:to>
                                    </p:set>
                                  </p:childTnLst>
                                </p:cTn>
                              </p:par>
                            </p:childTnLst>
                          </p:cTn>
                        </p:par>
                      </p:childTnLst>
                    </p:cTn>
                  </p:par>
                  <p:par>
                    <p:cTn id="142" fill="hold">
                      <p:stCondLst>
                        <p:cond delay="indefinite"/>
                      </p:stCondLst>
                      <p:childTnLst>
                        <p:par>
                          <p:cTn id="143" fill="hold">
                            <p:stCondLst>
                              <p:cond delay="0"/>
                            </p:stCondLst>
                            <p:childTnLst>
                              <p:par>
                                <p:cTn id="144" presetID="1" presetClass="exit" presetSubtype="0" fill="hold" nodeType="clickEffect">
                                  <p:stCondLst>
                                    <p:cond delay="0"/>
                                  </p:stCondLst>
                                  <p:childTnLst>
                                    <p:set>
                                      <p:cBhvr>
                                        <p:cTn id="145" dur="1" fill="hold">
                                          <p:stCondLst>
                                            <p:cond delay="0"/>
                                          </p:stCondLst>
                                        </p:cTn>
                                        <p:tgtEl>
                                          <p:spTgt spid="12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animBg="1"/>
      <p:bldP spid="66" grpId="1" animBg="1"/>
      <p:bldP spid="67" grpId="0"/>
      <p:bldP spid="68" grpId="0"/>
      <p:bldP spid="68" grpId="1"/>
      <p:bldP spid="79" grpId="0" animBg="1"/>
      <p:bldP spid="79" grpId="1" animBg="1"/>
      <p:bldP spid="85" grpId="0" animBg="1"/>
      <p:bldP spid="85" grpId="1" animBg="1"/>
      <p:bldP spid="94" grpId="0"/>
      <p:bldP spid="94" grpId="1"/>
      <p:bldP spid="95" grpId="0" build="allAtOnce"/>
      <p:bldP spid="100" grpId="0" animBg="1"/>
      <p:bldP spid="100" grpId="1" animBg="1"/>
      <p:bldP spid="108" grpId="0"/>
      <p:bldP spid="109" grpId="0" animBg="1"/>
      <p:bldP spid="109" grpId="1" animBg="1"/>
      <p:bldP spid="121" grpId="0"/>
      <p:bldP spid="121" grpId="1"/>
      <p:bldP spid="121" grpId="2"/>
      <p:bldP spid="124" grpId="0"/>
      <p:bldP spid="124" grpId="1"/>
      <p:bldP spid="124" grpId="2"/>
      <p:bldP spid="127" grpId="0"/>
      <p:bldP spid="127" grpId="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pPr eaLnBrk="1" hangingPunct="1"/>
            <a:r>
              <a:rPr lang="en-US"/>
              <a:t>Game Playing State-of-the-Art</a:t>
            </a:r>
          </a:p>
        </p:txBody>
      </p:sp>
      <p:sp>
        <p:nvSpPr>
          <p:cNvPr id="1098755" name="Rectangle 3"/>
          <p:cNvSpPr>
            <a:spLocks noGrp="1" noChangeArrowheads="1"/>
          </p:cNvSpPr>
          <p:nvPr>
            <p:ph idx="1"/>
          </p:nvPr>
        </p:nvSpPr>
        <p:spPr>
          <a:xfrm>
            <a:off x="381000" y="1295400"/>
            <a:ext cx="5562600" cy="4983162"/>
          </a:xfrm>
        </p:spPr>
        <p:txBody>
          <a:bodyPr>
            <a:normAutofit/>
          </a:bodyPr>
          <a:lstStyle/>
          <a:p>
            <a:pPr eaLnBrk="1" hangingPunct="1">
              <a:lnSpc>
                <a:spcPct val="80000"/>
              </a:lnSpc>
            </a:pPr>
            <a:endParaRPr lang="en-US" sz="1600" b="1" dirty="0"/>
          </a:p>
          <a:p>
            <a:pPr eaLnBrk="1" hangingPunct="1">
              <a:lnSpc>
                <a:spcPct val="80000"/>
              </a:lnSpc>
            </a:pPr>
            <a:r>
              <a:rPr lang="en-US" sz="1900" b="1" dirty="0"/>
              <a:t>Chess:</a:t>
            </a:r>
            <a:r>
              <a:rPr lang="en-US" sz="1900" dirty="0"/>
              <a:t> 1997: Deep Blue defeats human champion Gary Kasparov in a six-game match.  Deep Blue examined 200M positions per second, used very sophisticated evaluation and undisclosed methods for extending some lines of search up to 40 ply.  Current programs are even better, if less historic.</a:t>
            </a:r>
          </a:p>
          <a:p>
            <a:pPr eaLnBrk="1" hangingPunct="1">
              <a:lnSpc>
                <a:spcPct val="80000"/>
              </a:lnSpc>
            </a:pPr>
            <a:endParaRPr lang="en-US" sz="1600" b="1" dirty="0"/>
          </a:p>
          <a:p>
            <a:pPr eaLnBrk="1" hangingPunct="1">
              <a:lnSpc>
                <a:spcPct val="80000"/>
              </a:lnSpc>
            </a:pPr>
            <a:r>
              <a:rPr lang="en-US" sz="1900" b="1" dirty="0"/>
              <a:t>Go: 2016: Alpha GO defeats human champion. Uses Monte Carlo Tree Search, learned evaluation function.</a:t>
            </a:r>
          </a:p>
          <a:p>
            <a:pPr eaLnBrk="1" hangingPunct="1">
              <a:lnSpc>
                <a:spcPct val="80000"/>
              </a:lnSpc>
            </a:pPr>
            <a:endParaRPr lang="en-US" sz="1600" b="1" dirty="0"/>
          </a:p>
          <a:p>
            <a:pPr eaLnBrk="1" hangingPunct="1">
              <a:lnSpc>
                <a:spcPct val="80000"/>
              </a:lnSpc>
            </a:pPr>
            <a:r>
              <a:rPr lang="en-US" sz="1900" b="1" dirty="0" err="1"/>
              <a:t>Pacman</a:t>
            </a:r>
            <a:endParaRPr lang="en-US" sz="1900" dirty="0"/>
          </a:p>
          <a:p>
            <a:pPr eaLnBrk="1" hangingPunct="1">
              <a:lnSpc>
                <a:spcPct val="80000"/>
              </a:lnSpc>
            </a:pPr>
            <a:endParaRPr lang="en-US" sz="1900" dirty="0"/>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943600" y="1360100"/>
            <a:ext cx="6248400" cy="4887716"/>
          </a:xfrm>
          <a:prstGeom prst="rect">
            <a:avLst/>
          </a:prstGeom>
          <a:noFill/>
        </p:spPr>
      </p:pic>
      <p:sp>
        <p:nvSpPr>
          <p:cNvPr id="11" name="Rectangle 10"/>
          <p:cNvSpPr/>
          <p:nvPr/>
        </p:nvSpPr>
        <p:spPr>
          <a:xfrm>
            <a:off x="10746606" y="1371600"/>
            <a:ext cx="1445394" cy="45142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a:blip r:embed="rId4"/>
          <a:stretch>
            <a:fillRect/>
          </a:stretch>
        </p:blipFill>
        <p:spPr>
          <a:xfrm>
            <a:off x="9982199" y="2667000"/>
            <a:ext cx="580465" cy="533400"/>
          </a:xfrm>
          <a:prstGeom prst="rect">
            <a:avLst/>
          </a:prstGeom>
        </p:spPr>
      </p:pic>
      <p:pic>
        <p:nvPicPr>
          <p:cNvPr id="3" name="Picture 2"/>
          <p:cNvPicPr>
            <a:picLocks noChangeAspect="1"/>
          </p:cNvPicPr>
          <p:nvPr/>
        </p:nvPicPr>
        <p:blipFill>
          <a:blip r:embed="rId5"/>
          <a:stretch>
            <a:fillRect/>
          </a:stretch>
        </p:blipFill>
        <p:spPr>
          <a:xfrm>
            <a:off x="10132359" y="3200400"/>
            <a:ext cx="383241" cy="685800"/>
          </a:xfrm>
          <a:prstGeom prst="rect">
            <a:avLst/>
          </a:prstGeom>
        </p:spPr>
      </p:pic>
    </p:spTree>
    <p:extLst>
      <p:ext uri="{BB962C8B-B14F-4D97-AF65-F5344CB8AC3E}">
        <p14:creationId xmlns:p14="http://schemas.microsoft.com/office/powerpoint/2010/main" val="1040610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98755">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F43CB3-112C-4791-9972-A9F9EEA7FB5F}"/>
              </a:ext>
            </a:extLst>
          </p:cNvPr>
          <p:cNvSpPr>
            <a:spLocks noGrp="1"/>
          </p:cNvSpPr>
          <p:nvPr>
            <p:ph type="title"/>
          </p:nvPr>
        </p:nvSpPr>
        <p:spPr/>
        <p:txBody>
          <a:bodyPr/>
          <a:lstStyle/>
          <a:p>
            <a:r>
              <a:rPr lang="en-US" altLang="zh-CN" dirty="0"/>
              <a:t>Alpha-Beta Pruning</a:t>
            </a:r>
            <a:endParaRPr lang="zh-CN" altLang="en-US" dirty="0"/>
          </a:p>
        </p:txBody>
      </p:sp>
      <p:sp>
        <p:nvSpPr>
          <p:cNvPr id="4" name="灯片编号占位符 3">
            <a:extLst>
              <a:ext uri="{FF2B5EF4-FFF2-40B4-BE49-F238E27FC236}">
                <a16:creationId xmlns:a16="http://schemas.microsoft.com/office/drawing/2014/main" id="{B91D19DD-057E-4CB7-BB75-C4F2955443BD}"/>
              </a:ext>
            </a:extLst>
          </p:cNvPr>
          <p:cNvSpPr>
            <a:spLocks noGrp="1"/>
          </p:cNvSpPr>
          <p:nvPr>
            <p:ph type="sldNum" sz="quarter" idx="12"/>
          </p:nvPr>
        </p:nvSpPr>
        <p:spPr/>
        <p:txBody>
          <a:bodyPr/>
          <a:lstStyle/>
          <a:p>
            <a:fld id="{893ACD7D-9A68-44C8-A49A-4B94202CE741}" type="slidenum">
              <a:rPr lang="zh-CN" altLang="en-US" smtClean="0"/>
              <a:t>40</a:t>
            </a:fld>
            <a:endParaRPr lang="zh-CN" altLang="en-US"/>
          </a:p>
        </p:txBody>
      </p:sp>
      <p:grpSp>
        <p:nvGrpSpPr>
          <p:cNvPr id="5" name="Group 31802">
            <a:extLst>
              <a:ext uri="{FF2B5EF4-FFF2-40B4-BE49-F238E27FC236}">
                <a16:creationId xmlns:a16="http://schemas.microsoft.com/office/drawing/2014/main" id="{6F600771-00CD-4FC8-9F7B-EE7B1C8B69ED}"/>
              </a:ext>
            </a:extLst>
          </p:cNvPr>
          <p:cNvGrpSpPr/>
          <p:nvPr/>
        </p:nvGrpSpPr>
        <p:grpSpPr>
          <a:xfrm>
            <a:off x="2164465" y="1226915"/>
            <a:ext cx="7407797" cy="3727047"/>
            <a:chOff x="0" y="0"/>
            <a:chExt cx="7464171" cy="3695808"/>
          </a:xfrm>
        </p:grpSpPr>
        <p:sp>
          <p:nvSpPr>
            <p:cNvPr id="6" name="Shape 3800">
              <a:extLst>
                <a:ext uri="{FF2B5EF4-FFF2-40B4-BE49-F238E27FC236}">
                  <a16:creationId xmlns:a16="http://schemas.microsoft.com/office/drawing/2014/main" id="{167F43D8-0617-4D1E-B373-593C5F5F8D14}"/>
                </a:ext>
              </a:extLst>
            </p:cNvPr>
            <p:cNvSpPr/>
            <p:nvPr/>
          </p:nvSpPr>
          <p:spPr>
            <a:xfrm>
              <a:off x="3650996" y="0"/>
              <a:ext cx="576326" cy="574675"/>
            </a:xfrm>
            <a:custGeom>
              <a:avLst/>
              <a:gdLst/>
              <a:ahLst/>
              <a:cxnLst/>
              <a:rect l="0" t="0" r="0" b="0"/>
              <a:pathLst>
                <a:path w="576326" h="574675">
                  <a:moveTo>
                    <a:pt x="0" y="574675"/>
                  </a:moveTo>
                  <a:lnTo>
                    <a:pt x="288163" y="0"/>
                  </a:lnTo>
                  <a:lnTo>
                    <a:pt x="576326" y="574675"/>
                  </a:lnTo>
                  <a:close/>
                </a:path>
              </a:pathLst>
            </a:custGeom>
            <a:ln w="25400" cap="flat">
              <a:round/>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7" name="Rectangle 3801">
              <a:extLst>
                <a:ext uri="{FF2B5EF4-FFF2-40B4-BE49-F238E27FC236}">
                  <a16:creationId xmlns:a16="http://schemas.microsoft.com/office/drawing/2014/main" id="{555FE03F-10B0-41EF-AC82-4E2AE4B568B7}"/>
                </a:ext>
              </a:extLst>
            </p:cNvPr>
            <p:cNvSpPr/>
            <p:nvPr/>
          </p:nvSpPr>
          <p:spPr>
            <a:xfrm>
              <a:off x="3841750" y="281387"/>
              <a:ext cx="262673" cy="329901"/>
            </a:xfrm>
            <a:prstGeom prst="rect">
              <a:avLst/>
            </a:prstGeom>
            <a:ln>
              <a:noFill/>
            </a:ln>
          </p:spPr>
          <p:txBody>
            <a:bodyPr vert="horz" lIns="0" tIns="0" rIns="0" bIns="0" rtlCol="0">
              <a:noAutofit/>
            </a:bodyPr>
            <a:lstStyle/>
            <a:p>
              <a:pPr>
                <a:lnSpc>
                  <a:spcPct val="107000"/>
                </a:lnSpc>
                <a:spcAft>
                  <a:spcPts val="800"/>
                </a:spcAft>
              </a:pPr>
              <a:r>
                <a:rPr lang="en-US" sz="2000" b="1" kern="100">
                  <a:solidFill>
                    <a:srgbClr val="000000"/>
                  </a:solidFill>
                  <a:effectLst/>
                  <a:latin typeface="Verdana" panose="020B0604030504040204" pitchFamily="34" charset="0"/>
                  <a:ea typeface="Verdana" panose="020B0604030504040204" pitchFamily="34" charset="0"/>
                  <a:cs typeface="Verdana" panose="020B0604030504040204" pitchFamily="34" charset="0"/>
                </a:rPr>
                <a:t>A</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8" name="Rectangle 3802">
              <a:extLst>
                <a:ext uri="{FF2B5EF4-FFF2-40B4-BE49-F238E27FC236}">
                  <a16:creationId xmlns:a16="http://schemas.microsoft.com/office/drawing/2014/main" id="{695D0C85-4C7E-4EF1-9478-B4CDEA9A1B76}"/>
                </a:ext>
              </a:extLst>
            </p:cNvPr>
            <p:cNvSpPr/>
            <p:nvPr/>
          </p:nvSpPr>
          <p:spPr>
            <a:xfrm>
              <a:off x="4039870" y="281387"/>
              <a:ext cx="115765" cy="329901"/>
            </a:xfrm>
            <a:prstGeom prst="rect">
              <a:avLst/>
            </a:prstGeom>
            <a:ln>
              <a:noFill/>
            </a:ln>
          </p:spPr>
          <p:txBody>
            <a:bodyPr vert="horz" lIns="0" tIns="0" rIns="0" bIns="0" rtlCol="0">
              <a:noAutofit/>
            </a:bodyPr>
            <a:lstStyle/>
            <a:p>
              <a:pPr>
                <a:lnSpc>
                  <a:spcPct val="107000"/>
                </a:lnSpc>
                <a:spcAft>
                  <a:spcPts val="800"/>
                </a:spcAft>
              </a:pPr>
              <a:r>
                <a:rPr lang="zh-CN" sz="2000" b="1" kern="100">
                  <a:solidFill>
                    <a:srgbClr val="000000"/>
                  </a:solidFill>
                  <a:effectLst/>
                  <a:latin typeface="Calibri" panose="020F0502020204030204" pitchFamily="34" charset="0"/>
                  <a:ea typeface="Verdana" panose="020B0604030504040204" pitchFamily="34" charset="0"/>
                  <a:cs typeface="Verdana" panose="020B0604030504040204" pitchFamily="34" charset="0"/>
                </a:rPr>
                <a:t> </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9" name="Shape 3804">
              <a:extLst>
                <a:ext uri="{FF2B5EF4-FFF2-40B4-BE49-F238E27FC236}">
                  <a16:creationId xmlns:a16="http://schemas.microsoft.com/office/drawing/2014/main" id="{C0EAFF3C-07FF-487B-8A25-70BD35E37B53}"/>
                </a:ext>
              </a:extLst>
            </p:cNvPr>
            <p:cNvSpPr/>
            <p:nvPr/>
          </p:nvSpPr>
          <p:spPr>
            <a:xfrm>
              <a:off x="1274572" y="1385824"/>
              <a:ext cx="549275" cy="579501"/>
            </a:xfrm>
            <a:custGeom>
              <a:avLst/>
              <a:gdLst/>
              <a:ahLst/>
              <a:cxnLst/>
              <a:rect l="0" t="0" r="0" b="0"/>
              <a:pathLst>
                <a:path w="549275" h="579501">
                  <a:moveTo>
                    <a:pt x="259334" y="579501"/>
                  </a:moveTo>
                  <a:lnTo>
                    <a:pt x="549275" y="0"/>
                  </a:lnTo>
                  <a:lnTo>
                    <a:pt x="0" y="0"/>
                  </a:lnTo>
                  <a:lnTo>
                    <a:pt x="259334" y="579501"/>
                  </a:lnTo>
                  <a:close/>
                </a:path>
              </a:pathLst>
            </a:custGeom>
            <a:ln w="19050" cap="flat">
              <a:round/>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10" name="Rectangle 3805">
              <a:extLst>
                <a:ext uri="{FF2B5EF4-FFF2-40B4-BE49-F238E27FC236}">
                  <a16:creationId xmlns:a16="http://schemas.microsoft.com/office/drawing/2014/main" id="{D3042337-578E-48C8-835B-B107BF9D2D90}"/>
                </a:ext>
              </a:extLst>
            </p:cNvPr>
            <p:cNvSpPr/>
            <p:nvPr/>
          </p:nvSpPr>
          <p:spPr>
            <a:xfrm>
              <a:off x="1452372" y="1489030"/>
              <a:ext cx="257934" cy="329901"/>
            </a:xfrm>
            <a:prstGeom prst="rect">
              <a:avLst/>
            </a:prstGeom>
            <a:ln>
              <a:noFill/>
            </a:ln>
          </p:spPr>
          <p:txBody>
            <a:bodyPr vert="horz" lIns="0" tIns="0" rIns="0" bIns="0" rtlCol="0">
              <a:noAutofit/>
            </a:bodyPr>
            <a:lstStyle/>
            <a:p>
              <a:pPr>
                <a:lnSpc>
                  <a:spcPct val="107000"/>
                </a:lnSpc>
                <a:spcAft>
                  <a:spcPts val="800"/>
                </a:spcAft>
              </a:pPr>
              <a:r>
                <a:rPr lang="en-US" sz="2000" b="1" kern="100">
                  <a:solidFill>
                    <a:srgbClr val="000000"/>
                  </a:solidFill>
                  <a:effectLst/>
                  <a:latin typeface="Verdana" panose="020B0604030504040204" pitchFamily="34" charset="0"/>
                  <a:ea typeface="Verdana" panose="020B0604030504040204" pitchFamily="34" charset="0"/>
                  <a:cs typeface="Verdana" panose="020B0604030504040204" pitchFamily="34" charset="0"/>
                </a:rPr>
                <a:t>B</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11" name="Rectangle 3806">
              <a:extLst>
                <a:ext uri="{FF2B5EF4-FFF2-40B4-BE49-F238E27FC236}">
                  <a16:creationId xmlns:a16="http://schemas.microsoft.com/office/drawing/2014/main" id="{90CBF1FB-9076-4091-A702-A8BCEDCBA758}"/>
                </a:ext>
              </a:extLst>
            </p:cNvPr>
            <p:cNvSpPr/>
            <p:nvPr/>
          </p:nvSpPr>
          <p:spPr>
            <a:xfrm>
              <a:off x="1645920" y="1489030"/>
              <a:ext cx="115766" cy="329901"/>
            </a:xfrm>
            <a:prstGeom prst="rect">
              <a:avLst/>
            </a:prstGeom>
            <a:ln>
              <a:noFill/>
            </a:ln>
          </p:spPr>
          <p:txBody>
            <a:bodyPr vert="horz" lIns="0" tIns="0" rIns="0" bIns="0" rtlCol="0">
              <a:noAutofit/>
            </a:bodyPr>
            <a:lstStyle/>
            <a:p>
              <a:pPr>
                <a:lnSpc>
                  <a:spcPct val="107000"/>
                </a:lnSpc>
                <a:spcAft>
                  <a:spcPts val="800"/>
                </a:spcAft>
              </a:pPr>
              <a:r>
                <a:rPr lang="zh-CN" sz="2000" b="1" kern="100">
                  <a:solidFill>
                    <a:srgbClr val="000000"/>
                  </a:solidFill>
                  <a:effectLst/>
                  <a:latin typeface="Calibri" panose="020F0502020204030204" pitchFamily="34" charset="0"/>
                  <a:ea typeface="Verdana" panose="020B0604030504040204" pitchFamily="34" charset="0"/>
                  <a:cs typeface="Verdana" panose="020B0604030504040204" pitchFamily="34" charset="0"/>
                </a:rPr>
                <a:t> </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12" name="Shape 3808">
              <a:extLst>
                <a:ext uri="{FF2B5EF4-FFF2-40B4-BE49-F238E27FC236}">
                  <a16:creationId xmlns:a16="http://schemas.microsoft.com/office/drawing/2014/main" id="{AC4A5856-FB86-4637-9EA3-9EFA421C52E4}"/>
                </a:ext>
              </a:extLst>
            </p:cNvPr>
            <p:cNvSpPr/>
            <p:nvPr/>
          </p:nvSpPr>
          <p:spPr>
            <a:xfrm>
              <a:off x="3687572" y="1385824"/>
              <a:ext cx="547624" cy="579501"/>
            </a:xfrm>
            <a:custGeom>
              <a:avLst/>
              <a:gdLst/>
              <a:ahLst/>
              <a:cxnLst/>
              <a:rect l="0" t="0" r="0" b="0"/>
              <a:pathLst>
                <a:path w="547624" h="579501">
                  <a:moveTo>
                    <a:pt x="258572" y="579501"/>
                  </a:moveTo>
                  <a:lnTo>
                    <a:pt x="547624" y="0"/>
                  </a:lnTo>
                  <a:lnTo>
                    <a:pt x="0" y="0"/>
                  </a:lnTo>
                  <a:lnTo>
                    <a:pt x="258572" y="579501"/>
                  </a:lnTo>
                  <a:close/>
                </a:path>
              </a:pathLst>
            </a:custGeom>
            <a:ln w="19050" cap="flat">
              <a:round/>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13" name="Rectangle 3809">
              <a:extLst>
                <a:ext uri="{FF2B5EF4-FFF2-40B4-BE49-F238E27FC236}">
                  <a16:creationId xmlns:a16="http://schemas.microsoft.com/office/drawing/2014/main" id="{FBF533DC-B5BA-49DD-8A0A-18C070C04FD2}"/>
                </a:ext>
              </a:extLst>
            </p:cNvPr>
            <p:cNvSpPr/>
            <p:nvPr/>
          </p:nvSpPr>
          <p:spPr>
            <a:xfrm>
              <a:off x="3870071" y="1489030"/>
              <a:ext cx="245071" cy="329901"/>
            </a:xfrm>
            <a:prstGeom prst="rect">
              <a:avLst/>
            </a:prstGeom>
            <a:ln>
              <a:noFill/>
            </a:ln>
          </p:spPr>
          <p:txBody>
            <a:bodyPr vert="horz" lIns="0" tIns="0" rIns="0" bIns="0" rtlCol="0">
              <a:noAutofit/>
            </a:bodyPr>
            <a:lstStyle/>
            <a:p>
              <a:pPr>
                <a:lnSpc>
                  <a:spcPct val="107000"/>
                </a:lnSpc>
                <a:spcAft>
                  <a:spcPts val="800"/>
                </a:spcAft>
              </a:pPr>
              <a:r>
                <a:rPr lang="en-US" sz="2000" b="1" kern="100">
                  <a:solidFill>
                    <a:srgbClr val="000000"/>
                  </a:solidFill>
                  <a:effectLst/>
                  <a:latin typeface="Verdana" panose="020B0604030504040204" pitchFamily="34" charset="0"/>
                  <a:ea typeface="Verdana" panose="020B0604030504040204" pitchFamily="34" charset="0"/>
                  <a:cs typeface="Verdana" panose="020B0604030504040204" pitchFamily="34" charset="0"/>
                </a:rPr>
                <a:t>C</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14" name="Rectangle 3810">
              <a:extLst>
                <a:ext uri="{FF2B5EF4-FFF2-40B4-BE49-F238E27FC236}">
                  <a16:creationId xmlns:a16="http://schemas.microsoft.com/office/drawing/2014/main" id="{94485080-5B5E-4881-9608-89D27664DFA6}"/>
                </a:ext>
              </a:extLst>
            </p:cNvPr>
            <p:cNvSpPr/>
            <p:nvPr/>
          </p:nvSpPr>
          <p:spPr>
            <a:xfrm>
              <a:off x="4054729" y="1489030"/>
              <a:ext cx="115765" cy="329901"/>
            </a:xfrm>
            <a:prstGeom prst="rect">
              <a:avLst/>
            </a:prstGeom>
            <a:ln>
              <a:noFill/>
            </a:ln>
          </p:spPr>
          <p:txBody>
            <a:bodyPr vert="horz" lIns="0" tIns="0" rIns="0" bIns="0" rtlCol="0">
              <a:noAutofit/>
            </a:bodyPr>
            <a:lstStyle/>
            <a:p>
              <a:pPr>
                <a:lnSpc>
                  <a:spcPct val="107000"/>
                </a:lnSpc>
                <a:spcAft>
                  <a:spcPts val="800"/>
                </a:spcAft>
              </a:pPr>
              <a:r>
                <a:rPr lang="zh-CN" sz="2000" b="1" kern="100">
                  <a:solidFill>
                    <a:srgbClr val="000000"/>
                  </a:solidFill>
                  <a:effectLst/>
                  <a:latin typeface="Calibri" panose="020F0502020204030204" pitchFamily="34" charset="0"/>
                  <a:ea typeface="Verdana" panose="020B0604030504040204" pitchFamily="34" charset="0"/>
                  <a:cs typeface="Verdana" panose="020B0604030504040204" pitchFamily="34" charset="0"/>
                </a:rPr>
                <a:t> </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15" name="Shape 3812">
              <a:extLst>
                <a:ext uri="{FF2B5EF4-FFF2-40B4-BE49-F238E27FC236}">
                  <a16:creationId xmlns:a16="http://schemas.microsoft.com/office/drawing/2014/main" id="{78342AD4-F0E4-49FD-88CE-5D08FD99A4E2}"/>
                </a:ext>
              </a:extLst>
            </p:cNvPr>
            <p:cNvSpPr/>
            <p:nvPr/>
          </p:nvSpPr>
          <p:spPr>
            <a:xfrm>
              <a:off x="6098921" y="1385824"/>
              <a:ext cx="549275" cy="579501"/>
            </a:xfrm>
            <a:custGeom>
              <a:avLst/>
              <a:gdLst/>
              <a:ahLst/>
              <a:cxnLst/>
              <a:rect l="0" t="0" r="0" b="0"/>
              <a:pathLst>
                <a:path w="549275" h="579501">
                  <a:moveTo>
                    <a:pt x="259334" y="579501"/>
                  </a:moveTo>
                  <a:lnTo>
                    <a:pt x="549275" y="0"/>
                  </a:lnTo>
                  <a:lnTo>
                    <a:pt x="0" y="0"/>
                  </a:lnTo>
                  <a:lnTo>
                    <a:pt x="259334" y="579501"/>
                  </a:lnTo>
                  <a:close/>
                </a:path>
              </a:pathLst>
            </a:custGeom>
            <a:ln w="19050" cap="flat">
              <a:round/>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16" name="Rectangle 3813">
              <a:extLst>
                <a:ext uri="{FF2B5EF4-FFF2-40B4-BE49-F238E27FC236}">
                  <a16:creationId xmlns:a16="http://schemas.microsoft.com/office/drawing/2014/main" id="{5B61E67B-4E24-44EF-9613-D8AC221EFBE2}"/>
                </a:ext>
              </a:extLst>
            </p:cNvPr>
            <p:cNvSpPr/>
            <p:nvPr/>
          </p:nvSpPr>
          <p:spPr>
            <a:xfrm>
              <a:off x="6268466" y="1489030"/>
              <a:ext cx="280951" cy="329901"/>
            </a:xfrm>
            <a:prstGeom prst="rect">
              <a:avLst/>
            </a:prstGeom>
            <a:ln>
              <a:noFill/>
            </a:ln>
          </p:spPr>
          <p:txBody>
            <a:bodyPr vert="horz" lIns="0" tIns="0" rIns="0" bIns="0" rtlCol="0">
              <a:noAutofit/>
            </a:bodyPr>
            <a:lstStyle/>
            <a:p>
              <a:pPr>
                <a:lnSpc>
                  <a:spcPct val="107000"/>
                </a:lnSpc>
                <a:spcAft>
                  <a:spcPts val="800"/>
                </a:spcAft>
              </a:pPr>
              <a:r>
                <a:rPr lang="en-US" sz="2000" b="1" kern="100">
                  <a:solidFill>
                    <a:srgbClr val="000000"/>
                  </a:solidFill>
                  <a:effectLst/>
                  <a:latin typeface="Verdana" panose="020B0604030504040204" pitchFamily="34" charset="0"/>
                  <a:ea typeface="Verdana" panose="020B0604030504040204" pitchFamily="34" charset="0"/>
                  <a:cs typeface="Verdana" panose="020B0604030504040204" pitchFamily="34" charset="0"/>
                </a:rPr>
                <a:t>D</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17" name="Rectangle 3814">
              <a:extLst>
                <a:ext uri="{FF2B5EF4-FFF2-40B4-BE49-F238E27FC236}">
                  <a16:creationId xmlns:a16="http://schemas.microsoft.com/office/drawing/2014/main" id="{12D73357-C192-4F54-9B56-8C1105AA251D}"/>
                </a:ext>
              </a:extLst>
            </p:cNvPr>
            <p:cNvSpPr/>
            <p:nvPr/>
          </p:nvSpPr>
          <p:spPr>
            <a:xfrm>
              <a:off x="6480303" y="1489030"/>
              <a:ext cx="115766" cy="329901"/>
            </a:xfrm>
            <a:prstGeom prst="rect">
              <a:avLst/>
            </a:prstGeom>
            <a:ln>
              <a:noFill/>
            </a:ln>
          </p:spPr>
          <p:txBody>
            <a:bodyPr vert="horz" lIns="0" tIns="0" rIns="0" bIns="0" rtlCol="0">
              <a:noAutofit/>
            </a:bodyPr>
            <a:lstStyle/>
            <a:p>
              <a:pPr>
                <a:lnSpc>
                  <a:spcPct val="107000"/>
                </a:lnSpc>
                <a:spcAft>
                  <a:spcPts val="800"/>
                </a:spcAft>
              </a:pPr>
              <a:r>
                <a:rPr lang="zh-CN" sz="2000" b="1" kern="100">
                  <a:solidFill>
                    <a:srgbClr val="000000"/>
                  </a:solidFill>
                  <a:effectLst/>
                  <a:latin typeface="Calibri" panose="020F0502020204030204" pitchFamily="34" charset="0"/>
                  <a:ea typeface="Verdana" panose="020B0604030504040204" pitchFamily="34" charset="0"/>
                  <a:cs typeface="Verdana" panose="020B0604030504040204" pitchFamily="34" charset="0"/>
                </a:rPr>
                <a:t> </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18" name="Shape 3816">
              <a:extLst>
                <a:ext uri="{FF2B5EF4-FFF2-40B4-BE49-F238E27FC236}">
                  <a16:creationId xmlns:a16="http://schemas.microsoft.com/office/drawing/2014/main" id="{2CD8CA1D-34BD-4BC9-A43F-63571B53C5CD}"/>
                </a:ext>
              </a:extLst>
            </p:cNvPr>
            <p:cNvSpPr/>
            <p:nvPr/>
          </p:nvSpPr>
          <p:spPr>
            <a:xfrm>
              <a:off x="482346" y="2735199"/>
              <a:ext cx="576326" cy="576199"/>
            </a:xfrm>
            <a:custGeom>
              <a:avLst/>
              <a:gdLst/>
              <a:ahLst/>
              <a:cxnLst/>
              <a:rect l="0" t="0" r="0" b="0"/>
              <a:pathLst>
                <a:path w="576326" h="576199">
                  <a:moveTo>
                    <a:pt x="0" y="576199"/>
                  </a:moveTo>
                  <a:lnTo>
                    <a:pt x="288163" y="0"/>
                  </a:lnTo>
                  <a:lnTo>
                    <a:pt x="576326" y="576199"/>
                  </a:lnTo>
                  <a:close/>
                </a:path>
              </a:pathLst>
            </a:custGeom>
            <a:ln w="19050" cap="flat">
              <a:round/>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19" name="Shape 3818">
              <a:extLst>
                <a:ext uri="{FF2B5EF4-FFF2-40B4-BE49-F238E27FC236}">
                  <a16:creationId xmlns:a16="http://schemas.microsoft.com/office/drawing/2014/main" id="{B7A28D97-F626-4576-926B-FF5394B4499F}"/>
                </a:ext>
              </a:extLst>
            </p:cNvPr>
            <p:cNvSpPr/>
            <p:nvPr/>
          </p:nvSpPr>
          <p:spPr>
            <a:xfrm>
              <a:off x="1284097" y="2735199"/>
              <a:ext cx="574675" cy="576199"/>
            </a:xfrm>
            <a:custGeom>
              <a:avLst/>
              <a:gdLst/>
              <a:ahLst/>
              <a:cxnLst/>
              <a:rect l="0" t="0" r="0" b="0"/>
              <a:pathLst>
                <a:path w="574675" h="576199">
                  <a:moveTo>
                    <a:pt x="0" y="576199"/>
                  </a:moveTo>
                  <a:lnTo>
                    <a:pt x="287274" y="0"/>
                  </a:lnTo>
                  <a:lnTo>
                    <a:pt x="574675" y="576199"/>
                  </a:lnTo>
                  <a:close/>
                </a:path>
              </a:pathLst>
            </a:custGeom>
            <a:ln w="19050" cap="flat">
              <a:round/>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20" name="Shape 3820">
              <a:extLst>
                <a:ext uri="{FF2B5EF4-FFF2-40B4-BE49-F238E27FC236}">
                  <a16:creationId xmlns:a16="http://schemas.microsoft.com/office/drawing/2014/main" id="{A7ACD2B1-1DBA-4FD9-8471-9F799AC6DC65}"/>
                </a:ext>
              </a:extLst>
            </p:cNvPr>
            <p:cNvSpPr/>
            <p:nvPr/>
          </p:nvSpPr>
          <p:spPr>
            <a:xfrm>
              <a:off x="2084197" y="2735199"/>
              <a:ext cx="576199" cy="576199"/>
            </a:xfrm>
            <a:custGeom>
              <a:avLst/>
              <a:gdLst/>
              <a:ahLst/>
              <a:cxnLst/>
              <a:rect l="0" t="0" r="0" b="0"/>
              <a:pathLst>
                <a:path w="576199" h="576199">
                  <a:moveTo>
                    <a:pt x="0" y="576199"/>
                  </a:moveTo>
                  <a:lnTo>
                    <a:pt x="288036" y="0"/>
                  </a:lnTo>
                  <a:lnTo>
                    <a:pt x="576199" y="576199"/>
                  </a:lnTo>
                  <a:close/>
                </a:path>
              </a:pathLst>
            </a:custGeom>
            <a:ln w="19050" cap="flat">
              <a:round/>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21" name="Shape 3822">
              <a:extLst>
                <a:ext uri="{FF2B5EF4-FFF2-40B4-BE49-F238E27FC236}">
                  <a16:creationId xmlns:a16="http://schemas.microsoft.com/office/drawing/2014/main" id="{8DC52037-E1CB-4280-8DDE-FE6B9A9C26FD}"/>
                </a:ext>
              </a:extLst>
            </p:cNvPr>
            <p:cNvSpPr/>
            <p:nvPr/>
          </p:nvSpPr>
          <p:spPr>
            <a:xfrm>
              <a:off x="2884297" y="2735199"/>
              <a:ext cx="576199" cy="576199"/>
            </a:xfrm>
            <a:custGeom>
              <a:avLst/>
              <a:gdLst/>
              <a:ahLst/>
              <a:cxnLst/>
              <a:rect l="0" t="0" r="0" b="0"/>
              <a:pathLst>
                <a:path w="576199" h="576199">
                  <a:moveTo>
                    <a:pt x="0" y="576199"/>
                  </a:moveTo>
                  <a:lnTo>
                    <a:pt x="288036" y="0"/>
                  </a:lnTo>
                  <a:lnTo>
                    <a:pt x="576199" y="576199"/>
                  </a:lnTo>
                  <a:close/>
                </a:path>
              </a:pathLst>
            </a:custGeom>
            <a:ln w="19050" cap="flat">
              <a:round/>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22" name="Shape 3823">
              <a:extLst>
                <a:ext uri="{FF2B5EF4-FFF2-40B4-BE49-F238E27FC236}">
                  <a16:creationId xmlns:a16="http://schemas.microsoft.com/office/drawing/2014/main" id="{FC5EFC67-CE01-43B9-90BD-5257D3B640F1}"/>
                </a:ext>
              </a:extLst>
            </p:cNvPr>
            <p:cNvSpPr/>
            <p:nvPr/>
          </p:nvSpPr>
          <p:spPr>
            <a:xfrm>
              <a:off x="3685921" y="2735199"/>
              <a:ext cx="576326" cy="576199"/>
            </a:xfrm>
            <a:custGeom>
              <a:avLst/>
              <a:gdLst/>
              <a:ahLst/>
              <a:cxnLst/>
              <a:rect l="0" t="0" r="0" b="0"/>
              <a:pathLst>
                <a:path w="576326" h="576199">
                  <a:moveTo>
                    <a:pt x="288163" y="0"/>
                  </a:moveTo>
                  <a:lnTo>
                    <a:pt x="576326" y="576199"/>
                  </a:lnTo>
                  <a:lnTo>
                    <a:pt x="0" y="576199"/>
                  </a:lnTo>
                  <a:lnTo>
                    <a:pt x="288163" y="0"/>
                  </a:lnTo>
                  <a:close/>
                </a:path>
              </a:pathLst>
            </a:custGeom>
            <a:ln w="0" cap="flat">
              <a:round/>
            </a:ln>
          </p:spPr>
          <p:style>
            <a:lnRef idx="0">
              <a:srgbClr val="000000">
                <a:alpha val="0"/>
              </a:srgbClr>
            </a:lnRef>
            <a:fillRef idx="1">
              <a:srgbClr val="FF0000"/>
            </a:fillRef>
            <a:effectRef idx="0">
              <a:scrgbClr r="0" g="0" b="0"/>
            </a:effectRef>
            <a:fontRef idx="none"/>
          </p:style>
          <p:txBody>
            <a:bodyPr/>
            <a:lstStyle/>
            <a:p>
              <a:endParaRPr lang="zh-CN" altLang="en-US"/>
            </a:p>
          </p:txBody>
        </p:sp>
        <p:sp>
          <p:nvSpPr>
            <p:cNvPr id="23" name="Shape 3824">
              <a:extLst>
                <a:ext uri="{FF2B5EF4-FFF2-40B4-BE49-F238E27FC236}">
                  <a16:creationId xmlns:a16="http://schemas.microsoft.com/office/drawing/2014/main" id="{7C3E5BCE-BA02-4D46-9778-3E082A95BA64}"/>
                </a:ext>
              </a:extLst>
            </p:cNvPr>
            <p:cNvSpPr/>
            <p:nvPr/>
          </p:nvSpPr>
          <p:spPr>
            <a:xfrm>
              <a:off x="3685921" y="2735199"/>
              <a:ext cx="576326" cy="576199"/>
            </a:xfrm>
            <a:custGeom>
              <a:avLst/>
              <a:gdLst/>
              <a:ahLst/>
              <a:cxnLst/>
              <a:rect l="0" t="0" r="0" b="0"/>
              <a:pathLst>
                <a:path w="576326" h="576199">
                  <a:moveTo>
                    <a:pt x="0" y="576199"/>
                  </a:moveTo>
                  <a:lnTo>
                    <a:pt x="288163" y="0"/>
                  </a:lnTo>
                  <a:lnTo>
                    <a:pt x="576326" y="576199"/>
                  </a:lnTo>
                  <a:close/>
                </a:path>
              </a:pathLst>
            </a:custGeom>
            <a:ln w="19050" cap="flat">
              <a:custDash>
                <a:ds d="600000" sp="450000"/>
              </a:custDash>
              <a:round/>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24" name="Shape 3825">
              <a:extLst>
                <a:ext uri="{FF2B5EF4-FFF2-40B4-BE49-F238E27FC236}">
                  <a16:creationId xmlns:a16="http://schemas.microsoft.com/office/drawing/2014/main" id="{3E167D84-D335-44E8-96B0-0A30D59287E0}"/>
                </a:ext>
              </a:extLst>
            </p:cNvPr>
            <p:cNvSpPr/>
            <p:nvPr/>
          </p:nvSpPr>
          <p:spPr>
            <a:xfrm>
              <a:off x="4486021" y="2735199"/>
              <a:ext cx="576326" cy="576199"/>
            </a:xfrm>
            <a:custGeom>
              <a:avLst/>
              <a:gdLst/>
              <a:ahLst/>
              <a:cxnLst/>
              <a:rect l="0" t="0" r="0" b="0"/>
              <a:pathLst>
                <a:path w="576326" h="576199">
                  <a:moveTo>
                    <a:pt x="288163" y="0"/>
                  </a:moveTo>
                  <a:lnTo>
                    <a:pt x="576326" y="576199"/>
                  </a:lnTo>
                  <a:lnTo>
                    <a:pt x="0" y="576199"/>
                  </a:lnTo>
                  <a:lnTo>
                    <a:pt x="288163" y="0"/>
                  </a:lnTo>
                  <a:close/>
                </a:path>
              </a:pathLst>
            </a:custGeom>
            <a:ln w="0" cap="flat">
              <a:round/>
            </a:ln>
          </p:spPr>
          <p:style>
            <a:lnRef idx="0">
              <a:srgbClr val="000000">
                <a:alpha val="0"/>
              </a:srgbClr>
            </a:lnRef>
            <a:fillRef idx="1">
              <a:srgbClr val="FF0000"/>
            </a:fillRef>
            <a:effectRef idx="0">
              <a:scrgbClr r="0" g="0" b="0"/>
            </a:effectRef>
            <a:fontRef idx="none"/>
          </p:style>
          <p:txBody>
            <a:bodyPr/>
            <a:lstStyle/>
            <a:p>
              <a:endParaRPr lang="zh-CN" altLang="en-US"/>
            </a:p>
          </p:txBody>
        </p:sp>
        <p:sp>
          <p:nvSpPr>
            <p:cNvPr id="25" name="Shape 3826">
              <a:extLst>
                <a:ext uri="{FF2B5EF4-FFF2-40B4-BE49-F238E27FC236}">
                  <a16:creationId xmlns:a16="http://schemas.microsoft.com/office/drawing/2014/main" id="{EAB54BDE-01B3-4B9F-907D-E7DF70541698}"/>
                </a:ext>
              </a:extLst>
            </p:cNvPr>
            <p:cNvSpPr/>
            <p:nvPr/>
          </p:nvSpPr>
          <p:spPr>
            <a:xfrm>
              <a:off x="4486021" y="2735199"/>
              <a:ext cx="576326" cy="576199"/>
            </a:xfrm>
            <a:custGeom>
              <a:avLst/>
              <a:gdLst/>
              <a:ahLst/>
              <a:cxnLst/>
              <a:rect l="0" t="0" r="0" b="0"/>
              <a:pathLst>
                <a:path w="576326" h="576199">
                  <a:moveTo>
                    <a:pt x="0" y="576199"/>
                  </a:moveTo>
                  <a:lnTo>
                    <a:pt x="288163" y="0"/>
                  </a:lnTo>
                  <a:lnTo>
                    <a:pt x="576326" y="576199"/>
                  </a:lnTo>
                  <a:close/>
                </a:path>
              </a:pathLst>
            </a:custGeom>
            <a:ln w="19050" cap="flat">
              <a:custDash>
                <a:ds d="600000" sp="450000"/>
              </a:custDash>
              <a:round/>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26" name="Shape 3828">
              <a:extLst>
                <a:ext uri="{FF2B5EF4-FFF2-40B4-BE49-F238E27FC236}">
                  <a16:creationId xmlns:a16="http://schemas.microsoft.com/office/drawing/2014/main" id="{56306F5D-EBC9-4088-B1EE-67349D94CAF4}"/>
                </a:ext>
              </a:extLst>
            </p:cNvPr>
            <p:cNvSpPr/>
            <p:nvPr/>
          </p:nvSpPr>
          <p:spPr>
            <a:xfrm>
              <a:off x="5286121" y="2735199"/>
              <a:ext cx="576326" cy="576199"/>
            </a:xfrm>
            <a:custGeom>
              <a:avLst/>
              <a:gdLst/>
              <a:ahLst/>
              <a:cxnLst/>
              <a:rect l="0" t="0" r="0" b="0"/>
              <a:pathLst>
                <a:path w="576326" h="576199">
                  <a:moveTo>
                    <a:pt x="0" y="576199"/>
                  </a:moveTo>
                  <a:lnTo>
                    <a:pt x="288163" y="0"/>
                  </a:lnTo>
                  <a:lnTo>
                    <a:pt x="576326" y="576199"/>
                  </a:lnTo>
                  <a:close/>
                </a:path>
              </a:pathLst>
            </a:custGeom>
            <a:ln w="19050" cap="flat">
              <a:round/>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27" name="Shape 3830">
              <a:extLst>
                <a:ext uri="{FF2B5EF4-FFF2-40B4-BE49-F238E27FC236}">
                  <a16:creationId xmlns:a16="http://schemas.microsoft.com/office/drawing/2014/main" id="{6600EBB3-BE4C-4D2F-9B8D-9C978062D809}"/>
                </a:ext>
              </a:extLst>
            </p:cNvPr>
            <p:cNvSpPr/>
            <p:nvPr/>
          </p:nvSpPr>
          <p:spPr>
            <a:xfrm>
              <a:off x="6087872" y="2735199"/>
              <a:ext cx="576199" cy="576199"/>
            </a:xfrm>
            <a:custGeom>
              <a:avLst/>
              <a:gdLst/>
              <a:ahLst/>
              <a:cxnLst/>
              <a:rect l="0" t="0" r="0" b="0"/>
              <a:pathLst>
                <a:path w="576199" h="576199">
                  <a:moveTo>
                    <a:pt x="0" y="576199"/>
                  </a:moveTo>
                  <a:lnTo>
                    <a:pt x="288036" y="0"/>
                  </a:lnTo>
                  <a:lnTo>
                    <a:pt x="576199" y="576199"/>
                  </a:lnTo>
                  <a:close/>
                </a:path>
              </a:pathLst>
            </a:custGeom>
            <a:ln w="19050" cap="flat">
              <a:round/>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28" name="Shape 3832">
              <a:extLst>
                <a:ext uri="{FF2B5EF4-FFF2-40B4-BE49-F238E27FC236}">
                  <a16:creationId xmlns:a16="http://schemas.microsoft.com/office/drawing/2014/main" id="{3C5D7615-3EEB-4DDF-9B4A-D9CD854CA243}"/>
                </a:ext>
              </a:extLst>
            </p:cNvPr>
            <p:cNvSpPr/>
            <p:nvPr/>
          </p:nvSpPr>
          <p:spPr>
            <a:xfrm>
              <a:off x="6887972" y="2735199"/>
              <a:ext cx="576199" cy="576199"/>
            </a:xfrm>
            <a:custGeom>
              <a:avLst/>
              <a:gdLst/>
              <a:ahLst/>
              <a:cxnLst/>
              <a:rect l="0" t="0" r="0" b="0"/>
              <a:pathLst>
                <a:path w="576199" h="576199">
                  <a:moveTo>
                    <a:pt x="0" y="576199"/>
                  </a:moveTo>
                  <a:lnTo>
                    <a:pt x="288036" y="0"/>
                  </a:lnTo>
                  <a:lnTo>
                    <a:pt x="576199" y="576199"/>
                  </a:lnTo>
                  <a:close/>
                </a:path>
              </a:pathLst>
            </a:custGeom>
            <a:ln w="19050" cap="flat">
              <a:round/>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29" name="Shape 3833">
              <a:extLst>
                <a:ext uri="{FF2B5EF4-FFF2-40B4-BE49-F238E27FC236}">
                  <a16:creationId xmlns:a16="http://schemas.microsoft.com/office/drawing/2014/main" id="{2B8AF909-E651-466C-AAF9-2816649DD158}"/>
                </a:ext>
              </a:extLst>
            </p:cNvPr>
            <p:cNvSpPr/>
            <p:nvPr/>
          </p:nvSpPr>
          <p:spPr>
            <a:xfrm>
              <a:off x="1549146" y="574675"/>
              <a:ext cx="2390775" cy="811149"/>
            </a:xfrm>
            <a:custGeom>
              <a:avLst/>
              <a:gdLst/>
              <a:ahLst/>
              <a:cxnLst/>
              <a:rect l="0" t="0" r="0" b="0"/>
              <a:pathLst>
                <a:path w="2390775" h="811149">
                  <a:moveTo>
                    <a:pt x="2390775" y="0"/>
                  </a:moveTo>
                  <a:lnTo>
                    <a:pt x="0" y="811149"/>
                  </a:lnTo>
                </a:path>
              </a:pathLst>
            </a:custGeom>
            <a:ln w="76200" cap="flat">
              <a:round/>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30" name="Shape 3834">
              <a:extLst>
                <a:ext uri="{FF2B5EF4-FFF2-40B4-BE49-F238E27FC236}">
                  <a16:creationId xmlns:a16="http://schemas.microsoft.com/office/drawing/2014/main" id="{81E9878C-3F2D-4D8F-84DB-47879753D9E7}"/>
                </a:ext>
              </a:extLst>
            </p:cNvPr>
            <p:cNvSpPr/>
            <p:nvPr/>
          </p:nvSpPr>
          <p:spPr>
            <a:xfrm>
              <a:off x="3973322" y="574675"/>
              <a:ext cx="0" cy="811149"/>
            </a:xfrm>
            <a:custGeom>
              <a:avLst/>
              <a:gdLst/>
              <a:ahLst/>
              <a:cxnLst/>
              <a:rect l="0" t="0" r="0" b="0"/>
              <a:pathLst>
                <a:path h="811149">
                  <a:moveTo>
                    <a:pt x="0" y="0"/>
                  </a:moveTo>
                  <a:lnTo>
                    <a:pt x="0" y="811149"/>
                  </a:lnTo>
                </a:path>
              </a:pathLst>
            </a:custGeom>
            <a:ln w="19050" cap="flat">
              <a:round/>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31" name="Shape 3835">
              <a:extLst>
                <a:ext uri="{FF2B5EF4-FFF2-40B4-BE49-F238E27FC236}">
                  <a16:creationId xmlns:a16="http://schemas.microsoft.com/office/drawing/2014/main" id="{9EDBA668-1E7D-4089-8341-A4D3BE090A4D}"/>
                </a:ext>
              </a:extLst>
            </p:cNvPr>
            <p:cNvSpPr/>
            <p:nvPr/>
          </p:nvSpPr>
          <p:spPr>
            <a:xfrm>
              <a:off x="3973322" y="574675"/>
              <a:ext cx="2401824" cy="811149"/>
            </a:xfrm>
            <a:custGeom>
              <a:avLst/>
              <a:gdLst/>
              <a:ahLst/>
              <a:cxnLst/>
              <a:rect l="0" t="0" r="0" b="0"/>
              <a:pathLst>
                <a:path w="2401824" h="811149">
                  <a:moveTo>
                    <a:pt x="0" y="0"/>
                  </a:moveTo>
                  <a:lnTo>
                    <a:pt x="2401824" y="811149"/>
                  </a:lnTo>
                </a:path>
              </a:pathLst>
            </a:custGeom>
            <a:ln w="19050" cap="flat">
              <a:round/>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32" name="Shape 3836">
              <a:extLst>
                <a:ext uri="{FF2B5EF4-FFF2-40B4-BE49-F238E27FC236}">
                  <a16:creationId xmlns:a16="http://schemas.microsoft.com/office/drawing/2014/main" id="{640209F2-FD8A-4C7F-9926-B0CD6FF8270A}"/>
                </a:ext>
              </a:extLst>
            </p:cNvPr>
            <p:cNvSpPr/>
            <p:nvPr/>
          </p:nvSpPr>
          <p:spPr>
            <a:xfrm>
              <a:off x="771271" y="1965325"/>
              <a:ext cx="777875" cy="769874"/>
            </a:xfrm>
            <a:custGeom>
              <a:avLst/>
              <a:gdLst/>
              <a:ahLst/>
              <a:cxnLst/>
              <a:rect l="0" t="0" r="0" b="0"/>
              <a:pathLst>
                <a:path w="777875" h="769874">
                  <a:moveTo>
                    <a:pt x="777875" y="0"/>
                  </a:moveTo>
                  <a:lnTo>
                    <a:pt x="0" y="769874"/>
                  </a:lnTo>
                </a:path>
              </a:pathLst>
            </a:custGeom>
            <a:ln w="76200" cap="flat">
              <a:round/>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33" name="Shape 3837">
              <a:extLst>
                <a:ext uri="{FF2B5EF4-FFF2-40B4-BE49-F238E27FC236}">
                  <a16:creationId xmlns:a16="http://schemas.microsoft.com/office/drawing/2014/main" id="{FD0D9ECF-E785-4334-B056-49482F3221A2}"/>
                </a:ext>
              </a:extLst>
            </p:cNvPr>
            <p:cNvSpPr/>
            <p:nvPr/>
          </p:nvSpPr>
          <p:spPr>
            <a:xfrm>
              <a:off x="1533271" y="1965325"/>
              <a:ext cx="38100" cy="769874"/>
            </a:xfrm>
            <a:custGeom>
              <a:avLst/>
              <a:gdLst/>
              <a:ahLst/>
              <a:cxnLst/>
              <a:rect l="0" t="0" r="0" b="0"/>
              <a:pathLst>
                <a:path w="38100" h="769874">
                  <a:moveTo>
                    <a:pt x="0" y="0"/>
                  </a:moveTo>
                  <a:lnTo>
                    <a:pt x="38100" y="769874"/>
                  </a:lnTo>
                </a:path>
              </a:pathLst>
            </a:custGeom>
            <a:ln w="19050" cap="flat">
              <a:round/>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34" name="Shape 3838">
              <a:extLst>
                <a:ext uri="{FF2B5EF4-FFF2-40B4-BE49-F238E27FC236}">
                  <a16:creationId xmlns:a16="http://schemas.microsoft.com/office/drawing/2014/main" id="{28B44E35-C22C-4384-8EDF-F2A42354EDA6}"/>
                </a:ext>
              </a:extLst>
            </p:cNvPr>
            <p:cNvSpPr/>
            <p:nvPr/>
          </p:nvSpPr>
          <p:spPr>
            <a:xfrm>
              <a:off x="1533271" y="1965325"/>
              <a:ext cx="838200" cy="769874"/>
            </a:xfrm>
            <a:custGeom>
              <a:avLst/>
              <a:gdLst/>
              <a:ahLst/>
              <a:cxnLst/>
              <a:rect l="0" t="0" r="0" b="0"/>
              <a:pathLst>
                <a:path w="838200" h="769874">
                  <a:moveTo>
                    <a:pt x="0" y="0"/>
                  </a:moveTo>
                  <a:lnTo>
                    <a:pt x="838200" y="769874"/>
                  </a:lnTo>
                </a:path>
              </a:pathLst>
            </a:custGeom>
            <a:ln w="19050" cap="flat">
              <a:round/>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35" name="Shape 3839">
              <a:extLst>
                <a:ext uri="{FF2B5EF4-FFF2-40B4-BE49-F238E27FC236}">
                  <a16:creationId xmlns:a16="http://schemas.microsoft.com/office/drawing/2014/main" id="{CF6E6972-DCDF-471A-B1E1-7E4C015E8EFA}"/>
                </a:ext>
              </a:extLst>
            </p:cNvPr>
            <p:cNvSpPr/>
            <p:nvPr/>
          </p:nvSpPr>
          <p:spPr>
            <a:xfrm>
              <a:off x="3173222" y="1965325"/>
              <a:ext cx="773049" cy="769874"/>
            </a:xfrm>
            <a:custGeom>
              <a:avLst/>
              <a:gdLst/>
              <a:ahLst/>
              <a:cxnLst/>
              <a:rect l="0" t="0" r="0" b="0"/>
              <a:pathLst>
                <a:path w="773049" h="769874">
                  <a:moveTo>
                    <a:pt x="773049" y="0"/>
                  </a:moveTo>
                  <a:lnTo>
                    <a:pt x="0" y="769874"/>
                  </a:lnTo>
                </a:path>
              </a:pathLst>
            </a:custGeom>
            <a:ln w="19050" cap="flat">
              <a:round/>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36" name="Shape 3840">
              <a:extLst>
                <a:ext uri="{FF2B5EF4-FFF2-40B4-BE49-F238E27FC236}">
                  <a16:creationId xmlns:a16="http://schemas.microsoft.com/office/drawing/2014/main" id="{CF29CCD8-2465-47BF-9C6C-7D6A68DDB185}"/>
                </a:ext>
              </a:extLst>
            </p:cNvPr>
            <p:cNvSpPr/>
            <p:nvPr/>
          </p:nvSpPr>
          <p:spPr>
            <a:xfrm>
              <a:off x="3946271" y="1965325"/>
              <a:ext cx="27051" cy="769874"/>
            </a:xfrm>
            <a:custGeom>
              <a:avLst/>
              <a:gdLst/>
              <a:ahLst/>
              <a:cxnLst/>
              <a:rect l="0" t="0" r="0" b="0"/>
              <a:pathLst>
                <a:path w="27051" h="769874">
                  <a:moveTo>
                    <a:pt x="0" y="0"/>
                  </a:moveTo>
                  <a:lnTo>
                    <a:pt x="27051" y="769874"/>
                  </a:lnTo>
                </a:path>
              </a:pathLst>
            </a:custGeom>
            <a:ln w="19050" cap="flat">
              <a:custDash>
                <a:ds d="600000" sp="450000"/>
              </a:custDash>
              <a:round/>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37" name="Shape 3841">
              <a:extLst>
                <a:ext uri="{FF2B5EF4-FFF2-40B4-BE49-F238E27FC236}">
                  <a16:creationId xmlns:a16="http://schemas.microsoft.com/office/drawing/2014/main" id="{A4A0EEE2-26FC-44FD-B0CD-099523E20CEF}"/>
                </a:ext>
              </a:extLst>
            </p:cNvPr>
            <p:cNvSpPr/>
            <p:nvPr/>
          </p:nvSpPr>
          <p:spPr>
            <a:xfrm>
              <a:off x="3973322" y="1965325"/>
              <a:ext cx="800100" cy="769874"/>
            </a:xfrm>
            <a:custGeom>
              <a:avLst/>
              <a:gdLst/>
              <a:ahLst/>
              <a:cxnLst/>
              <a:rect l="0" t="0" r="0" b="0"/>
              <a:pathLst>
                <a:path w="800100" h="769874">
                  <a:moveTo>
                    <a:pt x="0" y="0"/>
                  </a:moveTo>
                  <a:lnTo>
                    <a:pt x="800100" y="769874"/>
                  </a:lnTo>
                </a:path>
              </a:pathLst>
            </a:custGeom>
            <a:ln w="19050" cap="flat">
              <a:custDash>
                <a:ds d="600000" sp="450000"/>
              </a:custDash>
              <a:round/>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38" name="Shape 3842">
              <a:extLst>
                <a:ext uri="{FF2B5EF4-FFF2-40B4-BE49-F238E27FC236}">
                  <a16:creationId xmlns:a16="http://schemas.microsoft.com/office/drawing/2014/main" id="{3EE6EDFF-D3A6-4932-AD3A-398DEBEB48FE}"/>
                </a:ext>
              </a:extLst>
            </p:cNvPr>
            <p:cNvSpPr/>
            <p:nvPr/>
          </p:nvSpPr>
          <p:spPr>
            <a:xfrm>
              <a:off x="5575046" y="1965325"/>
              <a:ext cx="782701" cy="769874"/>
            </a:xfrm>
            <a:custGeom>
              <a:avLst/>
              <a:gdLst/>
              <a:ahLst/>
              <a:cxnLst/>
              <a:rect l="0" t="0" r="0" b="0"/>
              <a:pathLst>
                <a:path w="782701" h="769874">
                  <a:moveTo>
                    <a:pt x="782701" y="0"/>
                  </a:moveTo>
                  <a:lnTo>
                    <a:pt x="0" y="769874"/>
                  </a:lnTo>
                </a:path>
              </a:pathLst>
            </a:custGeom>
            <a:ln w="19050" cap="flat">
              <a:round/>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39" name="Shape 3843">
              <a:extLst>
                <a:ext uri="{FF2B5EF4-FFF2-40B4-BE49-F238E27FC236}">
                  <a16:creationId xmlns:a16="http://schemas.microsoft.com/office/drawing/2014/main" id="{DBDBC3C7-991F-47B6-914C-419CAA28B8E6}"/>
                </a:ext>
              </a:extLst>
            </p:cNvPr>
            <p:cNvSpPr/>
            <p:nvPr/>
          </p:nvSpPr>
          <p:spPr>
            <a:xfrm>
              <a:off x="6357747" y="1965325"/>
              <a:ext cx="17399" cy="769874"/>
            </a:xfrm>
            <a:custGeom>
              <a:avLst/>
              <a:gdLst/>
              <a:ahLst/>
              <a:cxnLst/>
              <a:rect l="0" t="0" r="0" b="0"/>
              <a:pathLst>
                <a:path w="17399" h="769874">
                  <a:moveTo>
                    <a:pt x="0" y="0"/>
                  </a:moveTo>
                  <a:lnTo>
                    <a:pt x="17399" y="769874"/>
                  </a:lnTo>
                </a:path>
              </a:pathLst>
            </a:custGeom>
            <a:ln w="19050" cap="flat">
              <a:round/>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40" name="Shape 3844">
              <a:extLst>
                <a:ext uri="{FF2B5EF4-FFF2-40B4-BE49-F238E27FC236}">
                  <a16:creationId xmlns:a16="http://schemas.microsoft.com/office/drawing/2014/main" id="{E4E8632D-C228-4D10-87B3-E5DB9500D0F4}"/>
                </a:ext>
              </a:extLst>
            </p:cNvPr>
            <p:cNvSpPr/>
            <p:nvPr/>
          </p:nvSpPr>
          <p:spPr>
            <a:xfrm>
              <a:off x="6357747" y="1965325"/>
              <a:ext cx="819150" cy="769874"/>
            </a:xfrm>
            <a:custGeom>
              <a:avLst/>
              <a:gdLst/>
              <a:ahLst/>
              <a:cxnLst/>
              <a:rect l="0" t="0" r="0" b="0"/>
              <a:pathLst>
                <a:path w="819150" h="769874">
                  <a:moveTo>
                    <a:pt x="0" y="0"/>
                  </a:moveTo>
                  <a:lnTo>
                    <a:pt x="819150" y="769874"/>
                  </a:lnTo>
                </a:path>
              </a:pathLst>
            </a:custGeom>
            <a:ln w="19050" cap="flat">
              <a:round/>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41" name="Rectangle 3845">
              <a:extLst>
                <a:ext uri="{FF2B5EF4-FFF2-40B4-BE49-F238E27FC236}">
                  <a16:creationId xmlns:a16="http://schemas.microsoft.com/office/drawing/2014/main" id="{F2515690-3484-4CA6-A7A0-BAA23031C1B6}"/>
                </a:ext>
              </a:extLst>
            </p:cNvPr>
            <p:cNvSpPr/>
            <p:nvPr/>
          </p:nvSpPr>
          <p:spPr>
            <a:xfrm>
              <a:off x="652526" y="3399490"/>
              <a:ext cx="216171" cy="296318"/>
            </a:xfrm>
            <a:prstGeom prst="rect">
              <a:avLst/>
            </a:prstGeom>
            <a:ln>
              <a:noFill/>
            </a:ln>
          </p:spPr>
          <p:txBody>
            <a:bodyPr vert="horz" lIns="0" tIns="0" rIns="0" bIns="0" rtlCol="0">
              <a:noAutofit/>
            </a:bodyPr>
            <a:lstStyle/>
            <a:p>
              <a:pPr>
                <a:lnSpc>
                  <a:spcPct val="107000"/>
                </a:lnSpc>
                <a:spcAft>
                  <a:spcPts val="800"/>
                </a:spcAft>
              </a:pPr>
              <a:r>
                <a:rPr lang="en-US" sz="1800" b="1" kern="100">
                  <a:solidFill>
                    <a:srgbClr val="000000"/>
                  </a:solidFill>
                  <a:effectLst/>
                  <a:latin typeface="Verdana" panose="020B0604030504040204" pitchFamily="34" charset="0"/>
                  <a:ea typeface="Verdana" panose="020B0604030504040204" pitchFamily="34" charset="0"/>
                  <a:cs typeface="Verdana" panose="020B0604030504040204" pitchFamily="34" charset="0"/>
                </a:rPr>
                <a:t>3</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42" name="Rectangle 3846">
              <a:extLst>
                <a:ext uri="{FF2B5EF4-FFF2-40B4-BE49-F238E27FC236}">
                  <a16:creationId xmlns:a16="http://schemas.microsoft.com/office/drawing/2014/main" id="{73C3C09E-8A73-4EC6-9431-5B1DFA99A96B}"/>
                </a:ext>
              </a:extLst>
            </p:cNvPr>
            <p:cNvSpPr/>
            <p:nvPr/>
          </p:nvSpPr>
          <p:spPr>
            <a:xfrm>
              <a:off x="815594" y="3399490"/>
              <a:ext cx="103981" cy="296318"/>
            </a:xfrm>
            <a:prstGeom prst="rect">
              <a:avLst/>
            </a:prstGeom>
            <a:ln>
              <a:noFill/>
            </a:ln>
          </p:spPr>
          <p:txBody>
            <a:bodyPr vert="horz" lIns="0" tIns="0" rIns="0" bIns="0" rtlCol="0">
              <a:noAutofit/>
            </a:bodyPr>
            <a:lstStyle/>
            <a:p>
              <a:pPr>
                <a:lnSpc>
                  <a:spcPct val="107000"/>
                </a:lnSpc>
                <a:spcAft>
                  <a:spcPts val="800"/>
                </a:spcAft>
              </a:pPr>
              <a:r>
                <a:rPr lang="zh-CN" sz="1800" b="1" kern="100">
                  <a:solidFill>
                    <a:srgbClr val="000000"/>
                  </a:solidFill>
                  <a:effectLst/>
                  <a:latin typeface="Calibri" panose="020F0502020204030204" pitchFamily="34" charset="0"/>
                  <a:ea typeface="Verdana" panose="020B0604030504040204" pitchFamily="34" charset="0"/>
                  <a:cs typeface="Verdana" panose="020B0604030504040204" pitchFamily="34" charset="0"/>
                </a:rPr>
                <a:t> </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43" name="Rectangle 3847">
              <a:extLst>
                <a:ext uri="{FF2B5EF4-FFF2-40B4-BE49-F238E27FC236}">
                  <a16:creationId xmlns:a16="http://schemas.microsoft.com/office/drawing/2014/main" id="{99934CC4-7335-4A9A-8793-5C97B9AD9543}"/>
                </a:ext>
              </a:extLst>
            </p:cNvPr>
            <p:cNvSpPr/>
            <p:nvPr/>
          </p:nvSpPr>
          <p:spPr>
            <a:xfrm>
              <a:off x="1392682" y="3399490"/>
              <a:ext cx="433051" cy="296318"/>
            </a:xfrm>
            <a:prstGeom prst="rect">
              <a:avLst/>
            </a:prstGeom>
            <a:ln>
              <a:noFill/>
            </a:ln>
          </p:spPr>
          <p:txBody>
            <a:bodyPr vert="horz" lIns="0" tIns="0" rIns="0" bIns="0" rtlCol="0">
              <a:noAutofit/>
            </a:bodyPr>
            <a:lstStyle/>
            <a:p>
              <a:pPr>
                <a:lnSpc>
                  <a:spcPct val="107000"/>
                </a:lnSpc>
                <a:spcAft>
                  <a:spcPts val="800"/>
                </a:spcAft>
              </a:pPr>
              <a:r>
                <a:rPr lang="en-US" sz="1800" b="1" kern="100">
                  <a:solidFill>
                    <a:srgbClr val="000000"/>
                  </a:solidFill>
                  <a:effectLst/>
                  <a:latin typeface="Verdana" panose="020B0604030504040204" pitchFamily="34" charset="0"/>
                  <a:ea typeface="Verdana" panose="020B0604030504040204" pitchFamily="34" charset="0"/>
                  <a:cs typeface="Verdana" panose="020B0604030504040204" pitchFamily="34" charset="0"/>
                </a:rPr>
                <a:t>12</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44" name="Rectangle 3848">
              <a:extLst>
                <a:ext uri="{FF2B5EF4-FFF2-40B4-BE49-F238E27FC236}">
                  <a16:creationId xmlns:a16="http://schemas.microsoft.com/office/drawing/2014/main" id="{CDA7B9DD-BF1C-4555-AABD-AD905A834E81}"/>
                </a:ext>
              </a:extLst>
            </p:cNvPr>
            <p:cNvSpPr/>
            <p:nvPr/>
          </p:nvSpPr>
          <p:spPr>
            <a:xfrm>
              <a:off x="1719072" y="3399490"/>
              <a:ext cx="103981" cy="296318"/>
            </a:xfrm>
            <a:prstGeom prst="rect">
              <a:avLst/>
            </a:prstGeom>
            <a:ln>
              <a:noFill/>
            </a:ln>
          </p:spPr>
          <p:txBody>
            <a:bodyPr vert="horz" lIns="0" tIns="0" rIns="0" bIns="0" rtlCol="0">
              <a:noAutofit/>
            </a:bodyPr>
            <a:lstStyle/>
            <a:p>
              <a:pPr>
                <a:lnSpc>
                  <a:spcPct val="107000"/>
                </a:lnSpc>
                <a:spcAft>
                  <a:spcPts val="800"/>
                </a:spcAft>
              </a:pPr>
              <a:r>
                <a:rPr lang="zh-CN" sz="1800" b="1" kern="100">
                  <a:solidFill>
                    <a:srgbClr val="000000"/>
                  </a:solidFill>
                  <a:effectLst/>
                  <a:latin typeface="Calibri" panose="020F0502020204030204" pitchFamily="34" charset="0"/>
                  <a:ea typeface="Verdana" panose="020B0604030504040204" pitchFamily="34" charset="0"/>
                  <a:cs typeface="Verdana" panose="020B0604030504040204" pitchFamily="34" charset="0"/>
                </a:rPr>
                <a:t> </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45" name="Rectangle 3849">
              <a:extLst>
                <a:ext uri="{FF2B5EF4-FFF2-40B4-BE49-F238E27FC236}">
                  <a16:creationId xmlns:a16="http://schemas.microsoft.com/office/drawing/2014/main" id="{D161E906-75D3-4844-8177-98A8495F9595}"/>
                </a:ext>
              </a:extLst>
            </p:cNvPr>
            <p:cNvSpPr/>
            <p:nvPr/>
          </p:nvSpPr>
          <p:spPr>
            <a:xfrm>
              <a:off x="2290826" y="3399490"/>
              <a:ext cx="216171" cy="296318"/>
            </a:xfrm>
            <a:prstGeom prst="rect">
              <a:avLst/>
            </a:prstGeom>
            <a:ln>
              <a:noFill/>
            </a:ln>
          </p:spPr>
          <p:txBody>
            <a:bodyPr vert="horz" lIns="0" tIns="0" rIns="0" bIns="0" rtlCol="0">
              <a:noAutofit/>
            </a:bodyPr>
            <a:lstStyle/>
            <a:p>
              <a:pPr>
                <a:lnSpc>
                  <a:spcPct val="107000"/>
                </a:lnSpc>
                <a:spcAft>
                  <a:spcPts val="800"/>
                </a:spcAft>
              </a:pPr>
              <a:r>
                <a:rPr lang="en-US" sz="1800" b="1" kern="100">
                  <a:solidFill>
                    <a:srgbClr val="000000"/>
                  </a:solidFill>
                  <a:effectLst/>
                  <a:latin typeface="Verdana" panose="020B0604030504040204" pitchFamily="34" charset="0"/>
                  <a:ea typeface="Verdana" panose="020B0604030504040204" pitchFamily="34" charset="0"/>
                  <a:cs typeface="Verdana" panose="020B0604030504040204" pitchFamily="34" charset="0"/>
                </a:rPr>
                <a:t>8</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46" name="Rectangle 3850">
              <a:extLst>
                <a:ext uri="{FF2B5EF4-FFF2-40B4-BE49-F238E27FC236}">
                  <a16:creationId xmlns:a16="http://schemas.microsoft.com/office/drawing/2014/main" id="{54964A0D-F7C2-4E6E-8DF9-0B2779E22B65}"/>
                </a:ext>
              </a:extLst>
            </p:cNvPr>
            <p:cNvSpPr/>
            <p:nvPr/>
          </p:nvSpPr>
          <p:spPr>
            <a:xfrm>
              <a:off x="2453894" y="3399490"/>
              <a:ext cx="103981" cy="296318"/>
            </a:xfrm>
            <a:prstGeom prst="rect">
              <a:avLst/>
            </a:prstGeom>
            <a:ln>
              <a:noFill/>
            </a:ln>
          </p:spPr>
          <p:txBody>
            <a:bodyPr vert="horz" lIns="0" tIns="0" rIns="0" bIns="0" rtlCol="0">
              <a:noAutofit/>
            </a:bodyPr>
            <a:lstStyle/>
            <a:p>
              <a:pPr>
                <a:lnSpc>
                  <a:spcPct val="107000"/>
                </a:lnSpc>
                <a:spcAft>
                  <a:spcPts val="800"/>
                </a:spcAft>
              </a:pPr>
              <a:r>
                <a:rPr lang="zh-CN" sz="1800" b="1" kern="100">
                  <a:solidFill>
                    <a:srgbClr val="000000"/>
                  </a:solidFill>
                  <a:effectLst/>
                  <a:latin typeface="Calibri" panose="020F0502020204030204" pitchFamily="34" charset="0"/>
                  <a:ea typeface="Verdana" panose="020B0604030504040204" pitchFamily="34" charset="0"/>
                  <a:cs typeface="Verdana" panose="020B0604030504040204" pitchFamily="34" charset="0"/>
                </a:rPr>
                <a:t> </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47" name="Rectangle 3851">
              <a:extLst>
                <a:ext uri="{FF2B5EF4-FFF2-40B4-BE49-F238E27FC236}">
                  <a16:creationId xmlns:a16="http://schemas.microsoft.com/office/drawing/2014/main" id="{1B93A678-FE8E-4D1D-938C-E2C0ABEB6944}"/>
                </a:ext>
              </a:extLst>
            </p:cNvPr>
            <p:cNvSpPr/>
            <p:nvPr/>
          </p:nvSpPr>
          <p:spPr>
            <a:xfrm>
              <a:off x="3100705" y="3399490"/>
              <a:ext cx="216171" cy="296318"/>
            </a:xfrm>
            <a:prstGeom prst="rect">
              <a:avLst/>
            </a:prstGeom>
            <a:ln>
              <a:noFill/>
            </a:ln>
          </p:spPr>
          <p:txBody>
            <a:bodyPr vert="horz" lIns="0" tIns="0" rIns="0" bIns="0" rtlCol="0">
              <a:noAutofit/>
            </a:bodyPr>
            <a:lstStyle/>
            <a:p>
              <a:pPr>
                <a:lnSpc>
                  <a:spcPct val="107000"/>
                </a:lnSpc>
                <a:spcAft>
                  <a:spcPts val="800"/>
                </a:spcAft>
              </a:pPr>
              <a:r>
                <a:rPr lang="en-US" sz="1800" b="1" kern="100">
                  <a:solidFill>
                    <a:srgbClr val="000000"/>
                  </a:solidFill>
                  <a:effectLst/>
                  <a:latin typeface="Verdana" panose="020B0604030504040204" pitchFamily="34" charset="0"/>
                  <a:ea typeface="Verdana" panose="020B0604030504040204" pitchFamily="34" charset="0"/>
                  <a:cs typeface="Verdana" panose="020B0604030504040204" pitchFamily="34" charset="0"/>
                </a:rPr>
                <a:t>2</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48" name="Rectangle 3852">
              <a:extLst>
                <a:ext uri="{FF2B5EF4-FFF2-40B4-BE49-F238E27FC236}">
                  <a16:creationId xmlns:a16="http://schemas.microsoft.com/office/drawing/2014/main" id="{8B0CA1E9-239B-435B-94CD-655A26A10C2C}"/>
                </a:ext>
              </a:extLst>
            </p:cNvPr>
            <p:cNvSpPr/>
            <p:nvPr/>
          </p:nvSpPr>
          <p:spPr>
            <a:xfrm>
              <a:off x="3263773" y="3399490"/>
              <a:ext cx="103981" cy="296318"/>
            </a:xfrm>
            <a:prstGeom prst="rect">
              <a:avLst/>
            </a:prstGeom>
            <a:ln>
              <a:noFill/>
            </a:ln>
          </p:spPr>
          <p:txBody>
            <a:bodyPr vert="horz" lIns="0" tIns="0" rIns="0" bIns="0" rtlCol="0">
              <a:noAutofit/>
            </a:bodyPr>
            <a:lstStyle/>
            <a:p>
              <a:pPr>
                <a:lnSpc>
                  <a:spcPct val="107000"/>
                </a:lnSpc>
                <a:spcAft>
                  <a:spcPts val="800"/>
                </a:spcAft>
              </a:pPr>
              <a:r>
                <a:rPr lang="zh-CN" sz="1800" b="1" kern="100">
                  <a:solidFill>
                    <a:srgbClr val="000000"/>
                  </a:solidFill>
                  <a:effectLst/>
                  <a:latin typeface="Calibri" panose="020F0502020204030204" pitchFamily="34" charset="0"/>
                  <a:ea typeface="Verdana" panose="020B0604030504040204" pitchFamily="34" charset="0"/>
                  <a:cs typeface="Verdana" panose="020B0604030504040204" pitchFamily="34" charset="0"/>
                </a:rPr>
                <a:t> </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49" name="Rectangle 3853">
              <a:extLst>
                <a:ext uri="{FF2B5EF4-FFF2-40B4-BE49-F238E27FC236}">
                  <a16:creationId xmlns:a16="http://schemas.microsoft.com/office/drawing/2014/main" id="{5DED1951-4412-4D95-83A0-162EE59329F1}"/>
                </a:ext>
              </a:extLst>
            </p:cNvPr>
            <p:cNvSpPr/>
            <p:nvPr/>
          </p:nvSpPr>
          <p:spPr>
            <a:xfrm>
              <a:off x="3902329" y="3399490"/>
              <a:ext cx="216171" cy="296318"/>
            </a:xfrm>
            <a:prstGeom prst="rect">
              <a:avLst/>
            </a:prstGeom>
            <a:ln>
              <a:noFill/>
            </a:ln>
          </p:spPr>
          <p:txBody>
            <a:bodyPr vert="horz" lIns="0" tIns="0" rIns="0" bIns="0" rtlCol="0">
              <a:noAutofit/>
            </a:bodyPr>
            <a:lstStyle/>
            <a:p>
              <a:pPr>
                <a:lnSpc>
                  <a:spcPct val="107000"/>
                </a:lnSpc>
                <a:spcAft>
                  <a:spcPts val="800"/>
                </a:spcAft>
              </a:pPr>
              <a:r>
                <a:rPr lang="en-US" sz="1800" b="1" kern="100">
                  <a:solidFill>
                    <a:srgbClr val="000000"/>
                  </a:solidFill>
                  <a:effectLst/>
                  <a:latin typeface="Verdana" panose="020B0604030504040204" pitchFamily="34" charset="0"/>
                  <a:ea typeface="Verdana" panose="020B0604030504040204" pitchFamily="34" charset="0"/>
                  <a:cs typeface="Verdana" panose="020B0604030504040204" pitchFamily="34" charset="0"/>
                </a:rPr>
                <a:t>4</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50" name="Rectangle 3854">
              <a:extLst>
                <a:ext uri="{FF2B5EF4-FFF2-40B4-BE49-F238E27FC236}">
                  <a16:creationId xmlns:a16="http://schemas.microsoft.com/office/drawing/2014/main" id="{192F48D2-39B2-458E-B628-D31652B792B1}"/>
                </a:ext>
              </a:extLst>
            </p:cNvPr>
            <p:cNvSpPr/>
            <p:nvPr/>
          </p:nvSpPr>
          <p:spPr>
            <a:xfrm>
              <a:off x="4065397" y="3399490"/>
              <a:ext cx="103981" cy="296318"/>
            </a:xfrm>
            <a:prstGeom prst="rect">
              <a:avLst/>
            </a:prstGeom>
            <a:ln>
              <a:noFill/>
            </a:ln>
          </p:spPr>
          <p:txBody>
            <a:bodyPr vert="horz" lIns="0" tIns="0" rIns="0" bIns="0" rtlCol="0">
              <a:noAutofit/>
            </a:bodyPr>
            <a:lstStyle/>
            <a:p>
              <a:pPr>
                <a:lnSpc>
                  <a:spcPct val="107000"/>
                </a:lnSpc>
                <a:spcAft>
                  <a:spcPts val="800"/>
                </a:spcAft>
              </a:pPr>
              <a:r>
                <a:rPr lang="zh-CN" sz="1800" b="1" kern="100">
                  <a:solidFill>
                    <a:srgbClr val="000000"/>
                  </a:solidFill>
                  <a:effectLst/>
                  <a:latin typeface="Calibri" panose="020F0502020204030204" pitchFamily="34" charset="0"/>
                  <a:ea typeface="Verdana" panose="020B0604030504040204" pitchFamily="34" charset="0"/>
                  <a:cs typeface="Verdana" panose="020B0604030504040204" pitchFamily="34" charset="0"/>
                </a:rPr>
                <a:t> </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51" name="Rectangle 3855">
              <a:extLst>
                <a:ext uri="{FF2B5EF4-FFF2-40B4-BE49-F238E27FC236}">
                  <a16:creationId xmlns:a16="http://schemas.microsoft.com/office/drawing/2014/main" id="{EEBB3B3B-8841-46B8-A4F6-527929D12B9F}"/>
                </a:ext>
              </a:extLst>
            </p:cNvPr>
            <p:cNvSpPr/>
            <p:nvPr/>
          </p:nvSpPr>
          <p:spPr>
            <a:xfrm>
              <a:off x="4693285" y="3399490"/>
              <a:ext cx="216171" cy="296318"/>
            </a:xfrm>
            <a:prstGeom prst="rect">
              <a:avLst/>
            </a:prstGeom>
            <a:ln>
              <a:noFill/>
            </a:ln>
          </p:spPr>
          <p:txBody>
            <a:bodyPr vert="horz" lIns="0" tIns="0" rIns="0" bIns="0" rtlCol="0">
              <a:noAutofit/>
            </a:bodyPr>
            <a:lstStyle/>
            <a:p>
              <a:pPr>
                <a:lnSpc>
                  <a:spcPct val="107000"/>
                </a:lnSpc>
                <a:spcAft>
                  <a:spcPts val="800"/>
                </a:spcAft>
              </a:pPr>
              <a:r>
                <a:rPr lang="en-US" sz="1800" b="1" kern="100">
                  <a:solidFill>
                    <a:srgbClr val="000000"/>
                  </a:solidFill>
                  <a:effectLst/>
                  <a:latin typeface="Verdana" panose="020B0604030504040204" pitchFamily="34" charset="0"/>
                  <a:ea typeface="Verdana" panose="020B0604030504040204" pitchFamily="34" charset="0"/>
                  <a:cs typeface="Verdana" panose="020B0604030504040204" pitchFamily="34" charset="0"/>
                </a:rPr>
                <a:t>6</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52" name="Rectangle 3856">
              <a:extLst>
                <a:ext uri="{FF2B5EF4-FFF2-40B4-BE49-F238E27FC236}">
                  <a16:creationId xmlns:a16="http://schemas.microsoft.com/office/drawing/2014/main" id="{33976A2A-E6E6-430F-AB6F-6BA35CCF2452}"/>
                </a:ext>
              </a:extLst>
            </p:cNvPr>
            <p:cNvSpPr/>
            <p:nvPr/>
          </p:nvSpPr>
          <p:spPr>
            <a:xfrm>
              <a:off x="4856353" y="3399490"/>
              <a:ext cx="103981" cy="296318"/>
            </a:xfrm>
            <a:prstGeom prst="rect">
              <a:avLst/>
            </a:prstGeom>
            <a:ln>
              <a:noFill/>
            </a:ln>
          </p:spPr>
          <p:txBody>
            <a:bodyPr vert="horz" lIns="0" tIns="0" rIns="0" bIns="0" rtlCol="0">
              <a:noAutofit/>
            </a:bodyPr>
            <a:lstStyle/>
            <a:p>
              <a:pPr>
                <a:lnSpc>
                  <a:spcPct val="107000"/>
                </a:lnSpc>
                <a:spcAft>
                  <a:spcPts val="800"/>
                </a:spcAft>
              </a:pPr>
              <a:r>
                <a:rPr lang="zh-CN" sz="1800" b="1" kern="100">
                  <a:solidFill>
                    <a:srgbClr val="000000"/>
                  </a:solidFill>
                  <a:effectLst/>
                  <a:latin typeface="Calibri" panose="020F0502020204030204" pitchFamily="34" charset="0"/>
                  <a:ea typeface="Verdana" panose="020B0604030504040204" pitchFamily="34" charset="0"/>
                  <a:cs typeface="Verdana" panose="020B0604030504040204" pitchFamily="34" charset="0"/>
                </a:rPr>
                <a:t> </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53" name="Rectangle 3857">
              <a:extLst>
                <a:ext uri="{FF2B5EF4-FFF2-40B4-BE49-F238E27FC236}">
                  <a16:creationId xmlns:a16="http://schemas.microsoft.com/office/drawing/2014/main" id="{CB58CF5F-FA5B-4340-9912-3556F332E1C3}"/>
                </a:ext>
              </a:extLst>
            </p:cNvPr>
            <p:cNvSpPr/>
            <p:nvPr/>
          </p:nvSpPr>
          <p:spPr>
            <a:xfrm>
              <a:off x="5464429" y="3399490"/>
              <a:ext cx="433051" cy="296318"/>
            </a:xfrm>
            <a:prstGeom prst="rect">
              <a:avLst/>
            </a:prstGeom>
            <a:ln>
              <a:noFill/>
            </a:ln>
          </p:spPr>
          <p:txBody>
            <a:bodyPr vert="horz" lIns="0" tIns="0" rIns="0" bIns="0" rtlCol="0">
              <a:noAutofit/>
            </a:bodyPr>
            <a:lstStyle/>
            <a:p>
              <a:pPr>
                <a:lnSpc>
                  <a:spcPct val="107000"/>
                </a:lnSpc>
                <a:spcAft>
                  <a:spcPts val="800"/>
                </a:spcAft>
              </a:pPr>
              <a:r>
                <a:rPr lang="en-US" sz="1800" b="1" kern="100">
                  <a:solidFill>
                    <a:srgbClr val="000000"/>
                  </a:solidFill>
                  <a:effectLst/>
                  <a:latin typeface="Verdana" panose="020B0604030504040204" pitchFamily="34" charset="0"/>
                  <a:ea typeface="Verdana" panose="020B0604030504040204" pitchFamily="34" charset="0"/>
                  <a:cs typeface="Verdana" panose="020B0604030504040204" pitchFamily="34" charset="0"/>
                </a:rPr>
                <a:t>14</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54" name="Rectangle 3858">
              <a:extLst>
                <a:ext uri="{FF2B5EF4-FFF2-40B4-BE49-F238E27FC236}">
                  <a16:creationId xmlns:a16="http://schemas.microsoft.com/office/drawing/2014/main" id="{F04434A5-A2E4-4BA5-B661-F407DC9FB38E}"/>
                </a:ext>
              </a:extLst>
            </p:cNvPr>
            <p:cNvSpPr/>
            <p:nvPr/>
          </p:nvSpPr>
          <p:spPr>
            <a:xfrm>
              <a:off x="5790565" y="3399490"/>
              <a:ext cx="103981" cy="296318"/>
            </a:xfrm>
            <a:prstGeom prst="rect">
              <a:avLst/>
            </a:prstGeom>
            <a:ln>
              <a:noFill/>
            </a:ln>
          </p:spPr>
          <p:txBody>
            <a:bodyPr vert="horz" lIns="0" tIns="0" rIns="0" bIns="0" rtlCol="0">
              <a:noAutofit/>
            </a:bodyPr>
            <a:lstStyle/>
            <a:p>
              <a:pPr>
                <a:lnSpc>
                  <a:spcPct val="107000"/>
                </a:lnSpc>
                <a:spcAft>
                  <a:spcPts val="800"/>
                </a:spcAft>
              </a:pPr>
              <a:r>
                <a:rPr lang="zh-CN" sz="1800" b="1" kern="100">
                  <a:solidFill>
                    <a:srgbClr val="000000"/>
                  </a:solidFill>
                  <a:effectLst/>
                  <a:latin typeface="Calibri" panose="020F0502020204030204" pitchFamily="34" charset="0"/>
                  <a:ea typeface="Verdana" panose="020B0604030504040204" pitchFamily="34" charset="0"/>
                  <a:cs typeface="Verdana" panose="020B0604030504040204" pitchFamily="34" charset="0"/>
                </a:rPr>
                <a:t> </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55" name="Rectangle 3859">
              <a:extLst>
                <a:ext uri="{FF2B5EF4-FFF2-40B4-BE49-F238E27FC236}">
                  <a16:creationId xmlns:a16="http://schemas.microsoft.com/office/drawing/2014/main" id="{FDC93253-9870-484B-9BE9-F0E53EE083E7}"/>
                </a:ext>
              </a:extLst>
            </p:cNvPr>
            <p:cNvSpPr/>
            <p:nvPr/>
          </p:nvSpPr>
          <p:spPr>
            <a:xfrm>
              <a:off x="6282564" y="3399490"/>
              <a:ext cx="216171" cy="296318"/>
            </a:xfrm>
            <a:prstGeom prst="rect">
              <a:avLst/>
            </a:prstGeom>
            <a:ln>
              <a:noFill/>
            </a:ln>
          </p:spPr>
          <p:txBody>
            <a:bodyPr vert="horz" lIns="0" tIns="0" rIns="0" bIns="0" rtlCol="0">
              <a:noAutofit/>
            </a:bodyPr>
            <a:lstStyle/>
            <a:p>
              <a:pPr>
                <a:lnSpc>
                  <a:spcPct val="107000"/>
                </a:lnSpc>
                <a:spcAft>
                  <a:spcPts val="800"/>
                </a:spcAft>
              </a:pPr>
              <a:r>
                <a:rPr lang="en-US" sz="1800" b="1" kern="100">
                  <a:solidFill>
                    <a:srgbClr val="000000"/>
                  </a:solidFill>
                  <a:effectLst/>
                  <a:latin typeface="Verdana" panose="020B0604030504040204" pitchFamily="34" charset="0"/>
                  <a:ea typeface="Verdana" panose="020B0604030504040204" pitchFamily="34" charset="0"/>
                  <a:cs typeface="Verdana" panose="020B0604030504040204" pitchFamily="34" charset="0"/>
                </a:rPr>
                <a:t>5</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56" name="Rectangle 3860">
              <a:extLst>
                <a:ext uri="{FF2B5EF4-FFF2-40B4-BE49-F238E27FC236}">
                  <a16:creationId xmlns:a16="http://schemas.microsoft.com/office/drawing/2014/main" id="{FAD06FF3-74BF-4B29-845B-BD7D2E3A7BA8}"/>
                </a:ext>
              </a:extLst>
            </p:cNvPr>
            <p:cNvSpPr/>
            <p:nvPr/>
          </p:nvSpPr>
          <p:spPr>
            <a:xfrm>
              <a:off x="6445631" y="3399490"/>
              <a:ext cx="103981" cy="296318"/>
            </a:xfrm>
            <a:prstGeom prst="rect">
              <a:avLst/>
            </a:prstGeom>
            <a:ln>
              <a:noFill/>
            </a:ln>
          </p:spPr>
          <p:txBody>
            <a:bodyPr vert="horz" lIns="0" tIns="0" rIns="0" bIns="0" rtlCol="0">
              <a:noAutofit/>
            </a:bodyPr>
            <a:lstStyle/>
            <a:p>
              <a:pPr>
                <a:lnSpc>
                  <a:spcPct val="107000"/>
                </a:lnSpc>
                <a:spcAft>
                  <a:spcPts val="800"/>
                </a:spcAft>
              </a:pPr>
              <a:r>
                <a:rPr lang="zh-CN" sz="1800" b="1" kern="100">
                  <a:solidFill>
                    <a:srgbClr val="000000"/>
                  </a:solidFill>
                  <a:effectLst/>
                  <a:latin typeface="Calibri" panose="020F0502020204030204" pitchFamily="34" charset="0"/>
                  <a:ea typeface="Verdana" panose="020B0604030504040204" pitchFamily="34" charset="0"/>
                  <a:cs typeface="Verdana" panose="020B0604030504040204" pitchFamily="34" charset="0"/>
                </a:rPr>
                <a:t> </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57" name="Rectangle 3861">
              <a:extLst>
                <a:ext uri="{FF2B5EF4-FFF2-40B4-BE49-F238E27FC236}">
                  <a16:creationId xmlns:a16="http://schemas.microsoft.com/office/drawing/2014/main" id="{B0729719-65DA-4641-B3B0-5EF711B5E8C0}"/>
                </a:ext>
              </a:extLst>
            </p:cNvPr>
            <p:cNvSpPr/>
            <p:nvPr/>
          </p:nvSpPr>
          <p:spPr>
            <a:xfrm>
              <a:off x="7059168" y="3399490"/>
              <a:ext cx="216171" cy="296318"/>
            </a:xfrm>
            <a:prstGeom prst="rect">
              <a:avLst/>
            </a:prstGeom>
            <a:ln>
              <a:noFill/>
            </a:ln>
          </p:spPr>
          <p:txBody>
            <a:bodyPr vert="horz" lIns="0" tIns="0" rIns="0" bIns="0" rtlCol="0">
              <a:noAutofit/>
            </a:bodyPr>
            <a:lstStyle/>
            <a:p>
              <a:pPr>
                <a:lnSpc>
                  <a:spcPct val="107000"/>
                </a:lnSpc>
                <a:spcAft>
                  <a:spcPts val="800"/>
                </a:spcAft>
              </a:pPr>
              <a:r>
                <a:rPr lang="en-US" sz="1800" b="1" kern="100">
                  <a:solidFill>
                    <a:srgbClr val="000000"/>
                  </a:solidFill>
                  <a:effectLst/>
                  <a:latin typeface="Verdana" panose="020B0604030504040204" pitchFamily="34" charset="0"/>
                  <a:ea typeface="Verdana" panose="020B0604030504040204" pitchFamily="34" charset="0"/>
                  <a:cs typeface="Verdana" panose="020B0604030504040204" pitchFamily="34" charset="0"/>
                </a:rPr>
                <a:t>2</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58" name="Rectangle 3862">
              <a:extLst>
                <a:ext uri="{FF2B5EF4-FFF2-40B4-BE49-F238E27FC236}">
                  <a16:creationId xmlns:a16="http://schemas.microsoft.com/office/drawing/2014/main" id="{F29F101A-931D-45D7-B5F2-877452E3FF80}"/>
                </a:ext>
              </a:extLst>
            </p:cNvPr>
            <p:cNvSpPr/>
            <p:nvPr/>
          </p:nvSpPr>
          <p:spPr>
            <a:xfrm>
              <a:off x="7222236" y="3399490"/>
              <a:ext cx="103981" cy="296318"/>
            </a:xfrm>
            <a:prstGeom prst="rect">
              <a:avLst/>
            </a:prstGeom>
            <a:ln>
              <a:noFill/>
            </a:ln>
          </p:spPr>
          <p:txBody>
            <a:bodyPr vert="horz" lIns="0" tIns="0" rIns="0" bIns="0" rtlCol="0">
              <a:noAutofit/>
            </a:bodyPr>
            <a:lstStyle/>
            <a:p>
              <a:pPr>
                <a:lnSpc>
                  <a:spcPct val="107000"/>
                </a:lnSpc>
                <a:spcAft>
                  <a:spcPts val="800"/>
                </a:spcAft>
              </a:pPr>
              <a:r>
                <a:rPr lang="zh-CN" sz="1800" b="1" kern="100">
                  <a:solidFill>
                    <a:srgbClr val="000000"/>
                  </a:solidFill>
                  <a:effectLst/>
                  <a:latin typeface="Calibri" panose="020F0502020204030204" pitchFamily="34" charset="0"/>
                  <a:ea typeface="Verdana" panose="020B0604030504040204" pitchFamily="34" charset="0"/>
                  <a:cs typeface="Verdana" panose="020B0604030504040204" pitchFamily="34" charset="0"/>
                </a:rPr>
                <a:t> </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59" name="Rectangle 3863">
              <a:extLst>
                <a:ext uri="{FF2B5EF4-FFF2-40B4-BE49-F238E27FC236}">
                  <a16:creationId xmlns:a16="http://schemas.microsoft.com/office/drawing/2014/main" id="{273BEF90-207F-461A-8B77-D3D2556D5635}"/>
                </a:ext>
              </a:extLst>
            </p:cNvPr>
            <p:cNvSpPr/>
            <p:nvPr/>
          </p:nvSpPr>
          <p:spPr>
            <a:xfrm>
              <a:off x="2282063" y="201502"/>
              <a:ext cx="476427" cy="296318"/>
            </a:xfrm>
            <a:prstGeom prst="rect">
              <a:avLst/>
            </a:prstGeom>
            <a:ln>
              <a:noFill/>
            </a:ln>
          </p:spPr>
          <p:txBody>
            <a:bodyPr vert="horz" lIns="0" tIns="0" rIns="0" bIns="0" rtlCol="0">
              <a:noAutofit/>
            </a:bodyPr>
            <a:lstStyle/>
            <a:p>
              <a:pPr>
                <a:lnSpc>
                  <a:spcPct val="107000"/>
                </a:lnSpc>
                <a:spcAft>
                  <a:spcPts val="800"/>
                </a:spcAft>
              </a:pPr>
              <a:r>
                <a:rPr lang="en-US" sz="1800" b="1" kern="100" dirty="0">
                  <a:solidFill>
                    <a:srgbClr val="FF0000"/>
                  </a:solidFill>
                  <a:effectLst/>
                  <a:latin typeface="Verdana" panose="020B0604030504040204" pitchFamily="34" charset="0"/>
                  <a:ea typeface="Verdana" panose="020B0604030504040204" pitchFamily="34" charset="0"/>
                  <a:cs typeface="Verdana" panose="020B0604030504040204" pitchFamily="34" charset="0"/>
                </a:rPr>
                <a:t>α=</a:t>
              </a:r>
              <a:endParaRPr lang="zh-CN" sz="1100" kern="100" dirty="0">
                <a:solidFill>
                  <a:srgbClr val="000000"/>
                </a:solidFill>
                <a:effectLst/>
                <a:latin typeface="Calibri" panose="020F0502020204030204" pitchFamily="34" charset="0"/>
                <a:ea typeface="Calibri" panose="020F0502020204030204" pitchFamily="34" charset="0"/>
              </a:endParaRPr>
            </a:p>
          </p:txBody>
        </p:sp>
        <p:sp>
          <p:nvSpPr>
            <p:cNvPr id="60" name="Rectangle 3864">
              <a:extLst>
                <a:ext uri="{FF2B5EF4-FFF2-40B4-BE49-F238E27FC236}">
                  <a16:creationId xmlns:a16="http://schemas.microsoft.com/office/drawing/2014/main" id="{915A74E3-CAC7-4A13-A1C7-4BD7E41138E7}"/>
                </a:ext>
              </a:extLst>
            </p:cNvPr>
            <p:cNvSpPr/>
            <p:nvPr/>
          </p:nvSpPr>
          <p:spPr>
            <a:xfrm>
              <a:off x="2640203" y="201502"/>
              <a:ext cx="193672" cy="295279"/>
            </a:xfrm>
            <a:prstGeom prst="rect">
              <a:avLst/>
            </a:prstGeom>
            <a:ln>
              <a:noFill/>
            </a:ln>
          </p:spPr>
          <p:txBody>
            <a:bodyPr vert="horz" lIns="0" tIns="0" rIns="0" bIns="0" rtlCol="0">
              <a:noAutofit/>
            </a:bodyPr>
            <a:lstStyle/>
            <a:p>
              <a:pPr>
                <a:lnSpc>
                  <a:spcPct val="107000"/>
                </a:lnSpc>
                <a:spcAft>
                  <a:spcPts val="800"/>
                </a:spcAft>
              </a:pPr>
              <a:r>
                <a:rPr lang="en-US" sz="1800" b="1" kern="100">
                  <a:solidFill>
                    <a:srgbClr val="FF0000"/>
                  </a:solidFill>
                  <a:effectLst/>
                  <a:latin typeface="Tahoma" panose="020B0604030504040204" pitchFamily="34" charset="0"/>
                  <a:ea typeface="Tahoma" panose="020B0604030504040204" pitchFamily="34" charset="0"/>
                </a:rPr>
                <a:t>3</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61" name="Rectangle 3865">
              <a:extLst>
                <a:ext uri="{FF2B5EF4-FFF2-40B4-BE49-F238E27FC236}">
                  <a16:creationId xmlns:a16="http://schemas.microsoft.com/office/drawing/2014/main" id="{5BE05D53-1EA8-4AFE-A24C-FAF018D3B3BB}"/>
                </a:ext>
              </a:extLst>
            </p:cNvPr>
            <p:cNvSpPr/>
            <p:nvPr/>
          </p:nvSpPr>
          <p:spPr>
            <a:xfrm>
              <a:off x="2786507" y="201502"/>
              <a:ext cx="1101834" cy="296318"/>
            </a:xfrm>
            <a:prstGeom prst="rect">
              <a:avLst/>
            </a:prstGeom>
            <a:ln>
              <a:noFill/>
            </a:ln>
          </p:spPr>
          <p:txBody>
            <a:bodyPr vert="horz" lIns="0" tIns="0" rIns="0" bIns="0" rtlCol="0">
              <a:noAutofit/>
            </a:bodyPr>
            <a:lstStyle/>
            <a:p>
              <a:pPr>
                <a:lnSpc>
                  <a:spcPct val="107000"/>
                </a:lnSpc>
                <a:spcAft>
                  <a:spcPts val="800"/>
                </a:spcAft>
              </a:pPr>
              <a:r>
                <a:rPr lang="en-US" sz="1800" kern="100" dirty="0">
                  <a:solidFill>
                    <a:srgbClr val="FF0000"/>
                  </a:solidFill>
                  <a:effectLst/>
                  <a:latin typeface="Verdana" panose="020B0604030504040204" pitchFamily="34" charset="0"/>
                  <a:ea typeface="Verdana" panose="020B0604030504040204" pitchFamily="34" charset="0"/>
                  <a:cs typeface="Verdana" panose="020B0604030504040204" pitchFamily="34" charset="0"/>
                </a:rPr>
                <a:t>,β=+∞</a:t>
              </a:r>
              <a:endParaRPr lang="zh-CN" sz="1100" kern="100" dirty="0">
                <a:solidFill>
                  <a:srgbClr val="000000"/>
                </a:solidFill>
                <a:effectLst/>
                <a:latin typeface="Calibri" panose="020F0502020204030204" pitchFamily="34" charset="0"/>
                <a:ea typeface="Calibri" panose="020F0502020204030204" pitchFamily="34" charset="0"/>
              </a:endParaRPr>
            </a:p>
          </p:txBody>
        </p:sp>
        <p:sp>
          <p:nvSpPr>
            <p:cNvPr id="62" name="Rectangle 3866">
              <a:extLst>
                <a:ext uri="{FF2B5EF4-FFF2-40B4-BE49-F238E27FC236}">
                  <a16:creationId xmlns:a16="http://schemas.microsoft.com/office/drawing/2014/main" id="{F3EF008C-7F30-4E11-82DD-04E5A95593CE}"/>
                </a:ext>
              </a:extLst>
            </p:cNvPr>
            <p:cNvSpPr/>
            <p:nvPr/>
          </p:nvSpPr>
          <p:spPr>
            <a:xfrm>
              <a:off x="3615817" y="201502"/>
              <a:ext cx="103981" cy="296318"/>
            </a:xfrm>
            <a:prstGeom prst="rect">
              <a:avLst/>
            </a:prstGeom>
            <a:ln>
              <a:noFill/>
            </a:ln>
          </p:spPr>
          <p:txBody>
            <a:bodyPr vert="horz" lIns="0" tIns="0" rIns="0" bIns="0" rtlCol="0">
              <a:noAutofit/>
            </a:bodyPr>
            <a:lstStyle/>
            <a:p>
              <a:pPr>
                <a:lnSpc>
                  <a:spcPct val="107000"/>
                </a:lnSpc>
                <a:spcAft>
                  <a:spcPts val="800"/>
                </a:spcAft>
              </a:pPr>
              <a:r>
                <a:rPr lang="zh-CN" sz="1800" b="1" kern="100">
                  <a:solidFill>
                    <a:srgbClr val="FF0000"/>
                  </a:solidFill>
                  <a:effectLst/>
                  <a:latin typeface="Calibri" panose="020F0502020204030204" pitchFamily="34" charset="0"/>
                  <a:ea typeface="Verdana" panose="020B0604030504040204" pitchFamily="34" charset="0"/>
                  <a:cs typeface="Verdana" panose="020B0604030504040204" pitchFamily="34" charset="0"/>
                </a:rPr>
                <a:t> </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63" name="Rectangle 3867">
              <a:extLst>
                <a:ext uri="{FF2B5EF4-FFF2-40B4-BE49-F238E27FC236}">
                  <a16:creationId xmlns:a16="http://schemas.microsoft.com/office/drawing/2014/main" id="{B948C469-6763-47FF-B69D-C3FC8FC5DA00}"/>
                </a:ext>
              </a:extLst>
            </p:cNvPr>
            <p:cNvSpPr/>
            <p:nvPr/>
          </p:nvSpPr>
          <p:spPr>
            <a:xfrm>
              <a:off x="0" y="201502"/>
              <a:ext cx="755230" cy="296318"/>
            </a:xfrm>
            <a:prstGeom prst="rect">
              <a:avLst/>
            </a:prstGeom>
            <a:ln>
              <a:noFill/>
            </a:ln>
          </p:spPr>
          <p:txBody>
            <a:bodyPr vert="horz" lIns="0" tIns="0" rIns="0" bIns="0" rtlCol="0">
              <a:noAutofit/>
            </a:bodyPr>
            <a:lstStyle/>
            <a:p>
              <a:pPr>
                <a:lnSpc>
                  <a:spcPct val="107000"/>
                </a:lnSpc>
                <a:spcAft>
                  <a:spcPts val="800"/>
                </a:spcAft>
              </a:pPr>
              <a:r>
                <a:rPr lang="en-US" sz="1800" b="1" kern="100">
                  <a:solidFill>
                    <a:srgbClr val="000000"/>
                  </a:solidFill>
                  <a:effectLst/>
                  <a:latin typeface="Verdana" panose="020B0604030504040204" pitchFamily="34" charset="0"/>
                  <a:ea typeface="Verdana" panose="020B0604030504040204" pitchFamily="34" charset="0"/>
                  <a:cs typeface="Verdana" panose="020B0604030504040204" pitchFamily="34" charset="0"/>
                </a:rPr>
                <a:t>MAX</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64" name="Rectangle 3868">
              <a:extLst>
                <a:ext uri="{FF2B5EF4-FFF2-40B4-BE49-F238E27FC236}">
                  <a16:creationId xmlns:a16="http://schemas.microsoft.com/office/drawing/2014/main" id="{591A2051-7CCB-4AA8-B55C-32F78E1B9310}"/>
                </a:ext>
              </a:extLst>
            </p:cNvPr>
            <p:cNvSpPr/>
            <p:nvPr/>
          </p:nvSpPr>
          <p:spPr>
            <a:xfrm>
              <a:off x="568452" y="201502"/>
              <a:ext cx="103981" cy="296318"/>
            </a:xfrm>
            <a:prstGeom prst="rect">
              <a:avLst/>
            </a:prstGeom>
            <a:ln>
              <a:noFill/>
            </a:ln>
          </p:spPr>
          <p:txBody>
            <a:bodyPr vert="horz" lIns="0" tIns="0" rIns="0" bIns="0" rtlCol="0">
              <a:noAutofit/>
            </a:bodyPr>
            <a:lstStyle/>
            <a:p>
              <a:pPr>
                <a:lnSpc>
                  <a:spcPct val="107000"/>
                </a:lnSpc>
                <a:spcAft>
                  <a:spcPts val="800"/>
                </a:spcAft>
              </a:pPr>
              <a:r>
                <a:rPr lang="zh-CN" sz="1800" b="1" kern="100">
                  <a:solidFill>
                    <a:srgbClr val="000000"/>
                  </a:solidFill>
                  <a:effectLst/>
                  <a:latin typeface="Calibri" panose="020F0502020204030204" pitchFamily="34" charset="0"/>
                  <a:ea typeface="Verdana" panose="020B0604030504040204" pitchFamily="34" charset="0"/>
                  <a:cs typeface="Verdana" panose="020B0604030504040204" pitchFamily="34" charset="0"/>
                </a:rPr>
                <a:t> </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65" name="Rectangle 3869">
              <a:extLst>
                <a:ext uri="{FF2B5EF4-FFF2-40B4-BE49-F238E27FC236}">
                  <a16:creationId xmlns:a16="http://schemas.microsoft.com/office/drawing/2014/main" id="{B90C3C25-4288-4E5A-A887-9DEEFA6CB36B}"/>
                </a:ext>
              </a:extLst>
            </p:cNvPr>
            <p:cNvSpPr/>
            <p:nvPr/>
          </p:nvSpPr>
          <p:spPr>
            <a:xfrm>
              <a:off x="16764" y="1405208"/>
              <a:ext cx="711753" cy="296318"/>
            </a:xfrm>
            <a:prstGeom prst="rect">
              <a:avLst/>
            </a:prstGeom>
            <a:ln>
              <a:noFill/>
            </a:ln>
          </p:spPr>
          <p:txBody>
            <a:bodyPr vert="horz" lIns="0" tIns="0" rIns="0" bIns="0" rtlCol="0">
              <a:noAutofit/>
            </a:bodyPr>
            <a:lstStyle/>
            <a:p>
              <a:pPr>
                <a:lnSpc>
                  <a:spcPct val="107000"/>
                </a:lnSpc>
                <a:spcAft>
                  <a:spcPts val="800"/>
                </a:spcAft>
              </a:pPr>
              <a:r>
                <a:rPr lang="en-US" sz="1800" b="1" kern="100">
                  <a:solidFill>
                    <a:srgbClr val="000000"/>
                  </a:solidFill>
                  <a:effectLst/>
                  <a:latin typeface="Verdana" panose="020B0604030504040204" pitchFamily="34" charset="0"/>
                  <a:ea typeface="Verdana" panose="020B0604030504040204" pitchFamily="34" charset="0"/>
                  <a:cs typeface="Verdana" panose="020B0604030504040204" pitchFamily="34" charset="0"/>
                </a:rPr>
                <a:t>MIN</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66" name="Rectangle 3870">
              <a:extLst>
                <a:ext uri="{FF2B5EF4-FFF2-40B4-BE49-F238E27FC236}">
                  <a16:creationId xmlns:a16="http://schemas.microsoft.com/office/drawing/2014/main" id="{53C973D9-149D-450E-8BDC-AA0A6F129D3C}"/>
                </a:ext>
              </a:extLst>
            </p:cNvPr>
            <p:cNvSpPr/>
            <p:nvPr/>
          </p:nvSpPr>
          <p:spPr>
            <a:xfrm>
              <a:off x="551688" y="1405208"/>
              <a:ext cx="103981" cy="296318"/>
            </a:xfrm>
            <a:prstGeom prst="rect">
              <a:avLst/>
            </a:prstGeom>
            <a:ln>
              <a:noFill/>
            </a:ln>
          </p:spPr>
          <p:txBody>
            <a:bodyPr vert="horz" lIns="0" tIns="0" rIns="0" bIns="0" rtlCol="0">
              <a:noAutofit/>
            </a:bodyPr>
            <a:lstStyle/>
            <a:p>
              <a:pPr>
                <a:lnSpc>
                  <a:spcPct val="107000"/>
                </a:lnSpc>
                <a:spcAft>
                  <a:spcPts val="800"/>
                </a:spcAft>
              </a:pPr>
              <a:r>
                <a:rPr lang="zh-CN" sz="1800" b="1" kern="100">
                  <a:solidFill>
                    <a:srgbClr val="000000"/>
                  </a:solidFill>
                  <a:effectLst/>
                  <a:latin typeface="Calibri" panose="020F0502020204030204" pitchFamily="34" charset="0"/>
                  <a:ea typeface="Verdana" panose="020B0604030504040204" pitchFamily="34" charset="0"/>
                  <a:cs typeface="Verdana" panose="020B0604030504040204" pitchFamily="34" charset="0"/>
                </a:rPr>
                <a:t> </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67" name="Rectangle 3871">
              <a:extLst>
                <a:ext uri="{FF2B5EF4-FFF2-40B4-BE49-F238E27FC236}">
                  <a16:creationId xmlns:a16="http://schemas.microsoft.com/office/drawing/2014/main" id="{F65BD87D-F816-4D32-B1EE-F179D136D983}"/>
                </a:ext>
              </a:extLst>
            </p:cNvPr>
            <p:cNvSpPr/>
            <p:nvPr/>
          </p:nvSpPr>
          <p:spPr>
            <a:xfrm>
              <a:off x="461137" y="1079707"/>
              <a:ext cx="437207" cy="296318"/>
            </a:xfrm>
            <a:prstGeom prst="rect">
              <a:avLst/>
            </a:prstGeom>
            <a:ln>
              <a:noFill/>
            </a:ln>
          </p:spPr>
          <p:txBody>
            <a:bodyPr vert="horz" lIns="0" tIns="0" rIns="0" bIns="0" rtlCol="0">
              <a:noAutofit/>
            </a:bodyPr>
            <a:lstStyle/>
            <a:p>
              <a:pPr>
                <a:lnSpc>
                  <a:spcPct val="107000"/>
                </a:lnSpc>
                <a:spcAft>
                  <a:spcPts val="800"/>
                </a:spcAft>
              </a:pPr>
              <a:r>
                <a:rPr lang="en-US" sz="1800" kern="100" dirty="0">
                  <a:solidFill>
                    <a:srgbClr val="FF0000"/>
                  </a:solidFill>
                  <a:effectLst/>
                  <a:latin typeface="Verdana" panose="020B0604030504040204" pitchFamily="34" charset="0"/>
                  <a:ea typeface="Verdana" panose="020B0604030504040204" pitchFamily="34" charset="0"/>
                  <a:cs typeface="Verdana" panose="020B0604030504040204" pitchFamily="34" charset="0"/>
                </a:rPr>
                <a:t>α=</a:t>
              </a:r>
              <a:endParaRPr lang="zh-CN" sz="1100" kern="100" dirty="0">
                <a:solidFill>
                  <a:srgbClr val="000000"/>
                </a:solidFill>
                <a:effectLst/>
                <a:latin typeface="Calibri" panose="020F0502020204030204" pitchFamily="34" charset="0"/>
                <a:ea typeface="Calibri" panose="020F0502020204030204" pitchFamily="34" charset="0"/>
              </a:endParaRPr>
            </a:p>
          </p:txBody>
        </p:sp>
        <p:sp>
          <p:nvSpPr>
            <p:cNvPr id="68" name="Rectangle 3872">
              <a:extLst>
                <a:ext uri="{FF2B5EF4-FFF2-40B4-BE49-F238E27FC236}">
                  <a16:creationId xmlns:a16="http://schemas.microsoft.com/office/drawing/2014/main" id="{026C7751-7940-42B8-8463-C118359D93C9}"/>
                </a:ext>
              </a:extLst>
            </p:cNvPr>
            <p:cNvSpPr/>
            <p:nvPr/>
          </p:nvSpPr>
          <p:spPr>
            <a:xfrm>
              <a:off x="790321" y="1079707"/>
              <a:ext cx="110366" cy="295279"/>
            </a:xfrm>
            <a:prstGeom prst="rect">
              <a:avLst/>
            </a:prstGeom>
            <a:ln>
              <a:noFill/>
            </a:ln>
          </p:spPr>
          <p:txBody>
            <a:bodyPr vert="horz" lIns="0" tIns="0" rIns="0" bIns="0" rtlCol="0">
              <a:noAutofit/>
            </a:bodyPr>
            <a:lstStyle/>
            <a:p>
              <a:pPr>
                <a:lnSpc>
                  <a:spcPct val="107000"/>
                </a:lnSpc>
                <a:spcAft>
                  <a:spcPts val="800"/>
                </a:spcAft>
              </a:pPr>
              <a:r>
                <a:rPr lang="en-US" sz="1800" kern="100">
                  <a:solidFill>
                    <a:srgbClr val="FF0000"/>
                  </a:solidFill>
                  <a:effectLst/>
                  <a:latin typeface="Tahoma" panose="020B0604030504040204" pitchFamily="34" charset="0"/>
                  <a:ea typeface="Tahoma" panose="020B0604030504040204" pitchFamily="34" charset="0"/>
                </a:rPr>
                <a:t>-</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69" name="Rectangle 3873">
              <a:extLst>
                <a:ext uri="{FF2B5EF4-FFF2-40B4-BE49-F238E27FC236}">
                  <a16:creationId xmlns:a16="http://schemas.microsoft.com/office/drawing/2014/main" id="{69116B62-7A07-4B9A-AC5F-23640099130F}"/>
                </a:ext>
              </a:extLst>
            </p:cNvPr>
            <p:cNvSpPr/>
            <p:nvPr/>
          </p:nvSpPr>
          <p:spPr>
            <a:xfrm>
              <a:off x="872617" y="1079707"/>
              <a:ext cx="1046499" cy="296318"/>
            </a:xfrm>
            <a:prstGeom prst="rect">
              <a:avLst/>
            </a:prstGeom>
            <a:ln>
              <a:noFill/>
            </a:ln>
          </p:spPr>
          <p:txBody>
            <a:bodyPr vert="horz" lIns="0" tIns="0" rIns="0" bIns="0" rtlCol="0">
              <a:noAutofit/>
            </a:bodyPr>
            <a:lstStyle/>
            <a:p>
              <a:pPr>
                <a:lnSpc>
                  <a:spcPct val="107000"/>
                </a:lnSpc>
                <a:spcAft>
                  <a:spcPts val="800"/>
                </a:spcAft>
              </a:pPr>
              <a:r>
                <a:rPr lang="en-US" sz="1800" kern="100">
                  <a:solidFill>
                    <a:srgbClr val="FF0000"/>
                  </a:solidFill>
                  <a:effectLst/>
                  <a:latin typeface="Verdana" panose="020B0604030504040204" pitchFamily="34" charset="0"/>
                  <a:ea typeface="Verdana" panose="020B0604030504040204" pitchFamily="34" charset="0"/>
                  <a:cs typeface="Verdana" panose="020B0604030504040204" pitchFamily="34" charset="0"/>
                </a:rPr>
                <a:t>∞,β=3</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70" name="Rectangle 3874">
              <a:extLst>
                <a:ext uri="{FF2B5EF4-FFF2-40B4-BE49-F238E27FC236}">
                  <a16:creationId xmlns:a16="http://schemas.microsoft.com/office/drawing/2014/main" id="{A1D61DA1-62C4-4C5F-B5EC-352C289BD0AB}"/>
                </a:ext>
              </a:extLst>
            </p:cNvPr>
            <p:cNvSpPr/>
            <p:nvPr/>
          </p:nvSpPr>
          <p:spPr>
            <a:xfrm>
              <a:off x="1659382" y="1079707"/>
              <a:ext cx="103981" cy="296318"/>
            </a:xfrm>
            <a:prstGeom prst="rect">
              <a:avLst/>
            </a:prstGeom>
            <a:ln>
              <a:noFill/>
            </a:ln>
          </p:spPr>
          <p:txBody>
            <a:bodyPr vert="horz" lIns="0" tIns="0" rIns="0" bIns="0" rtlCol="0">
              <a:noAutofit/>
            </a:bodyPr>
            <a:lstStyle/>
            <a:p>
              <a:pPr>
                <a:lnSpc>
                  <a:spcPct val="107000"/>
                </a:lnSpc>
                <a:spcAft>
                  <a:spcPts val="800"/>
                </a:spcAft>
              </a:pPr>
              <a:r>
                <a:rPr lang="zh-CN" sz="1800" b="1" kern="100">
                  <a:solidFill>
                    <a:srgbClr val="FF0000"/>
                  </a:solidFill>
                  <a:effectLst/>
                  <a:latin typeface="Calibri" panose="020F0502020204030204" pitchFamily="34" charset="0"/>
                  <a:ea typeface="Verdana" panose="020B0604030504040204" pitchFamily="34" charset="0"/>
                  <a:cs typeface="Verdana" panose="020B0604030504040204" pitchFamily="34" charset="0"/>
                </a:rPr>
                <a:t> </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71" name="Rectangle 3875">
              <a:extLst>
                <a:ext uri="{FF2B5EF4-FFF2-40B4-BE49-F238E27FC236}">
                  <a16:creationId xmlns:a16="http://schemas.microsoft.com/office/drawing/2014/main" id="{9C59A6B6-989C-414F-9F55-8B912ED40DC1}"/>
                </a:ext>
              </a:extLst>
            </p:cNvPr>
            <p:cNvSpPr/>
            <p:nvPr/>
          </p:nvSpPr>
          <p:spPr>
            <a:xfrm>
              <a:off x="2628900" y="1562202"/>
              <a:ext cx="437538" cy="296713"/>
            </a:xfrm>
            <a:prstGeom prst="rect">
              <a:avLst/>
            </a:prstGeom>
            <a:ln>
              <a:noFill/>
            </a:ln>
          </p:spPr>
          <p:txBody>
            <a:bodyPr vert="horz" lIns="0" tIns="0" rIns="0" bIns="0" rtlCol="0">
              <a:noAutofit/>
            </a:bodyPr>
            <a:lstStyle/>
            <a:p>
              <a:pPr>
                <a:lnSpc>
                  <a:spcPct val="107000"/>
                </a:lnSpc>
                <a:spcAft>
                  <a:spcPts val="800"/>
                </a:spcAft>
              </a:pPr>
              <a:r>
                <a:rPr lang="en-US" sz="1800" kern="100">
                  <a:solidFill>
                    <a:srgbClr val="FF0000"/>
                  </a:solidFill>
                  <a:effectLst/>
                  <a:latin typeface="Verdana" panose="020B0604030504040204" pitchFamily="34" charset="0"/>
                  <a:ea typeface="Verdana" panose="020B0604030504040204" pitchFamily="34" charset="0"/>
                  <a:cs typeface="Verdana" panose="020B0604030504040204" pitchFamily="34" charset="0"/>
                </a:rPr>
                <a:t>α=</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72" name="Rectangle 3876">
              <a:extLst>
                <a:ext uri="{FF2B5EF4-FFF2-40B4-BE49-F238E27FC236}">
                  <a16:creationId xmlns:a16="http://schemas.microsoft.com/office/drawing/2014/main" id="{F87CCC60-582D-4C7A-B7B5-CAF7635DFA43}"/>
                </a:ext>
              </a:extLst>
            </p:cNvPr>
            <p:cNvSpPr/>
            <p:nvPr/>
          </p:nvSpPr>
          <p:spPr>
            <a:xfrm>
              <a:off x="2958084" y="1562202"/>
              <a:ext cx="166226" cy="295672"/>
            </a:xfrm>
            <a:prstGeom prst="rect">
              <a:avLst/>
            </a:prstGeom>
            <a:ln>
              <a:noFill/>
            </a:ln>
          </p:spPr>
          <p:txBody>
            <a:bodyPr vert="horz" lIns="0" tIns="0" rIns="0" bIns="0" rtlCol="0">
              <a:noAutofit/>
            </a:bodyPr>
            <a:lstStyle/>
            <a:p>
              <a:pPr>
                <a:lnSpc>
                  <a:spcPct val="107000"/>
                </a:lnSpc>
                <a:spcAft>
                  <a:spcPts val="800"/>
                </a:spcAft>
              </a:pPr>
              <a:r>
                <a:rPr lang="en-US" sz="1800" kern="100">
                  <a:solidFill>
                    <a:srgbClr val="FF0000"/>
                  </a:solidFill>
                  <a:effectLst/>
                  <a:latin typeface="Tahoma" panose="020B0604030504040204" pitchFamily="34" charset="0"/>
                  <a:ea typeface="Tahoma" panose="020B0604030504040204" pitchFamily="34" charset="0"/>
                </a:rPr>
                <a:t>3</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73" name="Rectangle 3877">
              <a:extLst>
                <a:ext uri="{FF2B5EF4-FFF2-40B4-BE49-F238E27FC236}">
                  <a16:creationId xmlns:a16="http://schemas.microsoft.com/office/drawing/2014/main" id="{FED9220A-947D-4E08-8AC2-58461D81BA15}"/>
                </a:ext>
              </a:extLst>
            </p:cNvPr>
            <p:cNvSpPr/>
            <p:nvPr/>
          </p:nvSpPr>
          <p:spPr>
            <a:xfrm>
              <a:off x="3083052" y="1562202"/>
              <a:ext cx="742233" cy="296713"/>
            </a:xfrm>
            <a:prstGeom prst="rect">
              <a:avLst/>
            </a:prstGeom>
            <a:ln>
              <a:noFill/>
            </a:ln>
          </p:spPr>
          <p:txBody>
            <a:bodyPr vert="horz" lIns="0" tIns="0" rIns="0" bIns="0" rtlCol="0">
              <a:noAutofit/>
            </a:bodyPr>
            <a:lstStyle/>
            <a:p>
              <a:pPr>
                <a:lnSpc>
                  <a:spcPct val="107000"/>
                </a:lnSpc>
                <a:spcAft>
                  <a:spcPts val="800"/>
                </a:spcAft>
              </a:pPr>
              <a:r>
                <a:rPr lang="en-US" sz="1800" kern="100">
                  <a:solidFill>
                    <a:srgbClr val="FF0000"/>
                  </a:solidFill>
                  <a:effectLst/>
                  <a:latin typeface="Verdana" panose="020B0604030504040204" pitchFamily="34" charset="0"/>
                  <a:ea typeface="Verdana" panose="020B0604030504040204" pitchFamily="34" charset="0"/>
                  <a:cs typeface="Verdana" panose="020B0604030504040204" pitchFamily="34" charset="0"/>
                </a:rPr>
                <a:t>,β=2</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74" name="Rectangle 3878">
              <a:extLst>
                <a:ext uri="{FF2B5EF4-FFF2-40B4-BE49-F238E27FC236}">
                  <a16:creationId xmlns:a16="http://schemas.microsoft.com/office/drawing/2014/main" id="{6BECEAC4-6C1B-4704-BDBE-9E714E8AD924}"/>
                </a:ext>
              </a:extLst>
            </p:cNvPr>
            <p:cNvSpPr/>
            <p:nvPr/>
          </p:nvSpPr>
          <p:spPr>
            <a:xfrm>
              <a:off x="3640836" y="1562202"/>
              <a:ext cx="104120" cy="296713"/>
            </a:xfrm>
            <a:prstGeom prst="rect">
              <a:avLst/>
            </a:prstGeom>
            <a:ln>
              <a:noFill/>
            </a:ln>
          </p:spPr>
          <p:txBody>
            <a:bodyPr vert="horz" lIns="0" tIns="0" rIns="0" bIns="0" rtlCol="0">
              <a:noAutofit/>
            </a:bodyPr>
            <a:lstStyle/>
            <a:p>
              <a:pPr>
                <a:lnSpc>
                  <a:spcPct val="107000"/>
                </a:lnSpc>
                <a:spcAft>
                  <a:spcPts val="800"/>
                </a:spcAft>
              </a:pPr>
              <a:r>
                <a:rPr lang="zh-CN" sz="1800" b="1" kern="100">
                  <a:solidFill>
                    <a:srgbClr val="FF0000"/>
                  </a:solidFill>
                  <a:effectLst/>
                  <a:latin typeface="Calibri" panose="020F0502020204030204" pitchFamily="34" charset="0"/>
                  <a:ea typeface="Verdana" panose="020B0604030504040204" pitchFamily="34" charset="0"/>
                  <a:cs typeface="Verdana" panose="020B0604030504040204" pitchFamily="34" charset="0"/>
                </a:rPr>
                <a:t> </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75" name="Rectangle 3879">
              <a:extLst>
                <a:ext uri="{FF2B5EF4-FFF2-40B4-BE49-F238E27FC236}">
                  <a16:creationId xmlns:a16="http://schemas.microsoft.com/office/drawing/2014/main" id="{320795A2-23E6-4836-BB03-8D279CA6E80C}"/>
                </a:ext>
              </a:extLst>
            </p:cNvPr>
            <p:cNvSpPr/>
            <p:nvPr/>
          </p:nvSpPr>
          <p:spPr>
            <a:xfrm>
              <a:off x="5140452" y="1589358"/>
              <a:ext cx="437207" cy="296318"/>
            </a:xfrm>
            <a:prstGeom prst="rect">
              <a:avLst/>
            </a:prstGeom>
            <a:ln>
              <a:noFill/>
            </a:ln>
          </p:spPr>
          <p:txBody>
            <a:bodyPr vert="horz" lIns="0" tIns="0" rIns="0" bIns="0" rtlCol="0">
              <a:noAutofit/>
            </a:bodyPr>
            <a:lstStyle/>
            <a:p>
              <a:pPr>
                <a:lnSpc>
                  <a:spcPct val="107000"/>
                </a:lnSpc>
                <a:spcAft>
                  <a:spcPts val="800"/>
                </a:spcAft>
              </a:pPr>
              <a:r>
                <a:rPr lang="en-US" sz="1800" kern="100">
                  <a:solidFill>
                    <a:srgbClr val="FF0000"/>
                  </a:solidFill>
                  <a:effectLst/>
                  <a:latin typeface="Verdana" panose="020B0604030504040204" pitchFamily="34" charset="0"/>
                  <a:ea typeface="Verdana" panose="020B0604030504040204" pitchFamily="34" charset="0"/>
                  <a:cs typeface="Verdana" panose="020B0604030504040204" pitchFamily="34" charset="0"/>
                </a:rPr>
                <a:t>α=</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76" name="Rectangle 3880">
              <a:extLst>
                <a:ext uri="{FF2B5EF4-FFF2-40B4-BE49-F238E27FC236}">
                  <a16:creationId xmlns:a16="http://schemas.microsoft.com/office/drawing/2014/main" id="{5EFE38B8-4888-4D5A-8865-B8D95AB91275}"/>
                </a:ext>
              </a:extLst>
            </p:cNvPr>
            <p:cNvSpPr/>
            <p:nvPr/>
          </p:nvSpPr>
          <p:spPr>
            <a:xfrm>
              <a:off x="5469890" y="1589358"/>
              <a:ext cx="166005" cy="295279"/>
            </a:xfrm>
            <a:prstGeom prst="rect">
              <a:avLst/>
            </a:prstGeom>
            <a:ln>
              <a:noFill/>
            </a:ln>
          </p:spPr>
          <p:txBody>
            <a:bodyPr vert="horz" lIns="0" tIns="0" rIns="0" bIns="0" rtlCol="0">
              <a:noAutofit/>
            </a:bodyPr>
            <a:lstStyle/>
            <a:p>
              <a:pPr>
                <a:lnSpc>
                  <a:spcPct val="107000"/>
                </a:lnSpc>
                <a:spcAft>
                  <a:spcPts val="800"/>
                </a:spcAft>
              </a:pPr>
              <a:r>
                <a:rPr lang="en-US" sz="1800" kern="100">
                  <a:solidFill>
                    <a:srgbClr val="FF0000"/>
                  </a:solidFill>
                  <a:effectLst/>
                  <a:latin typeface="Tahoma" panose="020B0604030504040204" pitchFamily="34" charset="0"/>
                  <a:ea typeface="Tahoma" panose="020B0604030504040204" pitchFamily="34" charset="0"/>
                </a:rPr>
                <a:t>3</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77" name="Rectangle 3881">
              <a:extLst>
                <a:ext uri="{FF2B5EF4-FFF2-40B4-BE49-F238E27FC236}">
                  <a16:creationId xmlns:a16="http://schemas.microsoft.com/office/drawing/2014/main" id="{9E468FB6-6098-45BE-8EA5-F98840B5A93D}"/>
                </a:ext>
              </a:extLst>
            </p:cNvPr>
            <p:cNvSpPr/>
            <p:nvPr/>
          </p:nvSpPr>
          <p:spPr>
            <a:xfrm>
              <a:off x="5594858" y="1589358"/>
              <a:ext cx="742461" cy="296318"/>
            </a:xfrm>
            <a:prstGeom prst="rect">
              <a:avLst/>
            </a:prstGeom>
            <a:ln>
              <a:noFill/>
            </a:ln>
          </p:spPr>
          <p:txBody>
            <a:bodyPr vert="horz" lIns="0" tIns="0" rIns="0" bIns="0" rtlCol="0">
              <a:noAutofit/>
            </a:bodyPr>
            <a:lstStyle/>
            <a:p>
              <a:pPr>
                <a:lnSpc>
                  <a:spcPct val="107000"/>
                </a:lnSpc>
                <a:spcAft>
                  <a:spcPts val="800"/>
                </a:spcAft>
              </a:pPr>
              <a:r>
                <a:rPr lang="en-US" sz="1800" kern="100">
                  <a:solidFill>
                    <a:srgbClr val="FF0000"/>
                  </a:solidFill>
                  <a:effectLst/>
                  <a:latin typeface="Verdana" panose="020B0604030504040204" pitchFamily="34" charset="0"/>
                  <a:ea typeface="Verdana" panose="020B0604030504040204" pitchFamily="34" charset="0"/>
                  <a:cs typeface="Verdana" panose="020B0604030504040204" pitchFamily="34" charset="0"/>
                </a:rPr>
                <a:t>,β=2</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78" name="Rectangle 3882">
              <a:extLst>
                <a:ext uri="{FF2B5EF4-FFF2-40B4-BE49-F238E27FC236}">
                  <a16:creationId xmlns:a16="http://schemas.microsoft.com/office/drawing/2014/main" id="{3CBBB642-5339-42B4-B64C-B4E71E36379E}"/>
                </a:ext>
              </a:extLst>
            </p:cNvPr>
            <p:cNvSpPr/>
            <p:nvPr/>
          </p:nvSpPr>
          <p:spPr>
            <a:xfrm>
              <a:off x="6152642" y="1589358"/>
              <a:ext cx="103981" cy="296318"/>
            </a:xfrm>
            <a:prstGeom prst="rect">
              <a:avLst/>
            </a:prstGeom>
            <a:ln>
              <a:noFill/>
            </a:ln>
          </p:spPr>
          <p:txBody>
            <a:bodyPr vert="horz" lIns="0" tIns="0" rIns="0" bIns="0" rtlCol="0">
              <a:noAutofit/>
            </a:bodyPr>
            <a:lstStyle/>
            <a:p>
              <a:pPr>
                <a:lnSpc>
                  <a:spcPct val="107000"/>
                </a:lnSpc>
                <a:spcAft>
                  <a:spcPts val="800"/>
                </a:spcAft>
              </a:pPr>
              <a:r>
                <a:rPr lang="zh-CN" sz="1800" b="1" kern="100">
                  <a:solidFill>
                    <a:srgbClr val="FF0000"/>
                  </a:solidFill>
                  <a:effectLst/>
                  <a:latin typeface="Calibri" panose="020F0502020204030204" pitchFamily="34" charset="0"/>
                  <a:ea typeface="Verdana" panose="020B0604030504040204" pitchFamily="34" charset="0"/>
                  <a:cs typeface="Verdana" panose="020B0604030504040204" pitchFamily="34" charset="0"/>
                </a:rPr>
                <a:t> </a:t>
              </a:r>
              <a:endParaRPr lang="zh-CN" sz="1100" kern="100">
                <a:solidFill>
                  <a:srgbClr val="000000"/>
                </a:solidFill>
                <a:effectLst/>
                <a:latin typeface="Calibri" panose="020F0502020204030204" pitchFamily="34" charset="0"/>
                <a:ea typeface="Calibri" panose="020F0502020204030204" pitchFamily="34" charset="0"/>
              </a:endParaRPr>
            </a:p>
          </p:txBody>
        </p:sp>
      </p:grpSp>
      <p:sp>
        <p:nvSpPr>
          <p:cNvPr id="79" name="矩形 78">
            <a:extLst>
              <a:ext uri="{FF2B5EF4-FFF2-40B4-BE49-F238E27FC236}">
                <a16:creationId xmlns:a16="http://schemas.microsoft.com/office/drawing/2014/main" id="{9110A2FB-10F8-4FF4-BBBD-C1A811D4AFDC}"/>
              </a:ext>
            </a:extLst>
          </p:cNvPr>
          <p:cNvSpPr/>
          <p:nvPr/>
        </p:nvSpPr>
        <p:spPr>
          <a:xfrm>
            <a:off x="1667408" y="5211437"/>
            <a:ext cx="9291892" cy="954107"/>
          </a:xfrm>
          <a:prstGeom prst="rect">
            <a:avLst/>
          </a:prstGeom>
        </p:spPr>
        <p:txBody>
          <a:bodyPr wrap="square">
            <a:spAutoFit/>
          </a:bodyPr>
          <a:lstStyle/>
          <a:p>
            <a:r>
              <a:rPr lang="el-GR" altLang="zh-CN" sz="2800" b="1" dirty="0">
                <a:solidFill>
                  <a:srgbClr val="FF0000"/>
                </a:solidFill>
                <a:latin typeface="Cambria Math" panose="02040503050406030204" pitchFamily="18" charset="0"/>
                <a:ea typeface="Cambria Math" panose="02040503050406030204" pitchFamily="18" charset="0"/>
              </a:rPr>
              <a:t>α</a:t>
            </a:r>
            <a:r>
              <a:rPr lang="en-US" altLang="zh-CN" sz="2800" b="1" dirty="0">
                <a:solidFill>
                  <a:srgbClr val="FF0000"/>
                </a:solidFill>
                <a:latin typeface="Cambria Math" panose="02040503050406030204" pitchFamily="18" charset="0"/>
                <a:ea typeface="Cambria Math" panose="02040503050406030204" pitchFamily="18" charset="0"/>
              </a:rPr>
              <a:t> </a:t>
            </a:r>
            <a:r>
              <a:rPr lang="en-US" altLang="zh-CN" sz="2800" b="1" dirty="0">
                <a:solidFill>
                  <a:srgbClr val="FF0000"/>
                </a:solidFill>
                <a:latin typeface="Tahoma" panose="020B0604030504040204" pitchFamily="34" charset="0"/>
                <a:ea typeface="Tahoma" panose="020B0604030504040204" pitchFamily="34" charset="0"/>
              </a:rPr>
              <a:t>= </a:t>
            </a:r>
            <a:r>
              <a:rPr lang="zh-CN" altLang="zh-CN" sz="2800" dirty="0">
                <a:solidFill>
                  <a:srgbClr val="FF0000"/>
                </a:solidFill>
                <a:ea typeface="微软雅黑" panose="020B0503020204020204" pitchFamily="34" charset="-122"/>
                <a:cs typeface="微软雅黑" panose="020B0503020204020204" pitchFamily="34" charset="-122"/>
              </a:rPr>
              <a:t>到目前为止路径上发现的</a:t>
            </a:r>
            <a:r>
              <a:rPr lang="en-US" altLang="zh-CN" sz="2800" b="1" dirty="0">
                <a:solidFill>
                  <a:srgbClr val="FF0000"/>
                </a:solidFill>
                <a:latin typeface="Tahoma" panose="020B0604030504040204" pitchFamily="34" charset="0"/>
                <a:ea typeface="Tahoma" panose="020B0604030504040204" pitchFamily="34" charset="0"/>
              </a:rPr>
              <a:t>MAX</a:t>
            </a:r>
            <a:r>
              <a:rPr lang="zh-CN" altLang="zh-CN" sz="2800" dirty="0">
                <a:solidFill>
                  <a:srgbClr val="FF0000"/>
                </a:solidFill>
                <a:ea typeface="微软雅黑" panose="020B0503020204020204" pitchFamily="34" charset="-122"/>
                <a:cs typeface="微软雅黑" panose="020B0503020204020204" pitchFamily="34" charset="-122"/>
              </a:rPr>
              <a:t>的最佳值（即极大值）</a:t>
            </a:r>
            <a:r>
              <a:rPr lang="en-US" altLang="zh-CN" sz="2800" b="1" dirty="0">
                <a:solidFill>
                  <a:srgbClr val="FF0000"/>
                </a:solidFill>
                <a:latin typeface="Tahoma" panose="020B0604030504040204" pitchFamily="34" charset="0"/>
                <a:ea typeface="Tahoma" panose="020B0604030504040204" pitchFamily="34" charset="0"/>
              </a:rPr>
              <a:t> </a:t>
            </a:r>
          </a:p>
          <a:p>
            <a:r>
              <a:rPr lang="el-GR" altLang="zh-CN" sz="2800" b="1" dirty="0">
                <a:solidFill>
                  <a:srgbClr val="FF0000"/>
                </a:solidFill>
                <a:latin typeface="Cambria Math" panose="02040503050406030204" pitchFamily="18" charset="0"/>
                <a:ea typeface="Cambria Math" panose="02040503050406030204" pitchFamily="18" charset="0"/>
              </a:rPr>
              <a:t>β</a:t>
            </a:r>
            <a:r>
              <a:rPr lang="en-US" altLang="zh-CN" sz="2800" b="1" dirty="0">
                <a:solidFill>
                  <a:srgbClr val="FF0000"/>
                </a:solidFill>
                <a:latin typeface="Cambria Math" panose="02040503050406030204" pitchFamily="18" charset="0"/>
                <a:ea typeface="Cambria Math" panose="02040503050406030204" pitchFamily="18" charset="0"/>
              </a:rPr>
              <a:t> </a:t>
            </a:r>
            <a:r>
              <a:rPr lang="en-US" altLang="zh-CN" sz="700" b="1" dirty="0">
                <a:solidFill>
                  <a:srgbClr val="FF0000"/>
                </a:solidFill>
                <a:latin typeface="Cambria Math" panose="02040503050406030204" pitchFamily="18" charset="0"/>
                <a:ea typeface="Cambria Math" panose="02040503050406030204" pitchFamily="18" charset="0"/>
              </a:rPr>
              <a:t> </a:t>
            </a:r>
            <a:r>
              <a:rPr lang="en-US" altLang="zh-CN" sz="2800" b="1" dirty="0">
                <a:solidFill>
                  <a:srgbClr val="FF0000"/>
                </a:solidFill>
                <a:latin typeface="Tahoma" panose="020B0604030504040204" pitchFamily="34" charset="0"/>
                <a:ea typeface="Tahoma" panose="020B0604030504040204" pitchFamily="34" charset="0"/>
              </a:rPr>
              <a:t>= </a:t>
            </a:r>
            <a:r>
              <a:rPr lang="zh-CN" altLang="zh-CN" sz="2800" dirty="0">
                <a:solidFill>
                  <a:srgbClr val="FF0000"/>
                </a:solidFill>
                <a:ea typeface="微软雅黑" panose="020B0503020204020204" pitchFamily="34" charset="-122"/>
                <a:cs typeface="微软雅黑" panose="020B0503020204020204" pitchFamily="34" charset="-122"/>
              </a:rPr>
              <a:t>到目前为止路径上发现的</a:t>
            </a:r>
            <a:r>
              <a:rPr lang="en-US" altLang="zh-CN" sz="2800" b="1" dirty="0">
                <a:solidFill>
                  <a:srgbClr val="FF0000"/>
                </a:solidFill>
                <a:latin typeface="Tahoma" panose="020B0604030504040204" pitchFamily="34" charset="0"/>
                <a:ea typeface="Tahoma" panose="020B0604030504040204" pitchFamily="34" charset="0"/>
              </a:rPr>
              <a:t>MIN</a:t>
            </a:r>
            <a:r>
              <a:rPr lang="en-US" altLang="zh-CN" sz="800" b="1" dirty="0">
                <a:solidFill>
                  <a:srgbClr val="FF0000"/>
                </a:solidFill>
                <a:latin typeface="Tahoma" panose="020B0604030504040204" pitchFamily="34" charset="0"/>
                <a:ea typeface="Tahoma" panose="020B0604030504040204" pitchFamily="34" charset="0"/>
              </a:rPr>
              <a:t> </a:t>
            </a:r>
            <a:r>
              <a:rPr lang="zh-CN" altLang="zh-CN" sz="2800" dirty="0">
                <a:solidFill>
                  <a:srgbClr val="FF0000"/>
                </a:solidFill>
                <a:ea typeface="微软雅黑" panose="020B0503020204020204" pitchFamily="34" charset="-122"/>
                <a:cs typeface="微软雅黑" panose="020B0503020204020204" pitchFamily="34" charset="-122"/>
              </a:rPr>
              <a:t>的最佳值（即极小值）</a:t>
            </a:r>
            <a:endParaRPr lang="zh-CN" altLang="en-US" sz="2800" dirty="0">
              <a:solidFill>
                <a:srgbClr val="FF0000"/>
              </a:solidFill>
            </a:endParaRPr>
          </a:p>
        </p:txBody>
      </p:sp>
    </p:spTree>
    <p:extLst>
      <p:ext uri="{BB962C8B-B14F-4D97-AF65-F5344CB8AC3E}">
        <p14:creationId xmlns:p14="http://schemas.microsoft.com/office/powerpoint/2010/main" val="49548153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C208DB13-BCC8-4E47-9BBA-CF602DCE4C42}"/>
              </a:ext>
            </a:extLst>
          </p:cNvPr>
          <p:cNvSpPr>
            <a:spLocks noGrp="1"/>
          </p:cNvSpPr>
          <p:nvPr>
            <p:ph type="sldNum" sz="quarter" idx="12"/>
          </p:nvPr>
        </p:nvSpPr>
        <p:spPr/>
        <p:txBody>
          <a:bodyPr/>
          <a:lstStyle/>
          <a:p>
            <a:fld id="{893ACD7D-9A68-44C8-A49A-4B94202CE741}" type="slidenum">
              <a:rPr lang="zh-CN" altLang="en-US" smtClean="0"/>
              <a:t>41</a:t>
            </a:fld>
            <a:endParaRPr lang="zh-CN" altLang="en-US"/>
          </a:p>
        </p:txBody>
      </p:sp>
      <p:pic>
        <p:nvPicPr>
          <p:cNvPr id="6" name="图片 5">
            <a:extLst>
              <a:ext uri="{FF2B5EF4-FFF2-40B4-BE49-F238E27FC236}">
                <a16:creationId xmlns:a16="http://schemas.microsoft.com/office/drawing/2014/main" id="{4A21DFAB-8D9F-4885-BB46-55020051C8A1}"/>
              </a:ext>
            </a:extLst>
          </p:cNvPr>
          <p:cNvPicPr>
            <a:picLocks noChangeAspect="1"/>
          </p:cNvPicPr>
          <p:nvPr/>
        </p:nvPicPr>
        <p:blipFill>
          <a:blip r:embed="rId2"/>
          <a:stretch>
            <a:fillRect/>
          </a:stretch>
        </p:blipFill>
        <p:spPr>
          <a:xfrm>
            <a:off x="781987" y="-570022"/>
            <a:ext cx="9915371" cy="6475522"/>
          </a:xfrm>
          <a:prstGeom prst="rect">
            <a:avLst/>
          </a:prstGeom>
        </p:spPr>
      </p:pic>
    </p:spTree>
    <p:extLst>
      <p:ext uri="{BB962C8B-B14F-4D97-AF65-F5344CB8AC3E}">
        <p14:creationId xmlns:p14="http://schemas.microsoft.com/office/powerpoint/2010/main" val="414853291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7E5C16DC-9A54-4679-BABE-6E6924CDA379}"/>
              </a:ext>
            </a:extLst>
          </p:cNvPr>
          <p:cNvSpPr>
            <a:spLocks noGrp="1"/>
          </p:cNvSpPr>
          <p:nvPr>
            <p:ph type="sldNum" sz="quarter" idx="12"/>
          </p:nvPr>
        </p:nvSpPr>
        <p:spPr/>
        <p:txBody>
          <a:bodyPr/>
          <a:lstStyle/>
          <a:p>
            <a:fld id="{893ACD7D-9A68-44C8-A49A-4B94202CE741}" type="slidenum">
              <a:rPr lang="zh-CN" altLang="en-US" smtClean="0"/>
              <a:t>42</a:t>
            </a:fld>
            <a:endParaRPr lang="zh-CN" altLang="en-US"/>
          </a:p>
        </p:txBody>
      </p:sp>
      <p:pic>
        <p:nvPicPr>
          <p:cNvPr id="5" name="图片 4">
            <a:extLst>
              <a:ext uri="{FF2B5EF4-FFF2-40B4-BE49-F238E27FC236}">
                <a16:creationId xmlns:a16="http://schemas.microsoft.com/office/drawing/2014/main" id="{DC7B9E8A-0FFB-483B-843F-BEADC1459E36}"/>
              </a:ext>
            </a:extLst>
          </p:cNvPr>
          <p:cNvPicPr>
            <a:picLocks noChangeAspect="1"/>
          </p:cNvPicPr>
          <p:nvPr/>
        </p:nvPicPr>
        <p:blipFill>
          <a:blip r:embed="rId3"/>
          <a:stretch>
            <a:fillRect/>
          </a:stretch>
        </p:blipFill>
        <p:spPr>
          <a:xfrm>
            <a:off x="1028701" y="412971"/>
            <a:ext cx="9893299" cy="6308504"/>
          </a:xfrm>
          <a:prstGeom prst="rect">
            <a:avLst/>
          </a:prstGeom>
        </p:spPr>
      </p:pic>
    </p:spTree>
    <p:extLst>
      <p:ext uri="{BB962C8B-B14F-4D97-AF65-F5344CB8AC3E}">
        <p14:creationId xmlns:p14="http://schemas.microsoft.com/office/powerpoint/2010/main" val="16323680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pPr eaLnBrk="1" hangingPunct="1"/>
            <a:r>
              <a:rPr lang="en-US">
                <a:sym typeface="Symbol" pitchFamily="18" charset="2"/>
              </a:rPr>
              <a:t>Alpha-Beta Pruning Properties</a:t>
            </a:r>
          </a:p>
        </p:txBody>
      </p:sp>
      <p:sp>
        <p:nvSpPr>
          <p:cNvPr id="32771" name="Rectangle 3"/>
          <p:cNvSpPr>
            <a:spLocks noGrp="1" noChangeArrowheads="1"/>
          </p:cNvSpPr>
          <p:nvPr>
            <p:ph idx="1"/>
          </p:nvPr>
        </p:nvSpPr>
        <p:spPr/>
        <p:txBody>
          <a:bodyPr>
            <a:normAutofit fontScale="92500" lnSpcReduction="10000"/>
          </a:bodyPr>
          <a:lstStyle/>
          <a:p>
            <a:pPr eaLnBrk="1" hangingPunct="1">
              <a:lnSpc>
                <a:spcPct val="90000"/>
              </a:lnSpc>
            </a:pPr>
            <a:r>
              <a:rPr lang="en-US" sz="2400" dirty="0"/>
              <a:t>This pruning has </a:t>
            </a:r>
            <a:r>
              <a:rPr lang="en-US" sz="2400" dirty="0">
                <a:solidFill>
                  <a:srgbClr val="CC0000"/>
                </a:solidFill>
              </a:rPr>
              <a:t>no effect</a:t>
            </a:r>
            <a:r>
              <a:rPr lang="en-US" sz="2400" dirty="0"/>
              <a:t> on </a:t>
            </a:r>
            <a:r>
              <a:rPr lang="en-US" sz="2400" dirty="0" err="1"/>
              <a:t>minimax</a:t>
            </a:r>
            <a:r>
              <a:rPr lang="en-US" sz="2400" dirty="0"/>
              <a:t> value computed for the root!</a:t>
            </a:r>
          </a:p>
          <a:p>
            <a:pPr lvl="1" eaLnBrk="1" hangingPunct="1">
              <a:lnSpc>
                <a:spcPct val="90000"/>
              </a:lnSpc>
            </a:pPr>
            <a:endParaRPr lang="en-US" sz="2000" dirty="0"/>
          </a:p>
          <a:p>
            <a:pPr eaLnBrk="1" hangingPunct="1">
              <a:lnSpc>
                <a:spcPct val="90000"/>
              </a:lnSpc>
            </a:pPr>
            <a:r>
              <a:rPr lang="en-US" sz="2400" dirty="0"/>
              <a:t>Values of intermediate nodes might be wrong</a:t>
            </a:r>
          </a:p>
          <a:p>
            <a:pPr lvl="1" eaLnBrk="1" hangingPunct="1">
              <a:lnSpc>
                <a:spcPct val="90000"/>
              </a:lnSpc>
            </a:pPr>
            <a:r>
              <a:rPr lang="en-US" sz="2000" dirty="0"/>
              <a:t>Important: children of the root may have the wrong value</a:t>
            </a:r>
          </a:p>
          <a:p>
            <a:pPr lvl="1" eaLnBrk="1" hangingPunct="1">
              <a:lnSpc>
                <a:spcPct val="90000"/>
              </a:lnSpc>
            </a:pPr>
            <a:r>
              <a:rPr lang="en-US" sz="2000" dirty="0"/>
              <a:t>So the most naïve version won’t let you do action selection</a:t>
            </a:r>
          </a:p>
          <a:p>
            <a:pPr lvl="1" eaLnBrk="1" hangingPunct="1">
              <a:lnSpc>
                <a:spcPct val="90000"/>
              </a:lnSpc>
            </a:pPr>
            <a:endParaRPr lang="en-US" sz="2000" dirty="0"/>
          </a:p>
          <a:p>
            <a:pPr eaLnBrk="1" hangingPunct="1">
              <a:lnSpc>
                <a:spcPct val="90000"/>
              </a:lnSpc>
            </a:pPr>
            <a:r>
              <a:rPr lang="en-US" sz="2400" dirty="0"/>
              <a:t>Good child ordering improves effectiveness of pruning</a:t>
            </a:r>
          </a:p>
          <a:p>
            <a:pPr lvl="1" eaLnBrk="1" hangingPunct="1">
              <a:lnSpc>
                <a:spcPct val="90000"/>
              </a:lnSpc>
            </a:pPr>
            <a:endParaRPr lang="en-US" sz="2000" dirty="0"/>
          </a:p>
          <a:p>
            <a:pPr eaLnBrk="1" hangingPunct="1">
              <a:lnSpc>
                <a:spcPct val="90000"/>
              </a:lnSpc>
            </a:pPr>
            <a:r>
              <a:rPr lang="en-US" sz="2400" dirty="0"/>
              <a:t>With “perfect ordering”:</a:t>
            </a:r>
          </a:p>
          <a:p>
            <a:pPr lvl="1" eaLnBrk="1" hangingPunct="1">
              <a:lnSpc>
                <a:spcPct val="90000"/>
              </a:lnSpc>
            </a:pPr>
            <a:r>
              <a:rPr lang="en-US" sz="2000" dirty="0"/>
              <a:t>Time complexity drops to O(</a:t>
            </a:r>
            <a:r>
              <a:rPr lang="en-US" sz="2000" dirty="0" err="1"/>
              <a:t>b</a:t>
            </a:r>
            <a:r>
              <a:rPr lang="en-US" sz="2000" baseline="30000" dirty="0" err="1"/>
              <a:t>m</a:t>
            </a:r>
            <a:r>
              <a:rPr lang="en-US" sz="2000" baseline="30000" dirty="0"/>
              <a:t>/2</a:t>
            </a:r>
            <a:r>
              <a:rPr lang="en-US" sz="2000" dirty="0"/>
              <a:t>)</a:t>
            </a:r>
          </a:p>
          <a:p>
            <a:pPr lvl="1" eaLnBrk="1" hangingPunct="1">
              <a:lnSpc>
                <a:spcPct val="90000"/>
              </a:lnSpc>
            </a:pPr>
            <a:r>
              <a:rPr lang="en-US" sz="2000" dirty="0"/>
              <a:t>Doubles solvable depth!</a:t>
            </a:r>
          </a:p>
          <a:p>
            <a:pPr lvl="1" eaLnBrk="1" hangingPunct="1">
              <a:lnSpc>
                <a:spcPct val="90000"/>
              </a:lnSpc>
            </a:pPr>
            <a:r>
              <a:rPr lang="en-US" sz="2000" dirty="0"/>
              <a:t>Full search of, e.g. chess, is still hopeless…</a:t>
            </a:r>
          </a:p>
          <a:p>
            <a:pPr lvl="1" eaLnBrk="1" hangingPunct="1">
              <a:lnSpc>
                <a:spcPct val="90000"/>
              </a:lnSpc>
            </a:pPr>
            <a:endParaRPr lang="en-US" sz="2000" dirty="0"/>
          </a:p>
          <a:p>
            <a:pPr eaLnBrk="1" hangingPunct="1">
              <a:lnSpc>
                <a:spcPct val="90000"/>
              </a:lnSpc>
            </a:pPr>
            <a:r>
              <a:rPr lang="en-US" sz="2400" dirty="0"/>
              <a:t>This is a simple example of </a:t>
            </a:r>
            <a:r>
              <a:rPr lang="en-US" sz="2400" dirty="0" err="1">
                <a:solidFill>
                  <a:srgbClr val="CC0000"/>
                </a:solidFill>
              </a:rPr>
              <a:t>metareasoning</a:t>
            </a:r>
            <a:r>
              <a:rPr lang="en-US" sz="2400" dirty="0">
                <a:solidFill>
                  <a:srgbClr val="CC0000"/>
                </a:solidFill>
              </a:rPr>
              <a:t> </a:t>
            </a:r>
            <a:r>
              <a:rPr lang="en-US" sz="2400" dirty="0"/>
              <a:t>(computing about what to compute)</a:t>
            </a:r>
          </a:p>
        </p:txBody>
      </p:sp>
      <p:sp>
        <p:nvSpPr>
          <p:cNvPr id="6" name="AutoShape 5"/>
          <p:cNvSpPr>
            <a:spLocks noChangeArrowheads="1"/>
          </p:cNvSpPr>
          <p:nvPr/>
        </p:nvSpPr>
        <p:spPr bwMode="auto">
          <a:xfrm>
            <a:off x="9525000" y="2438400"/>
            <a:ext cx="381000" cy="304800"/>
          </a:xfrm>
          <a:prstGeom prst="triangle">
            <a:avLst>
              <a:gd name="adj" fmla="val 50000"/>
            </a:avLst>
          </a:prstGeom>
          <a:solidFill>
            <a:srgbClr val="CCECFF"/>
          </a:solidFill>
          <a:ln w="9525">
            <a:solidFill>
              <a:schemeClr val="tx1"/>
            </a:solidFill>
            <a:miter lim="800000"/>
            <a:headEnd/>
            <a:tailEnd/>
          </a:ln>
        </p:spPr>
        <p:txBody>
          <a:bodyPr wrap="none" anchor="ctr"/>
          <a:lstStyle/>
          <a:p>
            <a:endParaRPr lang="en-US"/>
          </a:p>
        </p:txBody>
      </p:sp>
      <p:sp>
        <p:nvSpPr>
          <p:cNvPr id="7" name="AutoShape 6"/>
          <p:cNvSpPr>
            <a:spLocks noChangeArrowheads="1"/>
          </p:cNvSpPr>
          <p:nvPr/>
        </p:nvSpPr>
        <p:spPr bwMode="auto">
          <a:xfrm rot="10800000">
            <a:off x="8763000" y="3429000"/>
            <a:ext cx="381000" cy="304800"/>
          </a:xfrm>
          <a:prstGeom prst="triangle">
            <a:avLst>
              <a:gd name="adj" fmla="val 50000"/>
            </a:avLst>
          </a:prstGeom>
          <a:solidFill>
            <a:srgbClr val="FF9999"/>
          </a:solidFill>
          <a:ln w="9525">
            <a:solidFill>
              <a:schemeClr val="tx1"/>
            </a:solidFill>
            <a:miter lim="800000"/>
            <a:headEnd/>
            <a:tailEnd/>
          </a:ln>
        </p:spPr>
        <p:txBody>
          <a:bodyPr wrap="none" anchor="ctr"/>
          <a:lstStyle/>
          <a:p>
            <a:endParaRPr lang="en-US"/>
          </a:p>
        </p:txBody>
      </p:sp>
      <p:sp>
        <p:nvSpPr>
          <p:cNvPr id="8" name="AutoShape 7"/>
          <p:cNvSpPr>
            <a:spLocks noChangeArrowheads="1"/>
          </p:cNvSpPr>
          <p:nvPr/>
        </p:nvSpPr>
        <p:spPr bwMode="auto">
          <a:xfrm rot="10800000">
            <a:off x="10287000" y="3429000"/>
            <a:ext cx="381000" cy="304800"/>
          </a:xfrm>
          <a:prstGeom prst="triangle">
            <a:avLst>
              <a:gd name="adj" fmla="val 50000"/>
            </a:avLst>
          </a:prstGeom>
          <a:solidFill>
            <a:srgbClr val="FF9999"/>
          </a:solidFill>
          <a:ln w="9525">
            <a:solidFill>
              <a:schemeClr val="tx1"/>
            </a:solidFill>
            <a:miter lim="800000"/>
            <a:headEnd/>
            <a:tailEnd/>
          </a:ln>
        </p:spPr>
        <p:txBody>
          <a:bodyPr wrap="none" anchor="ctr"/>
          <a:lstStyle/>
          <a:p>
            <a:endParaRPr lang="en-US"/>
          </a:p>
        </p:txBody>
      </p:sp>
      <p:sp>
        <p:nvSpPr>
          <p:cNvPr id="9" name="Rectangle 8"/>
          <p:cNvSpPr>
            <a:spLocks noChangeArrowheads="1"/>
          </p:cNvSpPr>
          <p:nvPr/>
        </p:nvSpPr>
        <p:spPr bwMode="auto">
          <a:xfrm>
            <a:off x="8763000" y="4724400"/>
            <a:ext cx="381000" cy="304800"/>
          </a:xfrm>
          <a:prstGeom prst="rect">
            <a:avLst/>
          </a:prstGeom>
          <a:solidFill>
            <a:srgbClr val="BD92DE"/>
          </a:solidFill>
          <a:ln w="9525">
            <a:solidFill>
              <a:schemeClr val="tx1"/>
            </a:solidFill>
            <a:miter lim="800000"/>
            <a:headEnd/>
            <a:tailEnd/>
          </a:ln>
        </p:spPr>
        <p:txBody>
          <a:bodyPr wrap="none" anchor="ctr"/>
          <a:lstStyle/>
          <a:p>
            <a:pPr algn="ctr"/>
            <a:r>
              <a:rPr lang="en-US" dirty="0"/>
              <a:t>10</a:t>
            </a:r>
          </a:p>
        </p:txBody>
      </p:sp>
      <p:sp>
        <p:nvSpPr>
          <p:cNvPr id="11" name="Rectangle 10"/>
          <p:cNvSpPr>
            <a:spLocks noChangeArrowheads="1"/>
          </p:cNvSpPr>
          <p:nvPr/>
        </p:nvSpPr>
        <p:spPr bwMode="auto">
          <a:xfrm>
            <a:off x="9906000" y="4724400"/>
            <a:ext cx="381000" cy="304800"/>
          </a:xfrm>
          <a:prstGeom prst="rect">
            <a:avLst/>
          </a:prstGeom>
          <a:solidFill>
            <a:srgbClr val="BD92DE"/>
          </a:solidFill>
          <a:ln w="9525">
            <a:solidFill>
              <a:schemeClr val="tx1"/>
            </a:solidFill>
            <a:miter lim="800000"/>
            <a:headEnd/>
            <a:tailEnd/>
          </a:ln>
        </p:spPr>
        <p:txBody>
          <a:bodyPr wrap="none" anchor="ctr"/>
          <a:lstStyle/>
          <a:p>
            <a:pPr algn="ctr"/>
            <a:r>
              <a:rPr lang="en-US" dirty="0"/>
              <a:t>10</a:t>
            </a:r>
          </a:p>
        </p:txBody>
      </p:sp>
      <p:sp>
        <p:nvSpPr>
          <p:cNvPr id="12" name="Rectangle 11"/>
          <p:cNvSpPr>
            <a:spLocks noChangeArrowheads="1"/>
          </p:cNvSpPr>
          <p:nvPr/>
        </p:nvSpPr>
        <p:spPr bwMode="auto">
          <a:xfrm>
            <a:off x="10668000" y="4724400"/>
            <a:ext cx="381000" cy="304800"/>
          </a:xfrm>
          <a:prstGeom prst="rect">
            <a:avLst/>
          </a:prstGeom>
          <a:solidFill>
            <a:srgbClr val="BD92DE"/>
          </a:solidFill>
          <a:ln w="9525">
            <a:solidFill>
              <a:schemeClr val="tx1"/>
            </a:solidFill>
            <a:miter lim="800000"/>
            <a:headEnd/>
            <a:tailEnd/>
          </a:ln>
        </p:spPr>
        <p:txBody>
          <a:bodyPr wrap="none" anchor="ctr"/>
          <a:lstStyle/>
          <a:p>
            <a:pPr algn="ctr"/>
            <a:r>
              <a:rPr lang="en-US" dirty="0"/>
              <a:t>0</a:t>
            </a:r>
          </a:p>
        </p:txBody>
      </p:sp>
      <p:cxnSp>
        <p:nvCxnSpPr>
          <p:cNvPr id="13" name="AutoShape 12"/>
          <p:cNvCxnSpPr>
            <a:cxnSpLocks noChangeShapeType="1"/>
            <a:stCxn id="6" idx="3"/>
            <a:endCxn id="7" idx="3"/>
          </p:cNvCxnSpPr>
          <p:nvPr/>
        </p:nvCxnSpPr>
        <p:spPr bwMode="auto">
          <a:xfrm flipH="1">
            <a:off x="8953500" y="2743200"/>
            <a:ext cx="762000" cy="685800"/>
          </a:xfrm>
          <a:prstGeom prst="straightConnector1">
            <a:avLst/>
          </a:prstGeom>
          <a:noFill/>
          <a:ln w="9525">
            <a:solidFill>
              <a:schemeClr val="tx1"/>
            </a:solidFill>
            <a:round/>
            <a:headEnd/>
            <a:tailEnd type="triangle" w="med" len="med"/>
          </a:ln>
        </p:spPr>
      </p:cxnSp>
      <p:cxnSp>
        <p:nvCxnSpPr>
          <p:cNvPr id="14" name="AutoShape 13"/>
          <p:cNvCxnSpPr>
            <a:cxnSpLocks noChangeShapeType="1"/>
            <a:stCxn id="6" idx="3"/>
            <a:endCxn id="8" idx="3"/>
          </p:cNvCxnSpPr>
          <p:nvPr/>
        </p:nvCxnSpPr>
        <p:spPr bwMode="auto">
          <a:xfrm>
            <a:off x="9715500" y="2743200"/>
            <a:ext cx="762000" cy="685800"/>
          </a:xfrm>
          <a:prstGeom prst="straightConnector1">
            <a:avLst/>
          </a:prstGeom>
          <a:noFill/>
          <a:ln w="9525">
            <a:solidFill>
              <a:schemeClr val="tx1"/>
            </a:solidFill>
            <a:round/>
            <a:headEnd/>
            <a:tailEnd type="triangle" w="med" len="med"/>
          </a:ln>
        </p:spPr>
      </p:cxnSp>
      <p:cxnSp>
        <p:nvCxnSpPr>
          <p:cNvPr id="15" name="AutoShape 14"/>
          <p:cNvCxnSpPr>
            <a:cxnSpLocks noChangeShapeType="1"/>
            <a:stCxn id="7" idx="0"/>
            <a:endCxn id="9" idx="0"/>
          </p:cNvCxnSpPr>
          <p:nvPr/>
        </p:nvCxnSpPr>
        <p:spPr bwMode="auto">
          <a:xfrm>
            <a:off x="8953500" y="3733800"/>
            <a:ext cx="0" cy="990600"/>
          </a:xfrm>
          <a:prstGeom prst="straightConnector1">
            <a:avLst/>
          </a:prstGeom>
          <a:noFill/>
          <a:ln w="9525">
            <a:solidFill>
              <a:schemeClr val="tx1"/>
            </a:solidFill>
            <a:round/>
            <a:headEnd/>
            <a:tailEnd type="triangle" w="med" len="med"/>
          </a:ln>
        </p:spPr>
      </p:cxnSp>
      <p:cxnSp>
        <p:nvCxnSpPr>
          <p:cNvPr id="17" name="AutoShape 16"/>
          <p:cNvCxnSpPr>
            <a:cxnSpLocks noChangeShapeType="1"/>
            <a:stCxn id="8" idx="0"/>
            <a:endCxn id="11" idx="0"/>
          </p:cNvCxnSpPr>
          <p:nvPr/>
        </p:nvCxnSpPr>
        <p:spPr bwMode="auto">
          <a:xfrm flipH="1">
            <a:off x="10096500" y="3733800"/>
            <a:ext cx="381000" cy="990600"/>
          </a:xfrm>
          <a:prstGeom prst="straightConnector1">
            <a:avLst/>
          </a:prstGeom>
          <a:noFill/>
          <a:ln w="9525">
            <a:solidFill>
              <a:schemeClr val="tx1"/>
            </a:solidFill>
            <a:round/>
            <a:headEnd/>
            <a:tailEnd type="triangle" w="med" len="med"/>
          </a:ln>
        </p:spPr>
      </p:cxnSp>
      <p:cxnSp>
        <p:nvCxnSpPr>
          <p:cNvPr id="18" name="AutoShape 17"/>
          <p:cNvCxnSpPr>
            <a:cxnSpLocks noChangeShapeType="1"/>
            <a:stCxn id="8" idx="0"/>
            <a:endCxn id="12" idx="0"/>
          </p:cNvCxnSpPr>
          <p:nvPr/>
        </p:nvCxnSpPr>
        <p:spPr bwMode="auto">
          <a:xfrm>
            <a:off x="10477500" y="3733800"/>
            <a:ext cx="381000" cy="990600"/>
          </a:xfrm>
          <a:prstGeom prst="straightConnector1">
            <a:avLst/>
          </a:prstGeom>
          <a:noFill/>
          <a:ln w="9525">
            <a:solidFill>
              <a:schemeClr val="tx1"/>
            </a:solidFill>
            <a:round/>
            <a:headEnd/>
            <a:tailEnd type="triangle" w="med" len="med"/>
          </a:ln>
        </p:spPr>
      </p:cxnSp>
      <p:sp>
        <p:nvSpPr>
          <p:cNvPr id="19" name="Text Box 18"/>
          <p:cNvSpPr txBox="1">
            <a:spLocks noChangeArrowheads="1"/>
          </p:cNvSpPr>
          <p:nvPr/>
        </p:nvSpPr>
        <p:spPr bwMode="auto">
          <a:xfrm>
            <a:off x="9928225" y="2438400"/>
            <a:ext cx="663575" cy="366713"/>
          </a:xfrm>
          <a:prstGeom prst="rect">
            <a:avLst/>
          </a:prstGeom>
          <a:noFill/>
          <a:ln w="12700">
            <a:noFill/>
            <a:miter lim="800000"/>
            <a:headEnd/>
            <a:tailEnd/>
          </a:ln>
        </p:spPr>
        <p:txBody>
          <a:bodyPr anchor="ctr">
            <a:spAutoFit/>
          </a:bodyPr>
          <a:lstStyle/>
          <a:p>
            <a:pPr algn="ctr">
              <a:spcBef>
                <a:spcPct val="50000"/>
              </a:spcBef>
            </a:pPr>
            <a:r>
              <a:rPr lang="en-US" b="1"/>
              <a:t>max</a:t>
            </a:r>
          </a:p>
        </p:txBody>
      </p:sp>
      <p:sp>
        <p:nvSpPr>
          <p:cNvPr id="20" name="Text Box 19"/>
          <p:cNvSpPr txBox="1">
            <a:spLocks noChangeArrowheads="1"/>
          </p:cNvSpPr>
          <p:nvPr/>
        </p:nvSpPr>
        <p:spPr bwMode="auto">
          <a:xfrm>
            <a:off x="10744200" y="3352800"/>
            <a:ext cx="663575" cy="366713"/>
          </a:xfrm>
          <a:prstGeom prst="rect">
            <a:avLst/>
          </a:prstGeom>
          <a:noFill/>
          <a:ln w="12700">
            <a:noFill/>
            <a:miter lim="800000"/>
            <a:headEnd/>
            <a:tailEnd/>
          </a:ln>
        </p:spPr>
        <p:txBody>
          <a:bodyPr anchor="ctr">
            <a:spAutoFit/>
          </a:bodyPr>
          <a:lstStyle/>
          <a:p>
            <a:pPr algn="ctr">
              <a:spcBef>
                <a:spcPct val="50000"/>
              </a:spcBef>
            </a:pPr>
            <a:r>
              <a:rPr lang="en-US" b="1"/>
              <a:t>min</a:t>
            </a:r>
          </a:p>
        </p:txBody>
      </p:sp>
    </p:spTree>
    <p:extLst>
      <p:ext uri="{BB962C8B-B14F-4D97-AF65-F5344CB8AC3E}">
        <p14:creationId xmlns:p14="http://schemas.microsoft.com/office/powerpoint/2010/main" val="1175160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771">
                                            <p:txEl>
                                              <p:pRg st="6" end="6"/>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771">
                                            <p:txEl>
                                              <p:pRg st="8" end="8"/>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2771">
                                            <p:txEl>
                                              <p:pRg st="9" end="9"/>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2771">
                                            <p:txEl>
                                              <p:pRg st="10" end="1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2771">
                                            <p:txEl>
                                              <p:pRg st="11" end="1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2771">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E0E856-B00F-4038-A98A-602E91D1350F}"/>
              </a:ext>
            </a:extLst>
          </p:cNvPr>
          <p:cNvSpPr>
            <a:spLocks noGrp="1"/>
          </p:cNvSpPr>
          <p:nvPr>
            <p:ph type="title"/>
          </p:nvPr>
        </p:nvSpPr>
        <p:spPr/>
        <p:txBody>
          <a:bodyPr/>
          <a:lstStyle/>
          <a:p>
            <a:r>
              <a:rPr lang="en-US" altLang="zh-CN" dirty="0"/>
              <a:t>Move Ordering </a:t>
            </a:r>
            <a:endParaRPr lang="zh-CN" altLang="en-US" dirty="0"/>
          </a:p>
        </p:txBody>
      </p:sp>
      <p:sp>
        <p:nvSpPr>
          <p:cNvPr id="3" name="内容占位符 2">
            <a:extLst>
              <a:ext uri="{FF2B5EF4-FFF2-40B4-BE49-F238E27FC236}">
                <a16:creationId xmlns:a16="http://schemas.microsoft.com/office/drawing/2014/main" id="{22D05D4F-D991-4044-A751-C40C1C6DC4B1}"/>
              </a:ext>
            </a:extLst>
          </p:cNvPr>
          <p:cNvSpPr>
            <a:spLocks noGrp="1"/>
          </p:cNvSpPr>
          <p:nvPr>
            <p:ph idx="1"/>
          </p:nvPr>
        </p:nvSpPr>
        <p:spPr>
          <a:xfrm>
            <a:off x="838200" y="1284901"/>
            <a:ext cx="10515600" cy="1221619"/>
          </a:xfrm>
        </p:spPr>
        <p:txBody>
          <a:bodyPr/>
          <a:lstStyle/>
          <a:p>
            <a:r>
              <a:rPr lang="en-US" altLang="zh-CN" dirty="0">
                <a:solidFill>
                  <a:srgbClr val="000000"/>
                </a:solidFill>
                <a:latin typeface="Tahoma" panose="020B0604030504040204" pitchFamily="34" charset="0"/>
                <a:ea typeface="Tahoma" panose="020B0604030504040204" pitchFamily="34" charset="0"/>
              </a:rPr>
              <a:t>find the best move: </a:t>
            </a:r>
          </a:p>
          <a:p>
            <a:r>
              <a:rPr lang="en-US" altLang="zh-CN" dirty="0">
                <a:solidFill>
                  <a:srgbClr val="FF0000"/>
                </a:solidFill>
                <a:latin typeface="Tahoma" panose="020B0604030504040204" pitchFamily="34" charset="0"/>
                <a:ea typeface="Tahoma" panose="020B0604030504040204" pitchFamily="34" charset="0"/>
              </a:rPr>
              <a:t>Which nodes are pruned?</a:t>
            </a:r>
          </a:p>
        </p:txBody>
      </p:sp>
      <p:sp>
        <p:nvSpPr>
          <p:cNvPr id="4" name="灯片编号占位符 3">
            <a:extLst>
              <a:ext uri="{FF2B5EF4-FFF2-40B4-BE49-F238E27FC236}">
                <a16:creationId xmlns:a16="http://schemas.microsoft.com/office/drawing/2014/main" id="{2C1B2B82-6328-49EB-9DED-3478EE28EFDB}"/>
              </a:ext>
            </a:extLst>
          </p:cNvPr>
          <p:cNvSpPr>
            <a:spLocks noGrp="1"/>
          </p:cNvSpPr>
          <p:nvPr>
            <p:ph type="sldNum" sz="quarter" idx="12"/>
          </p:nvPr>
        </p:nvSpPr>
        <p:spPr>
          <a:xfrm>
            <a:off x="8768603" y="6369159"/>
            <a:ext cx="2743200" cy="365125"/>
          </a:xfrm>
        </p:spPr>
        <p:txBody>
          <a:bodyPr/>
          <a:lstStyle/>
          <a:p>
            <a:fld id="{893ACD7D-9A68-44C8-A49A-4B94202CE741}" type="slidenum">
              <a:rPr lang="zh-CN" altLang="en-US" smtClean="0"/>
              <a:t>44</a:t>
            </a:fld>
            <a:endParaRPr lang="zh-CN" altLang="en-US"/>
          </a:p>
        </p:txBody>
      </p:sp>
      <p:sp>
        <p:nvSpPr>
          <p:cNvPr id="6" name="Shape 34824">
            <a:extLst>
              <a:ext uri="{FF2B5EF4-FFF2-40B4-BE49-F238E27FC236}">
                <a16:creationId xmlns:a16="http://schemas.microsoft.com/office/drawing/2014/main" id="{73917564-D780-43BA-A18C-B3170332025E}"/>
              </a:ext>
            </a:extLst>
          </p:cNvPr>
          <p:cNvSpPr/>
          <p:nvPr/>
        </p:nvSpPr>
        <p:spPr>
          <a:xfrm>
            <a:off x="6093619" y="3951103"/>
            <a:ext cx="4495641" cy="649235"/>
          </a:xfrm>
          <a:custGeom>
            <a:avLst/>
            <a:gdLst/>
            <a:ahLst/>
            <a:cxnLst/>
            <a:rect l="0" t="0" r="0" b="0"/>
            <a:pathLst>
              <a:path w="4495800" h="649288">
                <a:moveTo>
                  <a:pt x="0" y="0"/>
                </a:moveTo>
                <a:lnTo>
                  <a:pt x="4495800" y="0"/>
                </a:lnTo>
                <a:lnTo>
                  <a:pt x="4495800" y="649288"/>
                </a:lnTo>
                <a:lnTo>
                  <a:pt x="0" y="649288"/>
                </a:lnTo>
                <a:lnTo>
                  <a:pt x="0" y="0"/>
                </a:lnTo>
              </a:path>
            </a:pathLst>
          </a:custGeom>
          <a:ln w="0" cap="flat">
            <a:miter lim="127000"/>
          </a:ln>
        </p:spPr>
        <p:style>
          <a:lnRef idx="0">
            <a:srgbClr val="000000">
              <a:alpha val="0"/>
            </a:srgbClr>
          </a:lnRef>
          <a:fillRef idx="1">
            <a:srgbClr val="FFFF00"/>
          </a:fillRef>
          <a:effectRef idx="0">
            <a:scrgbClr r="0" g="0" b="0"/>
          </a:effectRef>
          <a:fontRef idx="none"/>
        </p:style>
        <p:txBody>
          <a:bodyPr anchor="ctr" anchorCtr="1"/>
          <a:lstStyle/>
          <a:p>
            <a:endParaRPr lang="zh-CN" altLang="en-US"/>
          </a:p>
        </p:txBody>
      </p:sp>
      <p:sp>
        <p:nvSpPr>
          <p:cNvPr id="7" name="Shape 4343">
            <a:extLst>
              <a:ext uri="{FF2B5EF4-FFF2-40B4-BE49-F238E27FC236}">
                <a16:creationId xmlns:a16="http://schemas.microsoft.com/office/drawing/2014/main" id="{4C2C1116-5100-469D-9428-3C445A3F022B}"/>
              </a:ext>
            </a:extLst>
          </p:cNvPr>
          <p:cNvSpPr/>
          <p:nvPr/>
        </p:nvSpPr>
        <p:spPr>
          <a:xfrm>
            <a:off x="6093619" y="3951103"/>
            <a:ext cx="4495641" cy="649235"/>
          </a:xfrm>
          <a:custGeom>
            <a:avLst/>
            <a:gdLst/>
            <a:ahLst/>
            <a:cxnLst/>
            <a:rect l="0" t="0" r="0" b="0"/>
            <a:pathLst>
              <a:path w="4495800" h="649288">
                <a:moveTo>
                  <a:pt x="0" y="649288"/>
                </a:moveTo>
                <a:lnTo>
                  <a:pt x="4495800" y="649288"/>
                </a:lnTo>
                <a:lnTo>
                  <a:pt x="4495800" y="0"/>
                </a:lnTo>
                <a:lnTo>
                  <a:pt x="0" y="0"/>
                </a:lnTo>
                <a:close/>
              </a:path>
            </a:pathLst>
          </a:custGeom>
          <a:ln w="25400" cap="flat">
            <a:round/>
          </a:ln>
        </p:spPr>
        <p:style>
          <a:lnRef idx="1">
            <a:srgbClr val="77828D"/>
          </a:lnRef>
          <a:fillRef idx="0">
            <a:srgbClr val="000000">
              <a:alpha val="0"/>
            </a:srgbClr>
          </a:fillRef>
          <a:effectRef idx="0">
            <a:scrgbClr r="0" g="0" b="0"/>
          </a:effectRef>
          <a:fontRef idx="none"/>
        </p:style>
        <p:txBody>
          <a:bodyPr anchor="ctr" anchorCtr="1"/>
          <a:lstStyle/>
          <a:p>
            <a:endParaRPr lang="zh-CN" altLang="en-US"/>
          </a:p>
        </p:txBody>
      </p:sp>
      <p:sp>
        <p:nvSpPr>
          <p:cNvPr id="8" name="Shape 34825">
            <a:extLst>
              <a:ext uri="{FF2B5EF4-FFF2-40B4-BE49-F238E27FC236}">
                <a16:creationId xmlns:a16="http://schemas.microsoft.com/office/drawing/2014/main" id="{D7959B95-BDE3-46E1-B3DC-D2C8F98E2D95}"/>
              </a:ext>
            </a:extLst>
          </p:cNvPr>
          <p:cNvSpPr/>
          <p:nvPr/>
        </p:nvSpPr>
        <p:spPr>
          <a:xfrm>
            <a:off x="1590040" y="3951103"/>
            <a:ext cx="4390870" cy="649235"/>
          </a:xfrm>
          <a:custGeom>
            <a:avLst/>
            <a:gdLst/>
            <a:ahLst/>
            <a:cxnLst/>
            <a:rect l="0" t="0" r="0" b="0"/>
            <a:pathLst>
              <a:path w="4391025" h="649288">
                <a:moveTo>
                  <a:pt x="0" y="0"/>
                </a:moveTo>
                <a:lnTo>
                  <a:pt x="4391025" y="0"/>
                </a:lnTo>
                <a:lnTo>
                  <a:pt x="4391025" y="649288"/>
                </a:lnTo>
                <a:lnTo>
                  <a:pt x="0" y="649288"/>
                </a:lnTo>
                <a:lnTo>
                  <a:pt x="0" y="0"/>
                </a:lnTo>
              </a:path>
            </a:pathLst>
          </a:custGeom>
          <a:ln w="0" cap="flat">
            <a:round/>
          </a:ln>
        </p:spPr>
        <p:style>
          <a:lnRef idx="0">
            <a:srgbClr val="000000">
              <a:alpha val="0"/>
            </a:srgbClr>
          </a:lnRef>
          <a:fillRef idx="1">
            <a:srgbClr val="FFFF00"/>
          </a:fillRef>
          <a:effectRef idx="0">
            <a:scrgbClr r="0" g="0" b="0"/>
          </a:effectRef>
          <a:fontRef idx="none"/>
        </p:style>
        <p:txBody>
          <a:bodyPr/>
          <a:lstStyle/>
          <a:p>
            <a:endParaRPr lang="zh-CN" altLang="en-US"/>
          </a:p>
        </p:txBody>
      </p:sp>
      <p:sp>
        <p:nvSpPr>
          <p:cNvPr id="9" name="Shape 4345">
            <a:extLst>
              <a:ext uri="{FF2B5EF4-FFF2-40B4-BE49-F238E27FC236}">
                <a16:creationId xmlns:a16="http://schemas.microsoft.com/office/drawing/2014/main" id="{21686A44-EE3C-4259-8425-A3403E1578EB}"/>
              </a:ext>
            </a:extLst>
          </p:cNvPr>
          <p:cNvSpPr/>
          <p:nvPr/>
        </p:nvSpPr>
        <p:spPr>
          <a:xfrm>
            <a:off x="1590040" y="3951103"/>
            <a:ext cx="4390870" cy="649235"/>
          </a:xfrm>
          <a:custGeom>
            <a:avLst/>
            <a:gdLst/>
            <a:ahLst/>
            <a:cxnLst/>
            <a:rect l="0" t="0" r="0" b="0"/>
            <a:pathLst>
              <a:path w="4391025" h="649288">
                <a:moveTo>
                  <a:pt x="0" y="649288"/>
                </a:moveTo>
                <a:lnTo>
                  <a:pt x="4391025" y="649288"/>
                </a:lnTo>
                <a:lnTo>
                  <a:pt x="4391025" y="0"/>
                </a:lnTo>
                <a:lnTo>
                  <a:pt x="0" y="0"/>
                </a:lnTo>
                <a:close/>
              </a:path>
            </a:pathLst>
          </a:custGeom>
          <a:ln w="25400" cap="flat">
            <a:round/>
          </a:ln>
        </p:spPr>
        <p:style>
          <a:lnRef idx="1">
            <a:srgbClr val="77828D"/>
          </a:lnRef>
          <a:fillRef idx="0">
            <a:srgbClr val="000000">
              <a:alpha val="0"/>
            </a:srgbClr>
          </a:fillRef>
          <a:effectRef idx="0">
            <a:scrgbClr r="0" g="0" b="0"/>
          </a:effectRef>
          <a:fontRef idx="none"/>
        </p:style>
        <p:txBody>
          <a:bodyPr/>
          <a:lstStyle/>
          <a:p>
            <a:endParaRPr lang="zh-CN" altLang="en-US"/>
          </a:p>
        </p:txBody>
      </p:sp>
      <p:sp>
        <p:nvSpPr>
          <p:cNvPr id="10" name="Rectangle 4354">
            <a:extLst>
              <a:ext uri="{FF2B5EF4-FFF2-40B4-BE49-F238E27FC236}">
                <a16:creationId xmlns:a16="http://schemas.microsoft.com/office/drawing/2014/main" id="{73CBFCCA-3B95-48A3-9260-908F16181E7B}"/>
              </a:ext>
            </a:extLst>
          </p:cNvPr>
          <p:cNvSpPr/>
          <p:nvPr/>
        </p:nvSpPr>
        <p:spPr>
          <a:xfrm>
            <a:off x="8019760" y="4830772"/>
            <a:ext cx="405370" cy="412241"/>
          </a:xfrm>
          <a:prstGeom prst="rect">
            <a:avLst/>
          </a:prstGeom>
          <a:ln>
            <a:noFill/>
          </a:ln>
        </p:spPr>
        <p:txBody>
          <a:bodyPr vert="horz" lIns="0" tIns="0" rIns="0" bIns="0" rtlCol="0">
            <a:noAutofit/>
          </a:bodyPr>
          <a:lstStyle/>
          <a:p>
            <a:pPr>
              <a:lnSpc>
                <a:spcPct val="107000"/>
              </a:lnSpc>
              <a:spcAft>
                <a:spcPts val="800"/>
              </a:spcAft>
            </a:pPr>
            <a:r>
              <a:rPr lang="zh-CN" sz="2400" kern="100">
                <a:solidFill>
                  <a:srgbClr val="CC0000"/>
                </a:solidFill>
                <a:effectLst/>
                <a:latin typeface="Calibri" panose="020F0502020204030204" pitchFamily="34" charset="0"/>
                <a:ea typeface="Calibri" panose="020F0502020204030204" pitchFamily="34" charset="0"/>
              </a:rPr>
              <a:t>（</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11" name="Rectangle 4355">
            <a:extLst>
              <a:ext uri="{FF2B5EF4-FFF2-40B4-BE49-F238E27FC236}">
                <a16:creationId xmlns:a16="http://schemas.microsoft.com/office/drawing/2014/main" id="{BB603924-25AC-4B83-B957-0DFF38921EAE}"/>
              </a:ext>
            </a:extLst>
          </p:cNvPr>
          <p:cNvSpPr/>
          <p:nvPr/>
        </p:nvSpPr>
        <p:spPr>
          <a:xfrm>
            <a:off x="8326072" y="4830772"/>
            <a:ext cx="230656" cy="412241"/>
          </a:xfrm>
          <a:prstGeom prst="rect">
            <a:avLst/>
          </a:prstGeom>
          <a:ln>
            <a:noFill/>
          </a:ln>
        </p:spPr>
        <p:txBody>
          <a:bodyPr vert="horz" lIns="0" tIns="0" rIns="0" bIns="0" rtlCol="0">
            <a:noAutofit/>
          </a:bodyPr>
          <a:lstStyle/>
          <a:p>
            <a:pPr>
              <a:lnSpc>
                <a:spcPct val="107000"/>
              </a:lnSpc>
              <a:spcAft>
                <a:spcPts val="800"/>
              </a:spcAft>
            </a:pPr>
            <a:r>
              <a:rPr lang="en-US" sz="2400" kern="100">
                <a:solidFill>
                  <a:srgbClr val="CC0000"/>
                </a:solidFill>
                <a:effectLst/>
                <a:latin typeface="Calibri" panose="020F0502020204030204" pitchFamily="34" charset="0"/>
                <a:ea typeface="Calibri" panose="020F0502020204030204" pitchFamily="34" charset="0"/>
              </a:rPr>
              <a:t>2</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12" name="Rectangle 4356">
            <a:extLst>
              <a:ext uri="{FF2B5EF4-FFF2-40B4-BE49-F238E27FC236}">
                <a16:creationId xmlns:a16="http://schemas.microsoft.com/office/drawing/2014/main" id="{6E19B137-3043-443A-9D85-45F7ECA8DEEF}"/>
              </a:ext>
            </a:extLst>
          </p:cNvPr>
          <p:cNvSpPr/>
          <p:nvPr/>
        </p:nvSpPr>
        <p:spPr>
          <a:xfrm>
            <a:off x="8501327" y="4830772"/>
            <a:ext cx="405370" cy="412241"/>
          </a:xfrm>
          <a:prstGeom prst="rect">
            <a:avLst/>
          </a:prstGeom>
          <a:ln>
            <a:noFill/>
          </a:ln>
        </p:spPr>
        <p:txBody>
          <a:bodyPr vert="horz" lIns="0" tIns="0" rIns="0" bIns="0" rtlCol="0">
            <a:noAutofit/>
          </a:bodyPr>
          <a:lstStyle/>
          <a:p>
            <a:pPr>
              <a:lnSpc>
                <a:spcPct val="107000"/>
              </a:lnSpc>
              <a:spcAft>
                <a:spcPts val="800"/>
              </a:spcAft>
            </a:pPr>
            <a:r>
              <a:rPr lang="zh-CN" sz="2400" kern="100">
                <a:solidFill>
                  <a:srgbClr val="CC0000"/>
                </a:solidFill>
                <a:effectLst/>
                <a:latin typeface="Calibri" panose="020F0502020204030204" pitchFamily="34" charset="0"/>
                <a:ea typeface="Calibri" panose="020F0502020204030204" pitchFamily="34" charset="0"/>
              </a:rPr>
              <a:t>）</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13" name="Rectangle 4357">
            <a:extLst>
              <a:ext uri="{FF2B5EF4-FFF2-40B4-BE49-F238E27FC236}">
                <a16:creationId xmlns:a16="http://schemas.microsoft.com/office/drawing/2014/main" id="{6EE453D7-1870-40E1-B826-2054829667CD}"/>
              </a:ext>
            </a:extLst>
          </p:cNvPr>
          <p:cNvSpPr/>
          <p:nvPr/>
        </p:nvSpPr>
        <p:spPr>
          <a:xfrm>
            <a:off x="8807640" y="4830772"/>
            <a:ext cx="98911" cy="412241"/>
          </a:xfrm>
          <a:prstGeom prst="rect">
            <a:avLst/>
          </a:prstGeom>
          <a:ln>
            <a:noFill/>
          </a:ln>
        </p:spPr>
        <p:txBody>
          <a:bodyPr vert="horz" lIns="0" tIns="0" rIns="0" bIns="0" rtlCol="0">
            <a:noAutofit/>
          </a:bodyPr>
          <a:lstStyle/>
          <a:p>
            <a:pPr>
              <a:lnSpc>
                <a:spcPct val="107000"/>
              </a:lnSpc>
              <a:spcAft>
                <a:spcPts val="800"/>
              </a:spcAft>
            </a:pPr>
            <a:r>
              <a:rPr lang="zh-CN" sz="2400" kern="100">
                <a:solidFill>
                  <a:srgbClr val="CC0000"/>
                </a:solidFill>
                <a:effectLst/>
                <a:latin typeface="Calibri" panose="020F0502020204030204" pitchFamily="34" charset="0"/>
                <a:ea typeface="Calibri" panose="020F0502020204030204" pitchFamily="34" charset="0"/>
              </a:rPr>
              <a:t> </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14" name="Rectangle 4358">
            <a:extLst>
              <a:ext uri="{FF2B5EF4-FFF2-40B4-BE49-F238E27FC236}">
                <a16:creationId xmlns:a16="http://schemas.microsoft.com/office/drawing/2014/main" id="{0922C6D4-EF8C-4245-9205-0241FE608A8A}"/>
              </a:ext>
            </a:extLst>
          </p:cNvPr>
          <p:cNvSpPr/>
          <p:nvPr/>
        </p:nvSpPr>
        <p:spPr>
          <a:xfrm>
            <a:off x="3336038" y="4848551"/>
            <a:ext cx="405370" cy="412241"/>
          </a:xfrm>
          <a:prstGeom prst="rect">
            <a:avLst/>
          </a:prstGeom>
          <a:ln>
            <a:noFill/>
          </a:ln>
        </p:spPr>
        <p:txBody>
          <a:bodyPr vert="horz" lIns="0" tIns="0" rIns="0" bIns="0" rtlCol="0">
            <a:noAutofit/>
          </a:bodyPr>
          <a:lstStyle/>
          <a:p>
            <a:pPr>
              <a:lnSpc>
                <a:spcPct val="107000"/>
              </a:lnSpc>
              <a:spcAft>
                <a:spcPts val="800"/>
              </a:spcAft>
            </a:pPr>
            <a:r>
              <a:rPr lang="zh-CN" sz="2400" kern="100">
                <a:solidFill>
                  <a:srgbClr val="CC0000"/>
                </a:solidFill>
                <a:effectLst/>
                <a:latin typeface="Calibri" panose="020F0502020204030204" pitchFamily="34" charset="0"/>
                <a:ea typeface="Calibri" panose="020F0502020204030204" pitchFamily="34" charset="0"/>
              </a:rPr>
              <a:t>（</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15" name="Rectangle 4359">
            <a:extLst>
              <a:ext uri="{FF2B5EF4-FFF2-40B4-BE49-F238E27FC236}">
                <a16:creationId xmlns:a16="http://schemas.microsoft.com/office/drawing/2014/main" id="{DA539678-01E7-469C-B42B-E2631DEEFCBC}"/>
              </a:ext>
            </a:extLst>
          </p:cNvPr>
          <p:cNvSpPr/>
          <p:nvPr/>
        </p:nvSpPr>
        <p:spPr>
          <a:xfrm>
            <a:off x="3642351" y="4848551"/>
            <a:ext cx="161337" cy="412241"/>
          </a:xfrm>
          <a:prstGeom prst="rect">
            <a:avLst/>
          </a:prstGeom>
          <a:ln>
            <a:noFill/>
          </a:ln>
        </p:spPr>
        <p:txBody>
          <a:bodyPr vert="horz" lIns="0" tIns="0" rIns="0" bIns="0" rtlCol="0">
            <a:noAutofit/>
          </a:bodyPr>
          <a:lstStyle/>
          <a:p>
            <a:pPr>
              <a:lnSpc>
                <a:spcPct val="107000"/>
              </a:lnSpc>
              <a:spcAft>
                <a:spcPts val="800"/>
              </a:spcAft>
            </a:pPr>
            <a:r>
              <a:rPr lang="en-US" sz="2400" kern="100">
                <a:solidFill>
                  <a:srgbClr val="CC0000"/>
                </a:solidFill>
                <a:effectLst/>
                <a:latin typeface="Calibri" panose="020F0502020204030204" pitchFamily="34" charset="0"/>
                <a:ea typeface="Calibri" panose="020F0502020204030204" pitchFamily="34" charset="0"/>
              </a:rPr>
              <a:t>1</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16" name="Rectangle 4360">
            <a:extLst>
              <a:ext uri="{FF2B5EF4-FFF2-40B4-BE49-F238E27FC236}">
                <a16:creationId xmlns:a16="http://schemas.microsoft.com/office/drawing/2014/main" id="{73403C15-7EE7-49A7-A076-0B566CD48D01}"/>
              </a:ext>
            </a:extLst>
          </p:cNvPr>
          <p:cNvSpPr/>
          <p:nvPr/>
        </p:nvSpPr>
        <p:spPr>
          <a:xfrm>
            <a:off x="3765791" y="4848551"/>
            <a:ext cx="405370" cy="412241"/>
          </a:xfrm>
          <a:prstGeom prst="rect">
            <a:avLst/>
          </a:prstGeom>
          <a:ln>
            <a:noFill/>
          </a:ln>
        </p:spPr>
        <p:txBody>
          <a:bodyPr vert="horz" lIns="0" tIns="0" rIns="0" bIns="0" rtlCol="0">
            <a:noAutofit/>
          </a:bodyPr>
          <a:lstStyle/>
          <a:p>
            <a:pPr>
              <a:lnSpc>
                <a:spcPct val="107000"/>
              </a:lnSpc>
              <a:spcAft>
                <a:spcPts val="800"/>
              </a:spcAft>
            </a:pPr>
            <a:r>
              <a:rPr lang="zh-CN" sz="2400" kern="100">
                <a:solidFill>
                  <a:srgbClr val="CC0000"/>
                </a:solidFill>
                <a:effectLst/>
                <a:latin typeface="Calibri" panose="020F0502020204030204" pitchFamily="34" charset="0"/>
                <a:ea typeface="Calibri" panose="020F0502020204030204" pitchFamily="34" charset="0"/>
              </a:rPr>
              <a:t>）</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17" name="Rectangle 4361">
            <a:extLst>
              <a:ext uri="{FF2B5EF4-FFF2-40B4-BE49-F238E27FC236}">
                <a16:creationId xmlns:a16="http://schemas.microsoft.com/office/drawing/2014/main" id="{1A403AE5-BA93-48CE-97E3-A4D95EBFF60F}"/>
              </a:ext>
            </a:extLst>
          </p:cNvPr>
          <p:cNvSpPr/>
          <p:nvPr/>
        </p:nvSpPr>
        <p:spPr>
          <a:xfrm>
            <a:off x="4072104" y="4848551"/>
            <a:ext cx="98911" cy="412241"/>
          </a:xfrm>
          <a:prstGeom prst="rect">
            <a:avLst/>
          </a:prstGeom>
          <a:ln>
            <a:noFill/>
          </a:ln>
        </p:spPr>
        <p:txBody>
          <a:bodyPr vert="horz" lIns="0" tIns="0" rIns="0" bIns="0" rtlCol="0">
            <a:noAutofit/>
          </a:bodyPr>
          <a:lstStyle/>
          <a:p>
            <a:pPr>
              <a:lnSpc>
                <a:spcPct val="107000"/>
              </a:lnSpc>
              <a:spcAft>
                <a:spcPts val="800"/>
              </a:spcAft>
            </a:pPr>
            <a:r>
              <a:rPr lang="zh-CN" sz="2400" kern="100">
                <a:solidFill>
                  <a:srgbClr val="CC0000"/>
                </a:solidFill>
                <a:effectLst/>
                <a:latin typeface="Calibri" panose="020F0502020204030204" pitchFamily="34" charset="0"/>
                <a:ea typeface="Calibri" panose="020F0502020204030204" pitchFamily="34" charset="0"/>
              </a:rPr>
              <a:t> </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18" name="Shape 4362">
            <a:extLst>
              <a:ext uri="{FF2B5EF4-FFF2-40B4-BE49-F238E27FC236}">
                <a16:creationId xmlns:a16="http://schemas.microsoft.com/office/drawing/2014/main" id="{8990C6B4-EC14-452C-BBCF-109C8649B26D}"/>
              </a:ext>
            </a:extLst>
          </p:cNvPr>
          <p:cNvSpPr/>
          <p:nvPr/>
        </p:nvSpPr>
        <p:spPr>
          <a:xfrm>
            <a:off x="3574155" y="2309687"/>
            <a:ext cx="382866" cy="322439"/>
          </a:xfrm>
          <a:custGeom>
            <a:avLst/>
            <a:gdLst/>
            <a:ahLst/>
            <a:cxnLst/>
            <a:rect l="0" t="0" r="0" b="0"/>
            <a:pathLst>
              <a:path w="382880" h="322466">
                <a:moveTo>
                  <a:pt x="0" y="322466"/>
                </a:moveTo>
                <a:lnTo>
                  <a:pt x="382880" y="322466"/>
                </a:lnTo>
                <a:lnTo>
                  <a:pt x="382880" y="0"/>
                </a:lnTo>
                <a:lnTo>
                  <a:pt x="0" y="0"/>
                </a:lnTo>
                <a:close/>
              </a:path>
            </a:pathLst>
          </a:custGeom>
          <a:ln w="38100" cap="flat">
            <a:miter lim="101600"/>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19" name="Shape 4363">
            <a:extLst>
              <a:ext uri="{FF2B5EF4-FFF2-40B4-BE49-F238E27FC236}">
                <a16:creationId xmlns:a16="http://schemas.microsoft.com/office/drawing/2014/main" id="{77B8092D-BCA6-452B-85BA-FDCCA7BFCFAF}"/>
              </a:ext>
            </a:extLst>
          </p:cNvPr>
          <p:cNvSpPr/>
          <p:nvPr/>
        </p:nvSpPr>
        <p:spPr>
          <a:xfrm>
            <a:off x="1851321" y="3589373"/>
            <a:ext cx="351168" cy="547452"/>
          </a:xfrm>
          <a:custGeom>
            <a:avLst/>
            <a:gdLst/>
            <a:ahLst/>
            <a:cxnLst/>
            <a:rect l="0" t="0" r="0" b="0"/>
            <a:pathLst>
              <a:path w="351180" h="547497">
                <a:moveTo>
                  <a:pt x="318846" y="0"/>
                </a:moveTo>
                <a:lnTo>
                  <a:pt x="351180" y="20193"/>
                </a:lnTo>
                <a:lnTo>
                  <a:pt x="76592" y="460646"/>
                </a:lnTo>
                <a:lnTo>
                  <a:pt x="108966" y="480822"/>
                </a:lnTo>
                <a:lnTo>
                  <a:pt x="0" y="547497"/>
                </a:lnTo>
                <a:lnTo>
                  <a:pt x="11963" y="420370"/>
                </a:lnTo>
                <a:lnTo>
                  <a:pt x="44294" y="440518"/>
                </a:lnTo>
                <a:lnTo>
                  <a:pt x="318846" y="0"/>
                </a:lnTo>
                <a:close/>
              </a:path>
            </a:pathLst>
          </a:custGeom>
          <a:ln w="0" cap="flat">
            <a:miter lim="1016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20" name="Shape 4364">
            <a:extLst>
              <a:ext uri="{FF2B5EF4-FFF2-40B4-BE49-F238E27FC236}">
                <a16:creationId xmlns:a16="http://schemas.microsoft.com/office/drawing/2014/main" id="{40FBC275-1CD8-4680-8EB7-ED3267F885CC}"/>
              </a:ext>
            </a:extLst>
          </p:cNvPr>
          <p:cNvSpPr/>
          <p:nvPr/>
        </p:nvSpPr>
        <p:spPr>
          <a:xfrm>
            <a:off x="1659888" y="4136812"/>
            <a:ext cx="382866" cy="322439"/>
          </a:xfrm>
          <a:custGeom>
            <a:avLst/>
            <a:gdLst/>
            <a:ahLst/>
            <a:cxnLst/>
            <a:rect l="0" t="0" r="0" b="0"/>
            <a:pathLst>
              <a:path w="382880" h="322466">
                <a:moveTo>
                  <a:pt x="0" y="322466"/>
                </a:moveTo>
                <a:lnTo>
                  <a:pt x="382880" y="322466"/>
                </a:lnTo>
                <a:lnTo>
                  <a:pt x="382880" y="0"/>
                </a:lnTo>
                <a:lnTo>
                  <a:pt x="0" y="0"/>
                </a:lnTo>
                <a:close/>
              </a:path>
            </a:pathLst>
          </a:custGeom>
          <a:ln w="38100" cap="flat">
            <a:miter lim="101600"/>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21" name="Rectangle 4365">
            <a:extLst>
              <a:ext uri="{FF2B5EF4-FFF2-40B4-BE49-F238E27FC236}">
                <a16:creationId xmlns:a16="http://schemas.microsoft.com/office/drawing/2014/main" id="{7FF0D15F-FDA6-4C70-960A-70E2325DB3FE}"/>
              </a:ext>
            </a:extLst>
          </p:cNvPr>
          <p:cNvSpPr/>
          <p:nvPr/>
        </p:nvSpPr>
        <p:spPr>
          <a:xfrm>
            <a:off x="1798097" y="4208020"/>
            <a:ext cx="240661" cy="329874"/>
          </a:xfrm>
          <a:prstGeom prst="rect">
            <a:avLst/>
          </a:prstGeom>
          <a:ln>
            <a:noFill/>
          </a:ln>
        </p:spPr>
        <p:txBody>
          <a:bodyPr vert="horz" lIns="0" tIns="0" rIns="0" bIns="0" rtlCol="0">
            <a:noAutofit/>
          </a:bodyPr>
          <a:lstStyle/>
          <a:p>
            <a:pPr>
              <a:lnSpc>
                <a:spcPct val="107000"/>
              </a:lnSpc>
              <a:spcAft>
                <a:spcPts val="800"/>
              </a:spcAft>
            </a:pPr>
            <a:r>
              <a:rPr lang="en-US" sz="2000" b="1" kern="100">
                <a:solidFill>
                  <a:srgbClr val="000000"/>
                </a:solidFill>
                <a:effectLst/>
                <a:latin typeface="Verdana" panose="020B0604030504040204" pitchFamily="34" charset="0"/>
                <a:ea typeface="Verdana" panose="020B0604030504040204" pitchFamily="34" charset="0"/>
                <a:cs typeface="Verdana" panose="020B0604030504040204" pitchFamily="34" charset="0"/>
              </a:rPr>
              <a:t>1</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22" name="Rectangle 4366">
            <a:extLst>
              <a:ext uri="{FF2B5EF4-FFF2-40B4-BE49-F238E27FC236}">
                <a16:creationId xmlns:a16="http://schemas.microsoft.com/office/drawing/2014/main" id="{23882135-6147-440F-9157-A1368E6364ED}"/>
              </a:ext>
            </a:extLst>
          </p:cNvPr>
          <p:cNvSpPr/>
          <p:nvPr/>
        </p:nvSpPr>
        <p:spPr>
          <a:xfrm>
            <a:off x="1979751" y="4208020"/>
            <a:ext cx="115762" cy="329874"/>
          </a:xfrm>
          <a:prstGeom prst="rect">
            <a:avLst/>
          </a:prstGeom>
          <a:ln>
            <a:noFill/>
          </a:ln>
        </p:spPr>
        <p:txBody>
          <a:bodyPr vert="horz" lIns="0" tIns="0" rIns="0" bIns="0" rtlCol="0">
            <a:noAutofit/>
          </a:bodyPr>
          <a:lstStyle/>
          <a:p>
            <a:pPr>
              <a:lnSpc>
                <a:spcPct val="107000"/>
              </a:lnSpc>
              <a:spcAft>
                <a:spcPts val="800"/>
              </a:spcAft>
            </a:pPr>
            <a:r>
              <a:rPr lang="zh-CN" sz="2000" b="1" kern="100">
                <a:solidFill>
                  <a:srgbClr val="000000"/>
                </a:solidFill>
                <a:effectLst/>
                <a:latin typeface="Calibri" panose="020F0502020204030204" pitchFamily="34" charset="0"/>
                <a:ea typeface="Verdana" panose="020B0604030504040204" pitchFamily="34" charset="0"/>
                <a:cs typeface="Verdana" panose="020B0604030504040204" pitchFamily="34" charset="0"/>
              </a:rPr>
              <a:t> </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23" name="Shape 4367">
            <a:extLst>
              <a:ext uri="{FF2B5EF4-FFF2-40B4-BE49-F238E27FC236}">
                <a16:creationId xmlns:a16="http://schemas.microsoft.com/office/drawing/2014/main" id="{036AF8C1-56A8-4740-A25D-04B28855FA09}"/>
              </a:ext>
            </a:extLst>
          </p:cNvPr>
          <p:cNvSpPr/>
          <p:nvPr/>
        </p:nvSpPr>
        <p:spPr>
          <a:xfrm>
            <a:off x="3287018" y="3589373"/>
            <a:ext cx="351270" cy="547452"/>
          </a:xfrm>
          <a:custGeom>
            <a:avLst/>
            <a:gdLst/>
            <a:ahLst/>
            <a:cxnLst/>
            <a:rect l="0" t="0" r="0" b="0"/>
            <a:pathLst>
              <a:path w="351282" h="547497">
                <a:moveTo>
                  <a:pt x="318897" y="0"/>
                </a:moveTo>
                <a:lnTo>
                  <a:pt x="351282" y="20193"/>
                </a:lnTo>
                <a:lnTo>
                  <a:pt x="76592" y="460652"/>
                </a:lnTo>
                <a:lnTo>
                  <a:pt x="108966" y="480822"/>
                </a:lnTo>
                <a:lnTo>
                  <a:pt x="0" y="547497"/>
                </a:lnTo>
                <a:lnTo>
                  <a:pt x="11938" y="420370"/>
                </a:lnTo>
                <a:lnTo>
                  <a:pt x="44343" y="440560"/>
                </a:lnTo>
                <a:lnTo>
                  <a:pt x="318897" y="0"/>
                </a:lnTo>
                <a:close/>
              </a:path>
            </a:pathLst>
          </a:custGeom>
          <a:ln w="0" cap="flat">
            <a:miter lim="1016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24" name="Shape 4368">
            <a:extLst>
              <a:ext uri="{FF2B5EF4-FFF2-40B4-BE49-F238E27FC236}">
                <a16:creationId xmlns:a16="http://schemas.microsoft.com/office/drawing/2014/main" id="{53C76E1F-67F4-4AC1-AB79-3A989BB55D06}"/>
              </a:ext>
            </a:extLst>
          </p:cNvPr>
          <p:cNvSpPr/>
          <p:nvPr/>
        </p:nvSpPr>
        <p:spPr>
          <a:xfrm>
            <a:off x="3095636" y="4136812"/>
            <a:ext cx="382866" cy="322439"/>
          </a:xfrm>
          <a:custGeom>
            <a:avLst/>
            <a:gdLst/>
            <a:ahLst/>
            <a:cxnLst/>
            <a:rect l="0" t="0" r="0" b="0"/>
            <a:pathLst>
              <a:path w="382880" h="322466">
                <a:moveTo>
                  <a:pt x="0" y="322466"/>
                </a:moveTo>
                <a:lnTo>
                  <a:pt x="382880" y="322466"/>
                </a:lnTo>
                <a:lnTo>
                  <a:pt x="382880" y="0"/>
                </a:lnTo>
                <a:lnTo>
                  <a:pt x="0" y="0"/>
                </a:lnTo>
                <a:close/>
              </a:path>
            </a:pathLst>
          </a:custGeom>
          <a:ln w="38100" cap="flat">
            <a:miter lim="101600"/>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25" name="Rectangle 4369">
            <a:extLst>
              <a:ext uri="{FF2B5EF4-FFF2-40B4-BE49-F238E27FC236}">
                <a16:creationId xmlns:a16="http://schemas.microsoft.com/office/drawing/2014/main" id="{F26F6DC1-1B5D-4CB9-AC63-A28DC8581762}"/>
              </a:ext>
            </a:extLst>
          </p:cNvPr>
          <p:cNvSpPr/>
          <p:nvPr/>
        </p:nvSpPr>
        <p:spPr>
          <a:xfrm>
            <a:off x="3234315" y="4208020"/>
            <a:ext cx="240661" cy="329874"/>
          </a:xfrm>
          <a:prstGeom prst="rect">
            <a:avLst/>
          </a:prstGeom>
          <a:ln>
            <a:noFill/>
          </a:ln>
        </p:spPr>
        <p:txBody>
          <a:bodyPr vert="horz" lIns="0" tIns="0" rIns="0" bIns="0" rtlCol="0">
            <a:noAutofit/>
          </a:bodyPr>
          <a:lstStyle/>
          <a:p>
            <a:pPr>
              <a:lnSpc>
                <a:spcPct val="107000"/>
              </a:lnSpc>
              <a:spcAft>
                <a:spcPts val="800"/>
              </a:spcAft>
            </a:pPr>
            <a:r>
              <a:rPr lang="en-US" sz="2000" b="1" kern="100">
                <a:solidFill>
                  <a:srgbClr val="000000"/>
                </a:solidFill>
                <a:effectLst/>
                <a:latin typeface="Verdana" panose="020B0604030504040204" pitchFamily="34" charset="0"/>
                <a:ea typeface="Verdana" panose="020B0604030504040204" pitchFamily="34" charset="0"/>
                <a:cs typeface="Verdana" panose="020B0604030504040204" pitchFamily="34" charset="0"/>
              </a:rPr>
              <a:t>2</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26" name="Rectangle 4370">
            <a:extLst>
              <a:ext uri="{FF2B5EF4-FFF2-40B4-BE49-F238E27FC236}">
                <a16:creationId xmlns:a16="http://schemas.microsoft.com/office/drawing/2014/main" id="{088D05EC-A320-49D8-AF3F-18D1A2813B99}"/>
              </a:ext>
            </a:extLst>
          </p:cNvPr>
          <p:cNvSpPr/>
          <p:nvPr/>
        </p:nvSpPr>
        <p:spPr>
          <a:xfrm>
            <a:off x="3415664" y="4208020"/>
            <a:ext cx="115762" cy="329874"/>
          </a:xfrm>
          <a:prstGeom prst="rect">
            <a:avLst/>
          </a:prstGeom>
          <a:ln>
            <a:noFill/>
          </a:ln>
        </p:spPr>
        <p:txBody>
          <a:bodyPr vert="horz" lIns="0" tIns="0" rIns="0" bIns="0" rtlCol="0">
            <a:noAutofit/>
          </a:bodyPr>
          <a:lstStyle/>
          <a:p>
            <a:pPr>
              <a:lnSpc>
                <a:spcPct val="107000"/>
              </a:lnSpc>
              <a:spcAft>
                <a:spcPts val="800"/>
              </a:spcAft>
            </a:pPr>
            <a:r>
              <a:rPr lang="zh-CN" sz="2000" b="1" kern="100">
                <a:solidFill>
                  <a:srgbClr val="000000"/>
                </a:solidFill>
                <a:effectLst/>
                <a:latin typeface="Calibri" panose="020F0502020204030204" pitchFamily="34" charset="0"/>
                <a:ea typeface="Verdana" panose="020B0604030504040204" pitchFamily="34" charset="0"/>
                <a:cs typeface="Verdana" panose="020B0604030504040204" pitchFamily="34" charset="0"/>
              </a:rPr>
              <a:t> </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27" name="Shape 4371">
            <a:extLst>
              <a:ext uri="{FF2B5EF4-FFF2-40B4-BE49-F238E27FC236}">
                <a16:creationId xmlns:a16="http://schemas.microsoft.com/office/drawing/2014/main" id="{54CCB22B-FCA0-41C9-8AB2-A890C9A4DDBB}"/>
              </a:ext>
            </a:extLst>
          </p:cNvPr>
          <p:cNvSpPr/>
          <p:nvPr/>
        </p:nvSpPr>
        <p:spPr>
          <a:xfrm>
            <a:off x="2272755" y="3653248"/>
            <a:ext cx="114296" cy="483576"/>
          </a:xfrm>
          <a:custGeom>
            <a:avLst/>
            <a:gdLst/>
            <a:ahLst/>
            <a:cxnLst/>
            <a:rect l="0" t="0" r="0" b="0"/>
            <a:pathLst>
              <a:path w="114300" h="483616">
                <a:moveTo>
                  <a:pt x="38100" y="0"/>
                </a:moveTo>
                <a:lnTo>
                  <a:pt x="76200" y="0"/>
                </a:lnTo>
                <a:lnTo>
                  <a:pt x="76200" y="369316"/>
                </a:lnTo>
                <a:lnTo>
                  <a:pt x="114300" y="369316"/>
                </a:lnTo>
                <a:lnTo>
                  <a:pt x="57150" y="483616"/>
                </a:lnTo>
                <a:lnTo>
                  <a:pt x="0" y="369316"/>
                </a:lnTo>
                <a:lnTo>
                  <a:pt x="38100" y="369316"/>
                </a:lnTo>
                <a:lnTo>
                  <a:pt x="38100" y="0"/>
                </a:lnTo>
                <a:close/>
              </a:path>
            </a:pathLst>
          </a:custGeom>
          <a:ln w="0" cap="flat">
            <a:miter lim="1016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28" name="Shape 4372">
            <a:extLst>
              <a:ext uri="{FF2B5EF4-FFF2-40B4-BE49-F238E27FC236}">
                <a16:creationId xmlns:a16="http://schemas.microsoft.com/office/drawing/2014/main" id="{ED8BE13E-689A-4E8A-84A4-1A399AA4BF9B}"/>
              </a:ext>
            </a:extLst>
          </p:cNvPr>
          <p:cNvSpPr/>
          <p:nvPr/>
        </p:nvSpPr>
        <p:spPr>
          <a:xfrm>
            <a:off x="2138471" y="4136812"/>
            <a:ext cx="382866" cy="322439"/>
          </a:xfrm>
          <a:custGeom>
            <a:avLst/>
            <a:gdLst/>
            <a:ahLst/>
            <a:cxnLst/>
            <a:rect l="0" t="0" r="0" b="0"/>
            <a:pathLst>
              <a:path w="382880" h="322466">
                <a:moveTo>
                  <a:pt x="0" y="322466"/>
                </a:moveTo>
                <a:lnTo>
                  <a:pt x="382880" y="322466"/>
                </a:lnTo>
                <a:lnTo>
                  <a:pt x="382880" y="0"/>
                </a:lnTo>
                <a:lnTo>
                  <a:pt x="0" y="0"/>
                </a:lnTo>
                <a:close/>
              </a:path>
            </a:pathLst>
          </a:custGeom>
          <a:ln w="38100" cap="flat">
            <a:miter lim="101600"/>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29" name="Rectangle 4373">
            <a:extLst>
              <a:ext uri="{FF2B5EF4-FFF2-40B4-BE49-F238E27FC236}">
                <a16:creationId xmlns:a16="http://schemas.microsoft.com/office/drawing/2014/main" id="{B7240E9A-FA50-47E1-AFA7-3AF121A6B941}"/>
              </a:ext>
            </a:extLst>
          </p:cNvPr>
          <p:cNvSpPr/>
          <p:nvPr/>
        </p:nvSpPr>
        <p:spPr>
          <a:xfrm>
            <a:off x="2270215" y="4216275"/>
            <a:ext cx="240661" cy="329874"/>
          </a:xfrm>
          <a:prstGeom prst="rect">
            <a:avLst/>
          </a:prstGeom>
          <a:ln>
            <a:noFill/>
          </a:ln>
        </p:spPr>
        <p:txBody>
          <a:bodyPr vert="horz" lIns="0" tIns="0" rIns="0" bIns="0" rtlCol="0">
            <a:noAutofit/>
          </a:bodyPr>
          <a:lstStyle/>
          <a:p>
            <a:pPr>
              <a:lnSpc>
                <a:spcPct val="107000"/>
              </a:lnSpc>
              <a:spcAft>
                <a:spcPts val="800"/>
              </a:spcAft>
            </a:pPr>
            <a:r>
              <a:rPr lang="en-US" sz="2000" b="1" kern="100">
                <a:solidFill>
                  <a:srgbClr val="000000"/>
                </a:solidFill>
                <a:effectLst/>
                <a:latin typeface="Verdana" panose="020B0604030504040204" pitchFamily="34" charset="0"/>
                <a:ea typeface="Verdana" panose="020B0604030504040204" pitchFamily="34" charset="0"/>
                <a:cs typeface="Verdana" panose="020B0604030504040204" pitchFamily="34" charset="0"/>
              </a:rPr>
              <a:t>3</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30" name="Rectangle 4374">
            <a:extLst>
              <a:ext uri="{FF2B5EF4-FFF2-40B4-BE49-F238E27FC236}">
                <a16:creationId xmlns:a16="http://schemas.microsoft.com/office/drawing/2014/main" id="{44DB2ECB-4F8E-46A1-BB97-52D85B1E690D}"/>
              </a:ext>
            </a:extLst>
          </p:cNvPr>
          <p:cNvSpPr/>
          <p:nvPr/>
        </p:nvSpPr>
        <p:spPr>
          <a:xfrm>
            <a:off x="2451565" y="4216275"/>
            <a:ext cx="115762" cy="329874"/>
          </a:xfrm>
          <a:prstGeom prst="rect">
            <a:avLst/>
          </a:prstGeom>
          <a:ln>
            <a:noFill/>
          </a:ln>
        </p:spPr>
        <p:txBody>
          <a:bodyPr vert="horz" lIns="0" tIns="0" rIns="0" bIns="0" rtlCol="0">
            <a:noAutofit/>
          </a:bodyPr>
          <a:lstStyle/>
          <a:p>
            <a:pPr>
              <a:lnSpc>
                <a:spcPct val="107000"/>
              </a:lnSpc>
              <a:spcAft>
                <a:spcPts val="800"/>
              </a:spcAft>
            </a:pPr>
            <a:r>
              <a:rPr lang="zh-CN" sz="2000" b="1" kern="100">
                <a:solidFill>
                  <a:srgbClr val="000000"/>
                </a:solidFill>
                <a:effectLst/>
                <a:latin typeface="Calibri" panose="020F0502020204030204" pitchFamily="34" charset="0"/>
                <a:ea typeface="Verdana" panose="020B0604030504040204" pitchFamily="34" charset="0"/>
                <a:cs typeface="Verdana" panose="020B0604030504040204" pitchFamily="34" charset="0"/>
              </a:rPr>
              <a:t> </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31" name="Shape 4375">
            <a:extLst>
              <a:ext uri="{FF2B5EF4-FFF2-40B4-BE49-F238E27FC236}">
                <a16:creationId xmlns:a16="http://schemas.microsoft.com/office/drawing/2014/main" id="{148EC375-9613-4185-89E6-BB119B5D9D3A}"/>
              </a:ext>
            </a:extLst>
          </p:cNvPr>
          <p:cNvSpPr/>
          <p:nvPr/>
        </p:nvSpPr>
        <p:spPr>
          <a:xfrm>
            <a:off x="3708516" y="3653248"/>
            <a:ext cx="114296" cy="483576"/>
          </a:xfrm>
          <a:custGeom>
            <a:avLst/>
            <a:gdLst/>
            <a:ahLst/>
            <a:cxnLst/>
            <a:rect l="0" t="0" r="0" b="0"/>
            <a:pathLst>
              <a:path w="114300" h="483616">
                <a:moveTo>
                  <a:pt x="38100" y="0"/>
                </a:moveTo>
                <a:lnTo>
                  <a:pt x="76200" y="0"/>
                </a:lnTo>
                <a:lnTo>
                  <a:pt x="76200" y="369316"/>
                </a:lnTo>
                <a:lnTo>
                  <a:pt x="114300" y="369316"/>
                </a:lnTo>
                <a:lnTo>
                  <a:pt x="57150" y="483616"/>
                </a:lnTo>
                <a:lnTo>
                  <a:pt x="0" y="369316"/>
                </a:lnTo>
                <a:lnTo>
                  <a:pt x="38100" y="369316"/>
                </a:lnTo>
                <a:lnTo>
                  <a:pt x="38100" y="0"/>
                </a:lnTo>
                <a:close/>
              </a:path>
            </a:pathLst>
          </a:custGeom>
          <a:ln w="0" cap="flat">
            <a:miter lim="1016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32" name="Shape 4376">
            <a:extLst>
              <a:ext uri="{FF2B5EF4-FFF2-40B4-BE49-F238E27FC236}">
                <a16:creationId xmlns:a16="http://schemas.microsoft.com/office/drawing/2014/main" id="{E73E8759-54A7-4398-8609-93C99638441C}"/>
              </a:ext>
            </a:extLst>
          </p:cNvPr>
          <p:cNvSpPr/>
          <p:nvPr/>
        </p:nvSpPr>
        <p:spPr>
          <a:xfrm>
            <a:off x="3574155" y="4136812"/>
            <a:ext cx="382866" cy="322439"/>
          </a:xfrm>
          <a:custGeom>
            <a:avLst/>
            <a:gdLst/>
            <a:ahLst/>
            <a:cxnLst/>
            <a:rect l="0" t="0" r="0" b="0"/>
            <a:pathLst>
              <a:path w="382880" h="322466">
                <a:moveTo>
                  <a:pt x="0" y="322466"/>
                </a:moveTo>
                <a:lnTo>
                  <a:pt x="382880" y="322466"/>
                </a:lnTo>
                <a:lnTo>
                  <a:pt x="382880" y="0"/>
                </a:lnTo>
                <a:lnTo>
                  <a:pt x="0" y="0"/>
                </a:lnTo>
                <a:close/>
              </a:path>
            </a:pathLst>
          </a:custGeom>
          <a:ln w="38100" cap="flat">
            <a:miter lim="101600"/>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33" name="Rectangle 4377">
            <a:extLst>
              <a:ext uri="{FF2B5EF4-FFF2-40B4-BE49-F238E27FC236}">
                <a16:creationId xmlns:a16="http://schemas.microsoft.com/office/drawing/2014/main" id="{B13F7DF1-6C82-40BD-B096-EEA0654A6321}"/>
              </a:ext>
            </a:extLst>
          </p:cNvPr>
          <p:cNvSpPr/>
          <p:nvPr/>
        </p:nvSpPr>
        <p:spPr>
          <a:xfrm>
            <a:off x="3705214" y="4217164"/>
            <a:ext cx="240661" cy="329874"/>
          </a:xfrm>
          <a:prstGeom prst="rect">
            <a:avLst/>
          </a:prstGeom>
          <a:ln>
            <a:noFill/>
          </a:ln>
        </p:spPr>
        <p:txBody>
          <a:bodyPr vert="horz" lIns="0" tIns="0" rIns="0" bIns="0" rtlCol="0">
            <a:noAutofit/>
          </a:bodyPr>
          <a:lstStyle/>
          <a:p>
            <a:pPr>
              <a:lnSpc>
                <a:spcPct val="107000"/>
              </a:lnSpc>
              <a:spcAft>
                <a:spcPts val="800"/>
              </a:spcAft>
            </a:pPr>
            <a:r>
              <a:rPr lang="en-US" sz="2000" b="1" kern="100">
                <a:solidFill>
                  <a:srgbClr val="000000"/>
                </a:solidFill>
                <a:effectLst/>
                <a:latin typeface="Verdana" panose="020B0604030504040204" pitchFamily="34" charset="0"/>
                <a:ea typeface="Verdana" panose="020B0604030504040204" pitchFamily="34" charset="0"/>
                <a:cs typeface="Verdana" panose="020B0604030504040204" pitchFamily="34" charset="0"/>
              </a:rPr>
              <a:t>6</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34" name="Rectangle 4378">
            <a:extLst>
              <a:ext uri="{FF2B5EF4-FFF2-40B4-BE49-F238E27FC236}">
                <a16:creationId xmlns:a16="http://schemas.microsoft.com/office/drawing/2014/main" id="{C484F54E-51B9-4E0C-A2F1-BF3257C9B031}"/>
              </a:ext>
            </a:extLst>
          </p:cNvPr>
          <p:cNvSpPr/>
          <p:nvPr/>
        </p:nvSpPr>
        <p:spPr>
          <a:xfrm>
            <a:off x="3886564" y="4217164"/>
            <a:ext cx="115762" cy="329874"/>
          </a:xfrm>
          <a:prstGeom prst="rect">
            <a:avLst/>
          </a:prstGeom>
          <a:ln>
            <a:noFill/>
          </a:ln>
        </p:spPr>
        <p:txBody>
          <a:bodyPr vert="horz" lIns="0" tIns="0" rIns="0" bIns="0" rtlCol="0">
            <a:noAutofit/>
          </a:bodyPr>
          <a:lstStyle/>
          <a:p>
            <a:pPr>
              <a:lnSpc>
                <a:spcPct val="107000"/>
              </a:lnSpc>
              <a:spcAft>
                <a:spcPts val="800"/>
              </a:spcAft>
            </a:pPr>
            <a:r>
              <a:rPr lang="zh-CN" sz="2000" b="1" kern="100">
                <a:solidFill>
                  <a:srgbClr val="000000"/>
                </a:solidFill>
                <a:effectLst/>
                <a:latin typeface="Calibri" panose="020F0502020204030204" pitchFamily="34" charset="0"/>
                <a:ea typeface="Verdana" panose="020B0604030504040204" pitchFamily="34" charset="0"/>
                <a:cs typeface="Verdana" panose="020B0604030504040204" pitchFamily="34" charset="0"/>
              </a:rPr>
              <a:t> </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35" name="Shape 4379">
            <a:extLst>
              <a:ext uri="{FF2B5EF4-FFF2-40B4-BE49-F238E27FC236}">
                <a16:creationId xmlns:a16="http://schemas.microsoft.com/office/drawing/2014/main" id="{B85ECCDB-A660-4920-ABAC-A379898558D3}"/>
              </a:ext>
            </a:extLst>
          </p:cNvPr>
          <p:cNvSpPr/>
          <p:nvPr/>
        </p:nvSpPr>
        <p:spPr>
          <a:xfrm>
            <a:off x="2457305" y="3589373"/>
            <a:ext cx="351194" cy="547452"/>
          </a:xfrm>
          <a:custGeom>
            <a:avLst/>
            <a:gdLst/>
            <a:ahLst/>
            <a:cxnLst/>
            <a:rect l="0" t="0" r="0" b="0"/>
            <a:pathLst>
              <a:path w="351206" h="547497">
                <a:moveTo>
                  <a:pt x="32334" y="0"/>
                </a:moveTo>
                <a:lnTo>
                  <a:pt x="306861" y="440555"/>
                </a:lnTo>
                <a:lnTo>
                  <a:pt x="339268" y="420370"/>
                </a:lnTo>
                <a:lnTo>
                  <a:pt x="351206" y="547497"/>
                </a:lnTo>
                <a:lnTo>
                  <a:pt x="242214" y="480822"/>
                </a:lnTo>
                <a:lnTo>
                  <a:pt x="274593" y="460654"/>
                </a:lnTo>
                <a:lnTo>
                  <a:pt x="0" y="20193"/>
                </a:lnTo>
                <a:lnTo>
                  <a:pt x="32334" y="0"/>
                </a:lnTo>
                <a:close/>
              </a:path>
            </a:pathLst>
          </a:custGeom>
          <a:ln w="0" cap="flat">
            <a:miter lim="1016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36" name="Shape 4380">
            <a:extLst>
              <a:ext uri="{FF2B5EF4-FFF2-40B4-BE49-F238E27FC236}">
                <a16:creationId xmlns:a16="http://schemas.microsoft.com/office/drawing/2014/main" id="{3693DD93-5BFB-4DDC-9CCE-ED683794A23B}"/>
              </a:ext>
            </a:extLst>
          </p:cNvPr>
          <p:cNvSpPr/>
          <p:nvPr/>
        </p:nvSpPr>
        <p:spPr>
          <a:xfrm>
            <a:off x="2617040" y="4136812"/>
            <a:ext cx="382866" cy="322439"/>
          </a:xfrm>
          <a:custGeom>
            <a:avLst/>
            <a:gdLst/>
            <a:ahLst/>
            <a:cxnLst/>
            <a:rect l="0" t="0" r="0" b="0"/>
            <a:pathLst>
              <a:path w="382880" h="322466">
                <a:moveTo>
                  <a:pt x="0" y="322466"/>
                </a:moveTo>
                <a:lnTo>
                  <a:pt x="382880" y="322466"/>
                </a:lnTo>
                <a:lnTo>
                  <a:pt x="382880" y="0"/>
                </a:lnTo>
                <a:lnTo>
                  <a:pt x="0" y="0"/>
                </a:lnTo>
                <a:close/>
              </a:path>
            </a:pathLst>
          </a:custGeom>
          <a:ln w="38100" cap="flat">
            <a:miter lim="101600"/>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37" name="Rectangle 4381">
            <a:extLst>
              <a:ext uri="{FF2B5EF4-FFF2-40B4-BE49-F238E27FC236}">
                <a16:creationId xmlns:a16="http://schemas.microsoft.com/office/drawing/2014/main" id="{000A3A8D-F7C0-44EF-AA23-6202EC6312A8}"/>
              </a:ext>
            </a:extLst>
          </p:cNvPr>
          <p:cNvSpPr/>
          <p:nvPr/>
        </p:nvSpPr>
        <p:spPr>
          <a:xfrm>
            <a:off x="2759733" y="4209311"/>
            <a:ext cx="240950" cy="330269"/>
          </a:xfrm>
          <a:prstGeom prst="rect">
            <a:avLst/>
          </a:prstGeom>
          <a:ln>
            <a:noFill/>
          </a:ln>
        </p:spPr>
        <p:txBody>
          <a:bodyPr vert="horz" lIns="0" tIns="0" rIns="0" bIns="0" rtlCol="0">
            <a:noAutofit/>
          </a:bodyPr>
          <a:lstStyle/>
          <a:p>
            <a:pPr>
              <a:lnSpc>
                <a:spcPct val="107000"/>
              </a:lnSpc>
              <a:spcAft>
                <a:spcPts val="800"/>
              </a:spcAft>
            </a:pPr>
            <a:r>
              <a:rPr lang="en-US" sz="2000" b="1" kern="100">
                <a:solidFill>
                  <a:srgbClr val="000000"/>
                </a:solidFill>
                <a:effectLst/>
                <a:latin typeface="Verdana" panose="020B0604030504040204" pitchFamily="34" charset="0"/>
                <a:ea typeface="Verdana" panose="020B0604030504040204" pitchFamily="34" charset="0"/>
                <a:cs typeface="Verdana" panose="020B0604030504040204" pitchFamily="34" charset="0"/>
              </a:rPr>
              <a:t>8</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38" name="Rectangle 4382">
            <a:extLst>
              <a:ext uri="{FF2B5EF4-FFF2-40B4-BE49-F238E27FC236}">
                <a16:creationId xmlns:a16="http://schemas.microsoft.com/office/drawing/2014/main" id="{02D52C68-74B9-4140-AB7D-2C5DF7C3E123}"/>
              </a:ext>
            </a:extLst>
          </p:cNvPr>
          <p:cNvSpPr/>
          <p:nvPr/>
        </p:nvSpPr>
        <p:spPr>
          <a:xfrm>
            <a:off x="2941336" y="4209311"/>
            <a:ext cx="115900" cy="330269"/>
          </a:xfrm>
          <a:prstGeom prst="rect">
            <a:avLst/>
          </a:prstGeom>
          <a:ln>
            <a:noFill/>
          </a:ln>
        </p:spPr>
        <p:txBody>
          <a:bodyPr vert="horz" lIns="0" tIns="0" rIns="0" bIns="0" rtlCol="0">
            <a:noAutofit/>
          </a:bodyPr>
          <a:lstStyle/>
          <a:p>
            <a:pPr>
              <a:lnSpc>
                <a:spcPct val="107000"/>
              </a:lnSpc>
              <a:spcAft>
                <a:spcPts val="800"/>
              </a:spcAft>
            </a:pPr>
            <a:r>
              <a:rPr lang="zh-CN" sz="2000" b="1" kern="100">
                <a:solidFill>
                  <a:srgbClr val="000000"/>
                </a:solidFill>
                <a:effectLst/>
                <a:latin typeface="Calibri" panose="020F0502020204030204" pitchFamily="34" charset="0"/>
                <a:ea typeface="Verdana" panose="020B0604030504040204" pitchFamily="34" charset="0"/>
                <a:cs typeface="Verdana" panose="020B0604030504040204" pitchFamily="34" charset="0"/>
              </a:rPr>
              <a:t> </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39" name="Shape 4383">
            <a:extLst>
              <a:ext uri="{FF2B5EF4-FFF2-40B4-BE49-F238E27FC236}">
                <a16:creationId xmlns:a16="http://schemas.microsoft.com/office/drawing/2014/main" id="{994E0A90-F19F-4576-8D7A-0A5CCBF5BC20}"/>
              </a:ext>
            </a:extLst>
          </p:cNvPr>
          <p:cNvSpPr/>
          <p:nvPr/>
        </p:nvSpPr>
        <p:spPr>
          <a:xfrm>
            <a:off x="4722829" y="3589373"/>
            <a:ext cx="351143" cy="547452"/>
          </a:xfrm>
          <a:custGeom>
            <a:avLst/>
            <a:gdLst/>
            <a:ahLst/>
            <a:cxnLst/>
            <a:rect l="0" t="0" r="0" b="0"/>
            <a:pathLst>
              <a:path w="351155" h="547497">
                <a:moveTo>
                  <a:pt x="318770" y="0"/>
                </a:moveTo>
                <a:lnTo>
                  <a:pt x="351155" y="20193"/>
                </a:lnTo>
                <a:lnTo>
                  <a:pt x="76589" y="460650"/>
                </a:lnTo>
                <a:lnTo>
                  <a:pt x="108966" y="480822"/>
                </a:lnTo>
                <a:lnTo>
                  <a:pt x="0" y="547497"/>
                </a:lnTo>
                <a:lnTo>
                  <a:pt x="11938" y="420370"/>
                </a:lnTo>
                <a:lnTo>
                  <a:pt x="44252" y="440503"/>
                </a:lnTo>
                <a:lnTo>
                  <a:pt x="318770" y="0"/>
                </a:lnTo>
                <a:close/>
              </a:path>
            </a:pathLst>
          </a:custGeom>
          <a:ln w="0" cap="flat">
            <a:miter lim="1016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40" name="Shape 4384">
            <a:extLst>
              <a:ext uri="{FF2B5EF4-FFF2-40B4-BE49-F238E27FC236}">
                <a16:creationId xmlns:a16="http://schemas.microsoft.com/office/drawing/2014/main" id="{753AA251-CD32-47EA-8312-F3B255FDC164}"/>
              </a:ext>
            </a:extLst>
          </p:cNvPr>
          <p:cNvSpPr/>
          <p:nvPr/>
        </p:nvSpPr>
        <p:spPr>
          <a:xfrm>
            <a:off x="4531320" y="4136812"/>
            <a:ext cx="382866" cy="322439"/>
          </a:xfrm>
          <a:custGeom>
            <a:avLst/>
            <a:gdLst/>
            <a:ahLst/>
            <a:cxnLst/>
            <a:rect l="0" t="0" r="0" b="0"/>
            <a:pathLst>
              <a:path w="382880" h="322466">
                <a:moveTo>
                  <a:pt x="0" y="322466"/>
                </a:moveTo>
                <a:lnTo>
                  <a:pt x="382880" y="322466"/>
                </a:lnTo>
                <a:lnTo>
                  <a:pt x="382880" y="0"/>
                </a:lnTo>
                <a:lnTo>
                  <a:pt x="0" y="0"/>
                </a:lnTo>
                <a:close/>
              </a:path>
            </a:pathLst>
          </a:custGeom>
          <a:ln w="38100" cap="flat">
            <a:miter lim="101600"/>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41" name="Rectangle 4385">
            <a:extLst>
              <a:ext uri="{FF2B5EF4-FFF2-40B4-BE49-F238E27FC236}">
                <a16:creationId xmlns:a16="http://schemas.microsoft.com/office/drawing/2014/main" id="{7BE7CA42-B64B-4C46-BE33-BA5C35561E6B}"/>
              </a:ext>
            </a:extLst>
          </p:cNvPr>
          <p:cNvSpPr/>
          <p:nvPr/>
        </p:nvSpPr>
        <p:spPr>
          <a:xfrm>
            <a:off x="4675587" y="4217164"/>
            <a:ext cx="240661" cy="329874"/>
          </a:xfrm>
          <a:prstGeom prst="rect">
            <a:avLst/>
          </a:prstGeom>
          <a:ln>
            <a:noFill/>
          </a:ln>
        </p:spPr>
        <p:txBody>
          <a:bodyPr vert="horz" lIns="0" tIns="0" rIns="0" bIns="0" rtlCol="0">
            <a:noAutofit/>
          </a:bodyPr>
          <a:lstStyle/>
          <a:p>
            <a:pPr>
              <a:lnSpc>
                <a:spcPct val="107000"/>
              </a:lnSpc>
              <a:spcAft>
                <a:spcPts val="800"/>
              </a:spcAft>
            </a:pPr>
            <a:r>
              <a:rPr lang="en-US" sz="2000" b="1" kern="100">
                <a:solidFill>
                  <a:srgbClr val="000000"/>
                </a:solidFill>
                <a:effectLst/>
                <a:latin typeface="Verdana" panose="020B0604030504040204" pitchFamily="34" charset="0"/>
                <a:ea typeface="Verdana" panose="020B0604030504040204" pitchFamily="34" charset="0"/>
                <a:cs typeface="Verdana" panose="020B0604030504040204" pitchFamily="34" charset="0"/>
              </a:rPr>
              <a:t>4</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42" name="Rectangle 4386">
            <a:extLst>
              <a:ext uri="{FF2B5EF4-FFF2-40B4-BE49-F238E27FC236}">
                <a16:creationId xmlns:a16="http://schemas.microsoft.com/office/drawing/2014/main" id="{9F7C627B-E834-46D7-AD03-6DB181DE4E3A}"/>
              </a:ext>
            </a:extLst>
          </p:cNvPr>
          <p:cNvSpPr/>
          <p:nvPr/>
        </p:nvSpPr>
        <p:spPr>
          <a:xfrm>
            <a:off x="4856936" y="4217164"/>
            <a:ext cx="115761" cy="329874"/>
          </a:xfrm>
          <a:prstGeom prst="rect">
            <a:avLst/>
          </a:prstGeom>
          <a:ln>
            <a:noFill/>
          </a:ln>
        </p:spPr>
        <p:txBody>
          <a:bodyPr vert="horz" lIns="0" tIns="0" rIns="0" bIns="0" rtlCol="0">
            <a:noAutofit/>
          </a:bodyPr>
          <a:lstStyle/>
          <a:p>
            <a:pPr>
              <a:lnSpc>
                <a:spcPct val="107000"/>
              </a:lnSpc>
              <a:spcAft>
                <a:spcPts val="800"/>
              </a:spcAft>
            </a:pPr>
            <a:r>
              <a:rPr lang="zh-CN" sz="2000" b="1" kern="100">
                <a:solidFill>
                  <a:srgbClr val="000000"/>
                </a:solidFill>
                <a:effectLst/>
                <a:latin typeface="Calibri" panose="020F0502020204030204" pitchFamily="34" charset="0"/>
                <a:ea typeface="Verdana" panose="020B0604030504040204" pitchFamily="34" charset="0"/>
                <a:cs typeface="Verdana" panose="020B0604030504040204" pitchFamily="34" charset="0"/>
              </a:rPr>
              <a:t> </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43" name="Shape 4387">
            <a:extLst>
              <a:ext uri="{FF2B5EF4-FFF2-40B4-BE49-F238E27FC236}">
                <a16:creationId xmlns:a16="http://schemas.microsoft.com/office/drawing/2014/main" id="{683655F4-28EF-4A76-BA32-EE9B6BFED1B9}"/>
              </a:ext>
            </a:extLst>
          </p:cNvPr>
          <p:cNvSpPr/>
          <p:nvPr/>
        </p:nvSpPr>
        <p:spPr>
          <a:xfrm>
            <a:off x="3946506" y="2616252"/>
            <a:ext cx="1063460" cy="714570"/>
          </a:xfrm>
          <a:custGeom>
            <a:avLst/>
            <a:gdLst/>
            <a:ahLst/>
            <a:cxnLst/>
            <a:rect l="0" t="0" r="0" b="0"/>
            <a:pathLst>
              <a:path w="1063498" h="714629">
                <a:moveTo>
                  <a:pt x="21082" y="0"/>
                </a:moveTo>
                <a:lnTo>
                  <a:pt x="978786" y="635512"/>
                </a:lnTo>
                <a:lnTo>
                  <a:pt x="999871" y="603758"/>
                </a:lnTo>
                <a:lnTo>
                  <a:pt x="1063498" y="714629"/>
                </a:lnTo>
                <a:lnTo>
                  <a:pt x="936625" y="699008"/>
                </a:lnTo>
                <a:lnTo>
                  <a:pt x="957704" y="667262"/>
                </a:lnTo>
                <a:lnTo>
                  <a:pt x="0" y="31750"/>
                </a:lnTo>
                <a:lnTo>
                  <a:pt x="21082" y="0"/>
                </a:lnTo>
                <a:close/>
              </a:path>
            </a:pathLst>
          </a:custGeom>
          <a:ln w="0" cap="flat">
            <a:miter lim="1016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44" name="Shape 4388">
            <a:extLst>
              <a:ext uri="{FF2B5EF4-FFF2-40B4-BE49-F238E27FC236}">
                <a16:creationId xmlns:a16="http://schemas.microsoft.com/office/drawing/2014/main" id="{275246E1-8943-4347-98D4-8EDD14EA2936}"/>
              </a:ext>
            </a:extLst>
          </p:cNvPr>
          <p:cNvSpPr/>
          <p:nvPr/>
        </p:nvSpPr>
        <p:spPr>
          <a:xfrm>
            <a:off x="5009966" y="3223261"/>
            <a:ext cx="382891" cy="429987"/>
          </a:xfrm>
          <a:custGeom>
            <a:avLst/>
            <a:gdLst/>
            <a:ahLst/>
            <a:cxnLst/>
            <a:rect l="0" t="0" r="0" b="0"/>
            <a:pathLst>
              <a:path w="382905" h="430022">
                <a:moveTo>
                  <a:pt x="0" y="215011"/>
                </a:moveTo>
                <a:cubicBezTo>
                  <a:pt x="0" y="96266"/>
                  <a:pt x="85725" y="0"/>
                  <a:pt x="191389" y="0"/>
                </a:cubicBezTo>
                <a:cubicBezTo>
                  <a:pt x="297180" y="0"/>
                  <a:pt x="382905" y="96266"/>
                  <a:pt x="382905" y="215011"/>
                </a:cubicBezTo>
                <a:cubicBezTo>
                  <a:pt x="382905" y="333756"/>
                  <a:pt x="297180" y="430022"/>
                  <a:pt x="191389" y="430022"/>
                </a:cubicBezTo>
                <a:cubicBezTo>
                  <a:pt x="85725" y="430022"/>
                  <a:pt x="0" y="333756"/>
                  <a:pt x="0" y="215011"/>
                </a:cubicBezTo>
                <a:close/>
              </a:path>
            </a:pathLst>
          </a:custGeom>
          <a:ln w="38100" cap="flat">
            <a:round/>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45" name="Shape 4389">
            <a:extLst>
              <a:ext uri="{FF2B5EF4-FFF2-40B4-BE49-F238E27FC236}">
                <a16:creationId xmlns:a16="http://schemas.microsoft.com/office/drawing/2014/main" id="{DF967C1F-5230-4EC2-8828-10C0FB5C3A10}"/>
              </a:ext>
            </a:extLst>
          </p:cNvPr>
          <p:cNvSpPr/>
          <p:nvPr/>
        </p:nvSpPr>
        <p:spPr>
          <a:xfrm>
            <a:off x="3708516" y="2632126"/>
            <a:ext cx="114296" cy="591136"/>
          </a:xfrm>
          <a:custGeom>
            <a:avLst/>
            <a:gdLst/>
            <a:ahLst/>
            <a:cxnLst/>
            <a:rect l="0" t="0" r="0" b="0"/>
            <a:pathLst>
              <a:path w="114300" h="591185">
                <a:moveTo>
                  <a:pt x="38100" y="0"/>
                </a:moveTo>
                <a:lnTo>
                  <a:pt x="76200" y="0"/>
                </a:lnTo>
                <a:lnTo>
                  <a:pt x="76200" y="476885"/>
                </a:lnTo>
                <a:lnTo>
                  <a:pt x="114300" y="476885"/>
                </a:lnTo>
                <a:lnTo>
                  <a:pt x="57150" y="591185"/>
                </a:lnTo>
                <a:lnTo>
                  <a:pt x="0" y="476885"/>
                </a:lnTo>
                <a:lnTo>
                  <a:pt x="38100" y="476885"/>
                </a:lnTo>
                <a:lnTo>
                  <a:pt x="38100" y="0"/>
                </a:lnTo>
                <a:close/>
              </a:path>
            </a:pathLst>
          </a:custGeom>
          <a:ln w="0" cap="flat">
            <a:round/>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46" name="Shape 4390">
            <a:extLst>
              <a:ext uri="{FF2B5EF4-FFF2-40B4-BE49-F238E27FC236}">
                <a16:creationId xmlns:a16="http://schemas.microsoft.com/office/drawing/2014/main" id="{5E3DA924-8DB6-44AE-AC6B-C57FAE6C220F}"/>
              </a:ext>
            </a:extLst>
          </p:cNvPr>
          <p:cNvSpPr/>
          <p:nvPr/>
        </p:nvSpPr>
        <p:spPr>
          <a:xfrm>
            <a:off x="3574155" y="3223261"/>
            <a:ext cx="382891" cy="429987"/>
          </a:xfrm>
          <a:custGeom>
            <a:avLst/>
            <a:gdLst/>
            <a:ahLst/>
            <a:cxnLst/>
            <a:rect l="0" t="0" r="0" b="0"/>
            <a:pathLst>
              <a:path w="382905" h="430022">
                <a:moveTo>
                  <a:pt x="0" y="215011"/>
                </a:moveTo>
                <a:cubicBezTo>
                  <a:pt x="0" y="96266"/>
                  <a:pt x="85725" y="0"/>
                  <a:pt x="191516" y="0"/>
                </a:cubicBezTo>
                <a:cubicBezTo>
                  <a:pt x="297180" y="0"/>
                  <a:pt x="382905" y="96266"/>
                  <a:pt x="382905" y="215011"/>
                </a:cubicBezTo>
                <a:cubicBezTo>
                  <a:pt x="382905" y="333756"/>
                  <a:pt x="297180" y="430022"/>
                  <a:pt x="191516" y="430022"/>
                </a:cubicBezTo>
                <a:cubicBezTo>
                  <a:pt x="85725" y="430022"/>
                  <a:pt x="0" y="333756"/>
                  <a:pt x="0" y="215011"/>
                </a:cubicBezTo>
                <a:close/>
              </a:path>
            </a:pathLst>
          </a:custGeom>
          <a:ln w="38100" cap="flat">
            <a:round/>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47" name="Shape 4391">
            <a:extLst>
              <a:ext uri="{FF2B5EF4-FFF2-40B4-BE49-F238E27FC236}">
                <a16:creationId xmlns:a16="http://schemas.microsoft.com/office/drawing/2014/main" id="{B93F41C2-E538-4011-B977-36BD40D87E18}"/>
              </a:ext>
            </a:extLst>
          </p:cNvPr>
          <p:cNvSpPr/>
          <p:nvPr/>
        </p:nvSpPr>
        <p:spPr>
          <a:xfrm>
            <a:off x="2473472" y="2615997"/>
            <a:ext cx="1110970" cy="714824"/>
          </a:xfrm>
          <a:custGeom>
            <a:avLst/>
            <a:gdLst/>
            <a:ahLst/>
            <a:cxnLst/>
            <a:rect l="0" t="0" r="0" b="0"/>
            <a:pathLst>
              <a:path w="1111009" h="714883">
                <a:moveTo>
                  <a:pt x="1090562" y="0"/>
                </a:moveTo>
                <a:lnTo>
                  <a:pt x="1111009" y="32258"/>
                </a:lnTo>
                <a:lnTo>
                  <a:pt x="106708" y="669626"/>
                </a:lnTo>
                <a:lnTo>
                  <a:pt x="127127" y="701802"/>
                </a:lnTo>
                <a:lnTo>
                  <a:pt x="0" y="714883"/>
                </a:lnTo>
                <a:lnTo>
                  <a:pt x="65875" y="605282"/>
                </a:lnTo>
                <a:lnTo>
                  <a:pt x="86307" y="637479"/>
                </a:lnTo>
                <a:lnTo>
                  <a:pt x="1090562" y="0"/>
                </a:lnTo>
                <a:close/>
              </a:path>
            </a:pathLst>
          </a:custGeom>
          <a:ln w="0" cap="flat">
            <a:round/>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48" name="Shape 4392">
            <a:extLst>
              <a:ext uri="{FF2B5EF4-FFF2-40B4-BE49-F238E27FC236}">
                <a16:creationId xmlns:a16="http://schemas.microsoft.com/office/drawing/2014/main" id="{CBD63F8D-BE75-46B2-B34F-7A23ECB552F3}"/>
              </a:ext>
            </a:extLst>
          </p:cNvPr>
          <p:cNvSpPr/>
          <p:nvPr/>
        </p:nvSpPr>
        <p:spPr>
          <a:xfrm>
            <a:off x="2138471" y="3223261"/>
            <a:ext cx="382853" cy="429987"/>
          </a:xfrm>
          <a:custGeom>
            <a:avLst/>
            <a:gdLst/>
            <a:ahLst/>
            <a:cxnLst/>
            <a:rect l="0" t="0" r="0" b="0"/>
            <a:pathLst>
              <a:path w="382867" h="430022">
                <a:moveTo>
                  <a:pt x="0" y="215011"/>
                </a:moveTo>
                <a:cubicBezTo>
                  <a:pt x="0" y="96266"/>
                  <a:pt x="85700" y="0"/>
                  <a:pt x="191440" y="0"/>
                </a:cubicBezTo>
                <a:cubicBezTo>
                  <a:pt x="297167" y="0"/>
                  <a:pt x="382867" y="96266"/>
                  <a:pt x="382867" y="215011"/>
                </a:cubicBezTo>
                <a:cubicBezTo>
                  <a:pt x="382867" y="333756"/>
                  <a:pt x="297167" y="430022"/>
                  <a:pt x="191440" y="430022"/>
                </a:cubicBezTo>
                <a:cubicBezTo>
                  <a:pt x="85700" y="430022"/>
                  <a:pt x="0" y="333756"/>
                  <a:pt x="0" y="215011"/>
                </a:cubicBezTo>
                <a:close/>
              </a:path>
            </a:pathLst>
          </a:custGeom>
          <a:ln w="38100" cap="flat">
            <a:round/>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49" name="Shape 4393">
            <a:extLst>
              <a:ext uri="{FF2B5EF4-FFF2-40B4-BE49-F238E27FC236}">
                <a16:creationId xmlns:a16="http://schemas.microsoft.com/office/drawing/2014/main" id="{09738BC9-A6D4-49E6-AB40-0BDD3993128F}"/>
              </a:ext>
            </a:extLst>
          </p:cNvPr>
          <p:cNvSpPr/>
          <p:nvPr/>
        </p:nvSpPr>
        <p:spPr>
          <a:xfrm>
            <a:off x="5144200" y="3653248"/>
            <a:ext cx="114296" cy="483576"/>
          </a:xfrm>
          <a:custGeom>
            <a:avLst/>
            <a:gdLst/>
            <a:ahLst/>
            <a:cxnLst/>
            <a:rect l="0" t="0" r="0" b="0"/>
            <a:pathLst>
              <a:path w="114300" h="483616">
                <a:moveTo>
                  <a:pt x="38100" y="0"/>
                </a:moveTo>
                <a:lnTo>
                  <a:pt x="76200" y="0"/>
                </a:lnTo>
                <a:lnTo>
                  <a:pt x="76200" y="369316"/>
                </a:lnTo>
                <a:lnTo>
                  <a:pt x="114300" y="369316"/>
                </a:lnTo>
                <a:lnTo>
                  <a:pt x="57150" y="483616"/>
                </a:lnTo>
                <a:lnTo>
                  <a:pt x="0" y="369316"/>
                </a:lnTo>
                <a:lnTo>
                  <a:pt x="38100" y="369316"/>
                </a:lnTo>
                <a:lnTo>
                  <a:pt x="38100" y="0"/>
                </a:lnTo>
                <a:close/>
              </a:path>
            </a:pathLst>
          </a:custGeom>
          <a:ln w="0" cap="flat">
            <a:round/>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50" name="Shape 4394">
            <a:extLst>
              <a:ext uri="{FF2B5EF4-FFF2-40B4-BE49-F238E27FC236}">
                <a16:creationId xmlns:a16="http://schemas.microsoft.com/office/drawing/2014/main" id="{1B6B1B84-557C-4071-8312-C827311433DC}"/>
              </a:ext>
            </a:extLst>
          </p:cNvPr>
          <p:cNvSpPr/>
          <p:nvPr/>
        </p:nvSpPr>
        <p:spPr>
          <a:xfrm>
            <a:off x="5009966" y="4136812"/>
            <a:ext cx="382866" cy="322439"/>
          </a:xfrm>
          <a:custGeom>
            <a:avLst/>
            <a:gdLst/>
            <a:ahLst/>
            <a:cxnLst/>
            <a:rect l="0" t="0" r="0" b="0"/>
            <a:pathLst>
              <a:path w="382880" h="322466">
                <a:moveTo>
                  <a:pt x="0" y="322466"/>
                </a:moveTo>
                <a:lnTo>
                  <a:pt x="382880" y="322466"/>
                </a:lnTo>
                <a:lnTo>
                  <a:pt x="382880" y="0"/>
                </a:lnTo>
                <a:lnTo>
                  <a:pt x="0" y="0"/>
                </a:lnTo>
                <a:close/>
              </a:path>
            </a:pathLst>
          </a:custGeom>
          <a:ln w="38100" cap="flat">
            <a:miter lim="101600"/>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51" name="Rectangle 4395">
            <a:extLst>
              <a:ext uri="{FF2B5EF4-FFF2-40B4-BE49-F238E27FC236}">
                <a16:creationId xmlns:a16="http://schemas.microsoft.com/office/drawing/2014/main" id="{62352AAE-4451-48D3-9846-089A40B5010F}"/>
              </a:ext>
            </a:extLst>
          </p:cNvPr>
          <p:cNvSpPr/>
          <p:nvPr/>
        </p:nvSpPr>
        <p:spPr>
          <a:xfrm>
            <a:off x="5134295" y="4200401"/>
            <a:ext cx="240661" cy="329874"/>
          </a:xfrm>
          <a:prstGeom prst="rect">
            <a:avLst/>
          </a:prstGeom>
          <a:ln>
            <a:noFill/>
          </a:ln>
        </p:spPr>
        <p:txBody>
          <a:bodyPr vert="horz" lIns="0" tIns="0" rIns="0" bIns="0" rtlCol="0">
            <a:noAutofit/>
          </a:bodyPr>
          <a:lstStyle/>
          <a:p>
            <a:pPr>
              <a:lnSpc>
                <a:spcPct val="107000"/>
              </a:lnSpc>
              <a:spcAft>
                <a:spcPts val="800"/>
              </a:spcAft>
            </a:pPr>
            <a:r>
              <a:rPr lang="en-US" sz="2000" b="1" kern="100">
                <a:solidFill>
                  <a:srgbClr val="000000"/>
                </a:solidFill>
                <a:effectLst/>
                <a:latin typeface="Verdana" panose="020B0604030504040204" pitchFamily="34" charset="0"/>
                <a:ea typeface="Verdana" panose="020B0604030504040204" pitchFamily="34" charset="0"/>
                <a:cs typeface="Verdana" panose="020B0604030504040204" pitchFamily="34" charset="0"/>
              </a:rPr>
              <a:t>5</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52" name="Rectangle 4396">
            <a:extLst>
              <a:ext uri="{FF2B5EF4-FFF2-40B4-BE49-F238E27FC236}">
                <a16:creationId xmlns:a16="http://schemas.microsoft.com/office/drawing/2014/main" id="{1DBA9E9B-F966-4DFE-8D15-C8B5EDE04B21}"/>
              </a:ext>
            </a:extLst>
          </p:cNvPr>
          <p:cNvSpPr/>
          <p:nvPr/>
        </p:nvSpPr>
        <p:spPr>
          <a:xfrm>
            <a:off x="5315644" y="4200401"/>
            <a:ext cx="115761" cy="329874"/>
          </a:xfrm>
          <a:prstGeom prst="rect">
            <a:avLst/>
          </a:prstGeom>
          <a:ln>
            <a:noFill/>
          </a:ln>
        </p:spPr>
        <p:txBody>
          <a:bodyPr vert="horz" lIns="0" tIns="0" rIns="0" bIns="0" rtlCol="0">
            <a:noAutofit/>
          </a:bodyPr>
          <a:lstStyle/>
          <a:p>
            <a:pPr>
              <a:lnSpc>
                <a:spcPct val="107000"/>
              </a:lnSpc>
              <a:spcAft>
                <a:spcPts val="800"/>
              </a:spcAft>
            </a:pPr>
            <a:r>
              <a:rPr lang="zh-CN" sz="2000" b="1" kern="100">
                <a:solidFill>
                  <a:srgbClr val="000000"/>
                </a:solidFill>
                <a:effectLst/>
                <a:latin typeface="Calibri" panose="020F0502020204030204" pitchFamily="34" charset="0"/>
                <a:ea typeface="Verdana" panose="020B0604030504040204" pitchFamily="34" charset="0"/>
                <a:cs typeface="Verdana" panose="020B0604030504040204" pitchFamily="34" charset="0"/>
              </a:rPr>
              <a:t> </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53" name="Shape 4397">
            <a:extLst>
              <a:ext uri="{FF2B5EF4-FFF2-40B4-BE49-F238E27FC236}">
                <a16:creationId xmlns:a16="http://schemas.microsoft.com/office/drawing/2014/main" id="{6D9F5234-543D-4B29-8C9B-608B5366FB2B}"/>
              </a:ext>
            </a:extLst>
          </p:cNvPr>
          <p:cNvSpPr/>
          <p:nvPr/>
        </p:nvSpPr>
        <p:spPr>
          <a:xfrm>
            <a:off x="5328724" y="3589373"/>
            <a:ext cx="351270" cy="547452"/>
          </a:xfrm>
          <a:custGeom>
            <a:avLst/>
            <a:gdLst/>
            <a:ahLst/>
            <a:cxnLst/>
            <a:rect l="0" t="0" r="0" b="0"/>
            <a:pathLst>
              <a:path w="351282" h="547497">
                <a:moveTo>
                  <a:pt x="32385" y="0"/>
                </a:moveTo>
                <a:lnTo>
                  <a:pt x="306915" y="440522"/>
                </a:lnTo>
                <a:lnTo>
                  <a:pt x="339217" y="420370"/>
                </a:lnTo>
                <a:lnTo>
                  <a:pt x="351282" y="547497"/>
                </a:lnTo>
                <a:lnTo>
                  <a:pt x="242316" y="480822"/>
                </a:lnTo>
                <a:lnTo>
                  <a:pt x="274678" y="460633"/>
                </a:lnTo>
                <a:lnTo>
                  <a:pt x="0" y="20193"/>
                </a:lnTo>
                <a:lnTo>
                  <a:pt x="32385" y="0"/>
                </a:lnTo>
                <a:close/>
              </a:path>
            </a:pathLst>
          </a:custGeom>
          <a:ln w="0" cap="flat">
            <a:miter lim="1016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54" name="Shape 4398">
            <a:extLst>
              <a:ext uri="{FF2B5EF4-FFF2-40B4-BE49-F238E27FC236}">
                <a16:creationId xmlns:a16="http://schemas.microsoft.com/office/drawing/2014/main" id="{5E066BA6-5306-41AF-B25D-64DD6BF0A3B0}"/>
              </a:ext>
            </a:extLst>
          </p:cNvPr>
          <p:cNvSpPr/>
          <p:nvPr/>
        </p:nvSpPr>
        <p:spPr>
          <a:xfrm>
            <a:off x="5488485" y="4136812"/>
            <a:ext cx="382866" cy="322439"/>
          </a:xfrm>
          <a:custGeom>
            <a:avLst/>
            <a:gdLst/>
            <a:ahLst/>
            <a:cxnLst/>
            <a:rect l="0" t="0" r="0" b="0"/>
            <a:pathLst>
              <a:path w="382880" h="322466">
                <a:moveTo>
                  <a:pt x="0" y="322466"/>
                </a:moveTo>
                <a:lnTo>
                  <a:pt x="382880" y="322466"/>
                </a:lnTo>
                <a:lnTo>
                  <a:pt x="382880" y="0"/>
                </a:lnTo>
                <a:lnTo>
                  <a:pt x="0" y="0"/>
                </a:lnTo>
                <a:close/>
              </a:path>
            </a:pathLst>
          </a:custGeom>
          <a:ln w="38100" cap="flat">
            <a:miter lim="101600"/>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55" name="Rectangle 4399">
            <a:extLst>
              <a:ext uri="{FF2B5EF4-FFF2-40B4-BE49-F238E27FC236}">
                <a16:creationId xmlns:a16="http://schemas.microsoft.com/office/drawing/2014/main" id="{38DAFED5-1D21-4535-8664-4432530BBBCA}"/>
              </a:ext>
            </a:extLst>
          </p:cNvPr>
          <p:cNvSpPr/>
          <p:nvPr/>
        </p:nvSpPr>
        <p:spPr>
          <a:xfrm>
            <a:off x="5630847" y="4219577"/>
            <a:ext cx="240661" cy="329874"/>
          </a:xfrm>
          <a:prstGeom prst="rect">
            <a:avLst/>
          </a:prstGeom>
          <a:ln>
            <a:noFill/>
          </a:ln>
        </p:spPr>
        <p:txBody>
          <a:bodyPr vert="horz" lIns="0" tIns="0" rIns="0" bIns="0" rtlCol="0">
            <a:noAutofit/>
          </a:bodyPr>
          <a:lstStyle/>
          <a:p>
            <a:pPr>
              <a:lnSpc>
                <a:spcPct val="107000"/>
              </a:lnSpc>
              <a:spcAft>
                <a:spcPts val="800"/>
              </a:spcAft>
            </a:pPr>
            <a:r>
              <a:rPr lang="en-US" sz="2000" b="1" kern="100">
                <a:solidFill>
                  <a:srgbClr val="000000"/>
                </a:solidFill>
                <a:effectLst/>
                <a:latin typeface="Verdana" panose="020B0604030504040204" pitchFamily="34" charset="0"/>
                <a:ea typeface="Verdana" panose="020B0604030504040204" pitchFamily="34" charset="0"/>
                <a:cs typeface="Verdana" panose="020B0604030504040204" pitchFamily="34" charset="0"/>
              </a:rPr>
              <a:t>8</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56" name="Rectangle 4400">
            <a:extLst>
              <a:ext uri="{FF2B5EF4-FFF2-40B4-BE49-F238E27FC236}">
                <a16:creationId xmlns:a16="http://schemas.microsoft.com/office/drawing/2014/main" id="{C4C4C75E-E1E0-4BA4-9250-6A8F5DEC9D69}"/>
              </a:ext>
            </a:extLst>
          </p:cNvPr>
          <p:cNvSpPr/>
          <p:nvPr/>
        </p:nvSpPr>
        <p:spPr>
          <a:xfrm>
            <a:off x="5812197" y="4219577"/>
            <a:ext cx="115761" cy="329874"/>
          </a:xfrm>
          <a:prstGeom prst="rect">
            <a:avLst/>
          </a:prstGeom>
          <a:ln>
            <a:noFill/>
          </a:ln>
        </p:spPr>
        <p:txBody>
          <a:bodyPr vert="horz" lIns="0" tIns="0" rIns="0" bIns="0" rtlCol="0">
            <a:noAutofit/>
          </a:bodyPr>
          <a:lstStyle/>
          <a:p>
            <a:pPr>
              <a:lnSpc>
                <a:spcPct val="107000"/>
              </a:lnSpc>
              <a:spcAft>
                <a:spcPts val="800"/>
              </a:spcAft>
            </a:pPr>
            <a:r>
              <a:rPr lang="zh-CN" sz="2000" b="1" kern="100">
                <a:solidFill>
                  <a:srgbClr val="000000"/>
                </a:solidFill>
                <a:effectLst/>
                <a:latin typeface="Calibri" panose="020F0502020204030204" pitchFamily="34" charset="0"/>
                <a:ea typeface="Verdana" panose="020B0604030504040204" pitchFamily="34" charset="0"/>
                <a:cs typeface="Verdana" panose="020B0604030504040204" pitchFamily="34" charset="0"/>
              </a:rPr>
              <a:t> </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57" name="Shape 4401">
            <a:extLst>
              <a:ext uri="{FF2B5EF4-FFF2-40B4-BE49-F238E27FC236}">
                <a16:creationId xmlns:a16="http://schemas.microsoft.com/office/drawing/2014/main" id="{4FD08DEB-7575-42BA-9B1F-4E6B386DACBE}"/>
              </a:ext>
            </a:extLst>
          </p:cNvPr>
          <p:cNvSpPr/>
          <p:nvPr/>
        </p:nvSpPr>
        <p:spPr>
          <a:xfrm>
            <a:off x="3893041" y="3589373"/>
            <a:ext cx="351143" cy="547452"/>
          </a:xfrm>
          <a:custGeom>
            <a:avLst/>
            <a:gdLst/>
            <a:ahLst/>
            <a:cxnLst/>
            <a:rect l="0" t="0" r="0" b="0"/>
            <a:pathLst>
              <a:path w="351155" h="547497">
                <a:moveTo>
                  <a:pt x="32385" y="0"/>
                </a:moveTo>
                <a:lnTo>
                  <a:pt x="306903" y="440503"/>
                </a:lnTo>
                <a:lnTo>
                  <a:pt x="339217" y="420370"/>
                </a:lnTo>
                <a:lnTo>
                  <a:pt x="351155" y="547497"/>
                </a:lnTo>
                <a:lnTo>
                  <a:pt x="242189" y="480822"/>
                </a:lnTo>
                <a:lnTo>
                  <a:pt x="274566" y="460650"/>
                </a:lnTo>
                <a:lnTo>
                  <a:pt x="0" y="20193"/>
                </a:lnTo>
                <a:lnTo>
                  <a:pt x="32385" y="0"/>
                </a:lnTo>
                <a:close/>
              </a:path>
            </a:pathLst>
          </a:custGeom>
          <a:ln w="0" cap="flat">
            <a:miter lim="1016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58" name="Shape 4402">
            <a:extLst>
              <a:ext uri="{FF2B5EF4-FFF2-40B4-BE49-F238E27FC236}">
                <a16:creationId xmlns:a16="http://schemas.microsoft.com/office/drawing/2014/main" id="{B69DA6EC-8055-42EF-BFA3-0D69EE1199B8}"/>
              </a:ext>
            </a:extLst>
          </p:cNvPr>
          <p:cNvSpPr/>
          <p:nvPr/>
        </p:nvSpPr>
        <p:spPr>
          <a:xfrm>
            <a:off x="4052801" y="4136812"/>
            <a:ext cx="382866" cy="322439"/>
          </a:xfrm>
          <a:custGeom>
            <a:avLst/>
            <a:gdLst/>
            <a:ahLst/>
            <a:cxnLst/>
            <a:rect l="0" t="0" r="0" b="0"/>
            <a:pathLst>
              <a:path w="382880" h="322466">
                <a:moveTo>
                  <a:pt x="0" y="322466"/>
                </a:moveTo>
                <a:lnTo>
                  <a:pt x="382880" y="322466"/>
                </a:lnTo>
                <a:lnTo>
                  <a:pt x="382880" y="0"/>
                </a:lnTo>
                <a:lnTo>
                  <a:pt x="0" y="0"/>
                </a:lnTo>
                <a:close/>
              </a:path>
            </a:pathLst>
          </a:custGeom>
          <a:ln w="38100" cap="flat">
            <a:miter lim="101600"/>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59" name="Rectangle 4403">
            <a:extLst>
              <a:ext uri="{FF2B5EF4-FFF2-40B4-BE49-F238E27FC236}">
                <a16:creationId xmlns:a16="http://schemas.microsoft.com/office/drawing/2014/main" id="{E7105726-2BB7-4455-A5F9-605580FA5E00}"/>
              </a:ext>
            </a:extLst>
          </p:cNvPr>
          <p:cNvSpPr/>
          <p:nvPr/>
        </p:nvSpPr>
        <p:spPr>
          <a:xfrm>
            <a:off x="4182717" y="4217164"/>
            <a:ext cx="240661" cy="329874"/>
          </a:xfrm>
          <a:prstGeom prst="rect">
            <a:avLst/>
          </a:prstGeom>
          <a:ln>
            <a:noFill/>
          </a:ln>
        </p:spPr>
        <p:txBody>
          <a:bodyPr vert="horz" lIns="0" tIns="0" rIns="0" bIns="0" rtlCol="0">
            <a:noAutofit/>
          </a:bodyPr>
          <a:lstStyle/>
          <a:p>
            <a:pPr>
              <a:lnSpc>
                <a:spcPct val="107000"/>
              </a:lnSpc>
              <a:spcAft>
                <a:spcPts val="800"/>
              </a:spcAft>
            </a:pPr>
            <a:r>
              <a:rPr lang="en-US" sz="2000" b="1" kern="100">
                <a:solidFill>
                  <a:srgbClr val="000000"/>
                </a:solidFill>
                <a:effectLst/>
                <a:latin typeface="Verdana" panose="020B0604030504040204" pitchFamily="34" charset="0"/>
                <a:ea typeface="Verdana" panose="020B0604030504040204" pitchFamily="34" charset="0"/>
                <a:cs typeface="Verdana" panose="020B0604030504040204" pitchFamily="34" charset="0"/>
              </a:rPr>
              <a:t>9</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60" name="Rectangle 4404">
            <a:extLst>
              <a:ext uri="{FF2B5EF4-FFF2-40B4-BE49-F238E27FC236}">
                <a16:creationId xmlns:a16="http://schemas.microsoft.com/office/drawing/2014/main" id="{6C6503C8-2E21-4DE9-9806-D51083848303}"/>
              </a:ext>
            </a:extLst>
          </p:cNvPr>
          <p:cNvSpPr/>
          <p:nvPr/>
        </p:nvSpPr>
        <p:spPr>
          <a:xfrm>
            <a:off x="4364067" y="4217164"/>
            <a:ext cx="115762" cy="329874"/>
          </a:xfrm>
          <a:prstGeom prst="rect">
            <a:avLst/>
          </a:prstGeom>
          <a:ln>
            <a:noFill/>
          </a:ln>
        </p:spPr>
        <p:txBody>
          <a:bodyPr vert="horz" lIns="0" tIns="0" rIns="0" bIns="0" rtlCol="0">
            <a:noAutofit/>
          </a:bodyPr>
          <a:lstStyle/>
          <a:p>
            <a:pPr>
              <a:lnSpc>
                <a:spcPct val="107000"/>
              </a:lnSpc>
              <a:spcAft>
                <a:spcPts val="800"/>
              </a:spcAft>
            </a:pPr>
            <a:r>
              <a:rPr lang="zh-CN" sz="2000" b="1" kern="100">
                <a:solidFill>
                  <a:srgbClr val="000000"/>
                </a:solidFill>
                <a:effectLst/>
                <a:latin typeface="Calibri" panose="020F0502020204030204" pitchFamily="34" charset="0"/>
                <a:ea typeface="Verdana" panose="020B0604030504040204" pitchFamily="34" charset="0"/>
                <a:cs typeface="Verdana" panose="020B0604030504040204" pitchFamily="34" charset="0"/>
              </a:rPr>
              <a:t> </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61" name="Shape 4405">
            <a:extLst>
              <a:ext uri="{FF2B5EF4-FFF2-40B4-BE49-F238E27FC236}">
                <a16:creationId xmlns:a16="http://schemas.microsoft.com/office/drawing/2014/main" id="{1FE91089-3548-47D5-B74C-2454D31CB30F}"/>
              </a:ext>
            </a:extLst>
          </p:cNvPr>
          <p:cNvSpPr/>
          <p:nvPr/>
        </p:nvSpPr>
        <p:spPr>
          <a:xfrm>
            <a:off x="5328724" y="3589373"/>
            <a:ext cx="351270" cy="547452"/>
          </a:xfrm>
          <a:custGeom>
            <a:avLst/>
            <a:gdLst/>
            <a:ahLst/>
            <a:cxnLst/>
            <a:rect l="0" t="0" r="0" b="0"/>
            <a:pathLst>
              <a:path w="351282" h="547497">
                <a:moveTo>
                  <a:pt x="32385" y="0"/>
                </a:moveTo>
                <a:lnTo>
                  <a:pt x="306915" y="440522"/>
                </a:lnTo>
                <a:lnTo>
                  <a:pt x="339217" y="420370"/>
                </a:lnTo>
                <a:lnTo>
                  <a:pt x="351282" y="547497"/>
                </a:lnTo>
                <a:lnTo>
                  <a:pt x="242316" y="480822"/>
                </a:lnTo>
                <a:lnTo>
                  <a:pt x="274678" y="460633"/>
                </a:lnTo>
                <a:lnTo>
                  <a:pt x="0" y="20193"/>
                </a:lnTo>
                <a:lnTo>
                  <a:pt x="32385" y="0"/>
                </a:lnTo>
                <a:close/>
              </a:path>
            </a:pathLst>
          </a:custGeom>
          <a:ln w="0" cap="flat">
            <a:miter lim="1016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62" name="Shape 4406">
            <a:extLst>
              <a:ext uri="{FF2B5EF4-FFF2-40B4-BE49-F238E27FC236}">
                <a16:creationId xmlns:a16="http://schemas.microsoft.com/office/drawing/2014/main" id="{503AB86B-B7FC-4234-BBF2-38602E8556A3}"/>
              </a:ext>
            </a:extLst>
          </p:cNvPr>
          <p:cNvSpPr/>
          <p:nvPr/>
        </p:nvSpPr>
        <p:spPr>
          <a:xfrm>
            <a:off x="3946506" y="2616252"/>
            <a:ext cx="1063460" cy="714570"/>
          </a:xfrm>
          <a:custGeom>
            <a:avLst/>
            <a:gdLst/>
            <a:ahLst/>
            <a:cxnLst/>
            <a:rect l="0" t="0" r="0" b="0"/>
            <a:pathLst>
              <a:path w="1063498" h="714629">
                <a:moveTo>
                  <a:pt x="21082" y="0"/>
                </a:moveTo>
                <a:lnTo>
                  <a:pt x="978786" y="635512"/>
                </a:lnTo>
                <a:lnTo>
                  <a:pt x="999871" y="603758"/>
                </a:lnTo>
                <a:lnTo>
                  <a:pt x="1063498" y="714629"/>
                </a:lnTo>
                <a:lnTo>
                  <a:pt x="936625" y="699008"/>
                </a:lnTo>
                <a:lnTo>
                  <a:pt x="957704" y="667262"/>
                </a:lnTo>
                <a:lnTo>
                  <a:pt x="0" y="31750"/>
                </a:lnTo>
                <a:lnTo>
                  <a:pt x="21082" y="0"/>
                </a:lnTo>
                <a:close/>
              </a:path>
            </a:pathLst>
          </a:custGeom>
          <a:ln w="0" cap="flat">
            <a:miter lim="1016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63" name="Shape 4407">
            <a:extLst>
              <a:ext uri="{FF2B5EF4-FFF2-40B4-BE49-F238E27FC236}">
                <a16:creationId xmlns:a16="http://schemas.microsoft.com/office/drawing/2014/main" id="{22EA5987-2319-4024-9560-871C3915D84C}"/>
              </a:ext>
            </a:extLst>
          </p:cNvPr>
          <p:cNvSpPr/>
          <p:nvPr/>
        </p:nvSpPr>
        <p:spPr>
          <a:xfrm>
            <a:off x="8143452" y="2292263"/>
            <a:ext cx="395998" cy="319671"/>
          </a:xfrm>
          <a:custGeom>
            <a:avLst/>
            <a:gdLst/>
            <a:ahLst/>
            <a:cxnLst/>
            <a:rect l="0" t="0" r="0" b="0"/>
            <a:pathLst>
              <a:path w="396012" h="319697">
                <a:moveTo>
                  <a:pt x="0" y="319697"/>
                </a:moveTo>
                <a:lnTo>
                  <a:pt x="396012" y="319697"/>
                </a:lnTo>
                <a:lnTo>
                  <a:pt x="396012" y="0"/>
                </a:lnTo>
                <a:lnTo>
                  <a:pt x="0" y="0"/>
                </a:lnTo>
                <a:close/>
              </a:path>
            </a:pathLst>
          </a:custGeom>
          <a:ln w="38100" cap="flat">
            <a:miter lim="101600"/>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64" name="Shape 4408">
            <a:extLst>
              <a:ext uri="{FF2B5EF4-FFF2-40B4-BE49-F238E27FC236}">
                <a16:creationId xmlns:a16="http://schemas.microsoft.com/office/drawing/2014/main" id="{9252D98F-4282-451B-BF71-1D9A3B644EF7}"/>
              </a:ext>
            </a:extLst>
          </p:cNvPr>
          <p:cNvSpPr/>
          <p:nvPr/>
        </p:nvSpPr>
        <p:spPr>
          <a:xfrm>
            <a:off x="6361452" y="3584928"/>
            <a:ext cx="362445" cy="543134"/>
          </a:xfrm>
          <a:custGeom>
            <a:avLst/>
            <a:gdLst/>
            <a:ahLst/>
            <a:cxnLst/>
            <a:rect l="0" t="0" r="0" b="0"/>
            <a:pathLst>
              <a:path w="362458" h="543179">
                <a:moveTo>
                  <a:pt x="330581" y="0"/>
                </a:moveTo>
                <a:lnTo>
                  <a:pt x="362458" y="20828"/>
                </a:lnTo>
                <a:lnTo>
                  <a:pt x="78302" y="457784"/>
                </a:lnTo>
                <a:lnTo>
                  <a:pt x="110236" y="478536"/>
                </a:lnTo>
                <a:lnTo>
                  <a:pt x="0" y="543179"/>
                </a:lnTo>
                <a:lnTo>
                  <a:pt x="14478" y="416306"/>
                </a:lnTo>
                <a:lnTo>
                  <a:pt x="46344" y="437015"/>
                </a:lnTo>
                <a:lnTo>
                  <a:pt x="330581" y="0"/>
                </a:lnTo>
                <a:close/>
              </a:path>
            </a:pathLst>
          </a:custGeom>
          <a:ln w="0" cap="flat">
            <a:miter lim="1016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65" name="Rectangle 4410">
            <a:extLst>
              <a:ext uri="{FF2B5EF4-FFF2-40B4-BE49-F238E27FC236}">
                <a16:creationId xmlns:a16="http://schemas.microsoft.com/office/drawing/2014/main" id="{0019D28D-8EDB-4A8D-A849-31B25713DAE4}"/>
              </a:ext>
            </a:extLst>
          </p:cNvPr>
          <p:cNvSpPr/>
          <p:nvPr/>
        </p:nvSpPr>
        <p:spPr>
          <a:xfrm>
            <a:off x="6227221" y="4161543"/>
            <a:ext cx="360000" cy="324000"/>
          </a:xfrm>
          <a:prstGeom prst="rect">
            <a:avLst/>
          </a:prstGeom>
          <a:ln w="41275">
            <a:solidFill>
              <a:schemeClr val="dk1"/>
            </a:solidFill>
          </a:ln>
        </p:spPr>
        <p:txBody>
          <a:bodyPr vert="horz" lIns="0" tIns="0" rIns="0" bIns="0" rtlCol="0" anchor="ctr" anchorCtr="1">
            <a:noAutofit/>
          </a:bodyPr>
          <a:lstStyle/>
          <a:p>
            <a:pPr>
              <a:lnSpc>
                <a:spcPct val="107000"/>
              </a:lnSpc>
              <a:spcAft>
                <a:spcPts val="800"/>
              </a:spcAft>
            </a:pPr>
            <a:r>
              <a:rPr lang="en-US" sz="2000" b="1" kern="100"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4</a:t>
            </a:r>
            <a:endParaRPr lang="zh-CN" sz="1100" kern="100" dirty="0">
              <a:solidFill>
                <a:srgbClr val="000000"/>
              </a:solidFill>
              <a:effectLst/>
              <a:latin typeface="Calibri" panose="020F0502020204030204" pitchFamily="34" charset="0"/>
              <a:ea typeface="Calibri" panose="020F0502020204030204" pitchFamily="34" charset="0"/>
            </a:endParaRPr>
          </a:p>
        </p:txBody>
      </p:sp>
      <p:sp>
        <p:nvSpPr>
          <p:cNvPr id="66" name="Rectangle 4411">
            <a:extLst>
              <a:ext uri="{FF2B5EF4-FFF2-40B4-BE49-F238E27FC236}">
                <a16:creationId xmlns:a16="http://schemas.microsoft.com/office/drawing/2014/main" id="{769820ED-A70D-47A6-9006-43E9DC92EC2A}"/>
              </a:ext>
            </a:extLst>
          </p:cNvPr>
          <p:cNvSpPr/>
          <p:nvPr/>
        </p:nvSpPr>
        <p:spPr>
          <a:xfrm>
            <a:off x="6419900" y="4162467"/>
            <a:ext cx="115900" cy="330269"/>
          </a:xfrm>
          <a:prstGeom prst="rect">
            <a:avLst/>
          </a:prstGeom>
          <a:ln>
            <a:noFill/>
          </a:ln>
        </p:spPr>
        <p:txBody>
          <a:bodyPr vert="horz" lIns="0" tIns="0" rIns="0" bIns="0" rtlCol="0" anchor="ctr" anchorCtr="1">
            <a:noAutofit/>
          </a:bodyPr>
          <a:lstStyle/>
          <a:p>
            <a:pPr>
              <a:lnSpc>
                <a:spcPct val="107000"/>
              </a:lnSpc>
              <a:spcAft>
                <a:spcPts val="800"/>
              </a:spcAft>
            </a:pPr>
            <a:r>
              <a:rPr lang="zh-CN" sz="2000" b="1" kern="100">
                <a:solidFill>
                  <a:srgbClr val="000000"/>
                </a:solidFill>
                <a:effectLst/>
                <a:latin typeface="Calibri" panose="020F0502020204030204" pitchFamily="34" charset="0"/>
                <a:ea typeface="Verdana" panose="020B0604030504040204" pitchFamily="34" charset="0"/>
                <a:cs typeface="Verdana" panose="020B0604030504040204" pitchFamily="34" charset="0"/>
              </a:rPr>
              <a:t> </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67" name="Shape 4412">
            <a:extLst>
              <a:ext uri="{FF2B5EF4-FFF2-40B4-BE49-F238E27FC236}">
                <a16:creationId xmlns:a16="http://schemas.microsoft.com/office/drawing/2014/main" id="{3A779EF0-061A-4D7F-ACD3-7B2E82A7F6E8}"/>
              </a:ext>
            </a:extLst>
          </p:cNvPr>
          <p:cNvSpPr/>
          <p:nvPr/>
        </p:nvSpPr>
        <p:spPr>
          <a:xfrm>
            <a:off x="7846411" y="3584928"/>
            <a:ext cx="362445" cy="543134"/>
          </a:xfrm>
          <a:custGeom>
            <a:avLst/>
            <a:gdLst/>
            <a:ahLst/>
            <a:cxnLst/>
            <a:rect l="0" t="0" r="0" b="0"/>
            <a:pathLst>
              <a:path w="362458" h="543179">
                <a:moveTo>
                  <a:pt x="330581" y="0"/>
                </a:moveTo>
                <a:lnTo>
                  <a:pt x="362458" y="20828"/>
                </a:lnTo>
                <a:lnTo>
                  <a:pt x="78302" y="457784"/>
                </a:lnTo>
                <a:lnTo>
                  <a:pt x="110236" y="478536"/>
                </a:lnTo>
                <a:lnTo>
                  <a:pt x="0" y="543179"/>
                </a:lnTo>
                <a:lnTo>
                  <a:pt x="14478" y="416306"/>
                </a:lnTo>
                <a:lnTo>
                  <a:pt x="46344" y="437015"/>
                </a:lnTo>
                <a:lnTo>
                  <a:pt x="330581" y="0"/>
                </a:lnTo>
                <a:close/>
              </a:path>
            </a:pathLst>
          </a:custGeom>
          <a:ln w="0" cap="flat">
            <a:miter lim="1016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68" name="Rectangle 4414">
            <a:extLst>
              <a:ext uri="{FF2B5EF4-FFF2-40B4-BE49-F238E27FC236}">
                <a16:creationId xmlns:a16="http://schemas.microsoft.com/office/drawing/2014/main" id="{9EBBBB80-50A9-444F-AC20-335ADCF92009}"/>
              </a:ext>
            </a:extLst>
          </p:cNvPr>
          <p:cNvSpPr/>
          <p:nvPr/>
        </p:nvSpPr>
        <p:spPr>
          <a:xfrm>
            <a:off x="7675376" y="4160287"/>
            <a:ext cx="360000" cy="288000"/>
          </a:xfrm>
          <a:prstGeom prst="rect">
            <a:avLst/>
          </a:prstGeom>
          <a:ln w="41275">
            <a:solidFill>
              <a:schemeClr val="dk1"/>
            </a:solidFill>
          </a:ln>
        </p:spPr>
        <p:txBody>
          <a:bodyPr vert="horz" lIns="0" tIns="0" rIns="0" bIns="0" rtlCol="0" anchor="ctr" anchorCtr="1">
            <a:noAutofit/>
          </a:bodyPr>
          <a:lstStyle/>
          <a:p>
            <a:pPr>
              <a:lnSpc>
                <a:spcPct val="107000"/>
              </a:lnSpc>
              <a:spcAft>
                <a:spcPts val="800"/>
              </a:spcAft>
            </a:pPr>
            <a:r>
              <a:rPr lang="en-US" sz="2000" b="1" kern="100">
                <a:solidFill>
                  <a:srgbClr val="000000"/>
                </a:solidFill>
                <a:effectLst/>
                <a:latin typeface="Verdana" panose="020B0604030504040204" pitchFamily="34" charset="0"/>
                <a:ea typeface="Verdana" panose="020B0604030504040204" pitchFamily="34" charset="0"/>
                <a:cs typeface="Verdana" panose="020B0604030504040204" pitchFamily="34" charset="0"/>
              </a:rPr>
              <a:t>2</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69" name="Rectangle 4415">
            <a:extLst>
              <a:ext uri="{FF2B5EF4-FFF2-40B4-BE49-F238E27FC236}">
                <a16:creationId xmlns:a16="http://schemas.microsoft.com/office/drawing/2014/main" id="{7081DEF8-CAAD-4CED-BA93-D55A72EA2894}"/>
              </a:ext>
            </a:extLst>
          </p:cNvPr>
          <p:cNvSpPr/>
          <p:nvPr/>
        </p:nvSpPr>
        <p:spPr>
          <a:xfrm>
            <a:off x="7856727" y="4160287"/>
            <a:ext cx="115762" cy="329874"/>
          </a:xfrm>
          <a:prstGeom prst="rect">
            <a:avLst/>
          </a:prstGeom>
          <a:ln>
            <a:noFill/>
          </a:ln>
        </p:spPr>
        <p:txBody>
          <a:bodyPr vert="horz" lIns="0" tIns="0" rIns="0" bIns="0" rtlCol="0" anchor="ctr" anchorCtr="1">
            <a:noAutofit/>
          </a:bodyPr>
          <a:lstStyle/>
          <a:p>
            <a:pPr>
              <a:lnSpc>
                <a:spcPct val="107000"/>
              </a:lnSpc>
              <a:spcAft>
                <a:spcPts val="800"/>
              </a:spcAft>
            </a:pPr>
            <a:r>
              <a:rPr lang="zh-CN" sz="2000" b="1" kern="100">
                <a:solidFill>
                  <a:srgbClr val="000000"/>
                </a:solidFill>
                <a:effectLst/>
                <a:latin typeface="Calibri" panose="020F0502020204030204" pitchFamily="34" charset="0"/>
                <a:ea typeface="Verdana" panose="020B0604030504040204" pitchFamily="34" charset="0"/>
                <a:cs typeface="Verdana" panose="020B0604030504040204" pitchFamily="34" charset="0"/>
              </a:rPr>
              <a:t> </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70" name="Shape 4416">
            <a:extLst>
              <a:ext uri="{FF2B5EF4-FFF2-40B4-BE49-F238E27FC236}">
                <a16:creationId xmlns:a16="http://schemas.microsoft.com/office/drawing/2014/main" id="{36FAC9F3-CAC5-462F-84E3-CA02AFE31EE2}"/>
              </a:ext>
            </a:extLst>
          </p:cNvPr>
          <p:cNvSpPr/>
          <p:nvPr/>
        </p:nvSpPr>
        <p:spPr>
          <a:xfrm>
            <a:off x="6799333" y="3648549"/>
            <a:ext cx="114296" cy="479513"/>
          </a:xfrm>
          <a:custGeom>
            <a:avLst/>
            <a:gdLst/>
            <a:ahLst/>
            <a:cxnLst/>
            <a:rect l="0" t="0" r="0" b="0"/>
            <a:pathLst>
              <a:path w="114300" h="479552">
                <a:moveTo>
                  <a:pt x="38100" y="0"/>
                </a:moveTo>
                <a:lnTo>
                  <a:pt x="76200" y="0"/>
                </a:lnTo>
                <a:lnTo>
                  <a:pt x="76200" y="365252"/>
                </a:lnTo>
                <a:lnTo>
                  <a:pt x="114300" y="365252"/>
                </a:lnTo>
                <a:lnTo>
                  <a:pt x="57150" y="479552"/>
                </a:lnTo>
                <a:lnTo>
                  <a:pt x="0" y="365252"/>
                </a:lnTo>
                <a:lnTo>
                  <a:pt x="38100" y="365252"/>
                </a:lnTo>
                <a:lnTo>
                  <a:pt x="38100" y="0"/>
                </a:lnTo>
                <a:close/>
              </a:path>
            </a:pathLst>
          </a:custGeom>
          <a:ln w="0" cap="flat">
            <a:miter lim="1016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71" name="Rectangle 4418">
            <a:extLst>
              <a:ext uri="{FF2B5EF4-FFF2-40B4-BE49-F238E27FC236}">
                <a16:creationId xmlns:a16="http://schemas.microsoft.com/office/drawing/2014/main" id="{F676A006-2912-4760-AF4D-22014A01613A}"/>
              </a:ext>
            </a:extLst>
          </p:cNvPr>
          <p:cNvSpPr/>
          <p:nvPr/>
        </p:nvSpPr>
        <p:spPr>
          <a:xfrm>
            <a:off x="6729006" y="4186828"/>
            <a:ext cx="360000" cy="288000"/>
          </a:xfrm>
          <a:prstGeom prst="rect">
            <a:avLst/>
          </a:prstGeom>
          <a:ln w="41275">
            <a:solidFill>
              <a:schemeClr val="dk1"/>
            </a:solidFill>
          </a:ln>
        </p:spPr>
        <p:txBody>
          <a:bodyPr vert="horz" lIns="0" tIns="0" rIns="0" bIns="0" rtlCol="0" anchor="ctr" anchorCtr="1">
            <a:noAutofit/>
          </a:bodyPr>
          <a:lstStyle/>
          <a:p>
            <a:pPr>
              <a:lnSpc>
                <a:spcPct val="107000"/>
              </a:lnSpc>
              <a:spcAft>
                <a:spcPts val="800"/>
              </a:spcAft>
            </a:pPr>
            <a:r>
              <a:rPr lang="en-US" sz="2000" b="1" kern="100"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5</a:t>
            </a:r>
            <a:endParaRPr lang="zh-CN" sz="1100" kern="100" dirty="0">
              <a:solidFill>
                <a:srgbClr val="000000"/>
              </a:solidFill>
              <a:effectLst/>
              <a:latin typeface="Calibri" panose="020F0502020204030204" pitchFamily="34" charset="0"/>
              <a:ea typeface="Calibri" panose="020F0502020204030204" pitchFamily="34" charset="0"/>
            </a:endParaRPr>
          </a:p>
        </p:txBody>
      </p:sp>
      <p:sp>
        <p:nvSpPr>
          <p:cNvPr id="72" name="Rectangle 4419">
            <a:extLst>
              <a:ext uri="{FF2B5EF4-FFF2-40B4-BE49-F238E27FC236}">
                <a16:creationId xmlns:a16="http://schemas.microsoft.com/office/drawing/2014/main" id="{7B14FACF-02C7-4D07-B910-1D723100E9D1}"/>
              </a:ext>
            </a:extLst>
          </p:cNvPr>
          <p:cNvSpPr/>
          <p:nvPr/>
        </p:nvSpPr>
        <p:spPr>
          <a:xfrm>
            <a:off x="6910357" y="4186828"/>
            <a:ext cx="115761" cy="329874"/>
          </a:xfrm>
          <a:prstGeom prst="rect">
            <a:avLst/>
          </a:prstGeom>
          <a:ln>
            <a:noFill/>
          </a:ln>
        </p:spPr>
        <p:txBody>
          <a:bodyPr vert="horz" lIns="0" tIns="0" rIns="0" bIns="0" rtlCol="0" anchor="ctr" anchorCtr="1">
            <a:noAutofit/>
          </a:bodyPr>
          <a:lstStyle/>
          <a:p>
            <a:pPr>
              <a:lnSpc>
                <a:spcPct val="107000"/>
              </a:lnSpc>
              <a:spcAft>
                <a:spcPts val="800"/>
              </a:spcAft>
            </a:pPr>
            <a:r>
              <a:rPr lang="zh-CN" sz="2000" b="1" kern="100">
                <a:solidFill>
                  <a:srgbClr val="000000"/>
                </a:solidFill>
                <a:effectLst/>
                <a:latin typeface="Calibri" panose="020F0502020204030204" pitchFamily="34" charset="0"/>
                <a:ea typeface="Verdana" panose="020B0604030504040204" pitchFamily="34" charset="0"/>
                <a:cs typeface="Verdana" panose="020B0604030504040204" pitchFamily="34" charset="0"/>
              </a:rPr>
              <a:t> </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73" name="Shape 4420">
            <a:extLst>
              <a:ext uri="{FF2B5EF4-FFF2-40B4-BE49-F238E27FC236}">
                <a16:creationId xmlns:a16="http://schemas.microsoft.com/office/drawing/2014/main" id="{BB4117F3-AF4B-4824-B457-8231000A11A3}"/>
              </a:ext>
            </a:extLst>
          </p:cNvPr>
          <p:cNvSpPr/>
          <p:nvPr/>
        </p:nvSpPr>
        <p:spPr>
          <a:xfrm>
            <a:off x="8284291" y="3648549"/>
            <a:ext cx="114296" cy="479513"/>
          </a:xfrm>
          <a:custGeom>
            <a:avLst/>
            <a:gdLst/>
            <a:ahLst/>
            <a:cxnLst/>
            <a:rect l="0" t="0" r="0" b="0"/>
            <a:pathLst>
              <a:path w="114300" h="479552">
                <a:moveTo>
                  <a:pt x="38100" y="0"/>
                </a:moveTo>
                <a:lnTo>
                  <a:pt x="76200" y="0"/>
                </a:lnTo>
                <a:lnTo>
                  <a:pt x="76200" y="365252"/>
                </a:lnTo>
                <a:lnTo>
                  <a:pt x="114300" y="365252"/>
                </a:lnTo>
                <a:lnTo>
                  <a:pt x="57150" y="479552"/>
                </a:lnTo>
                <a:lnTo>
                  <a:pt x="0" y="365252"/>
                </a:lnTo>
                <a:lnTo>
                  <a:pt x="38100" y="365252"/>
                </a:lnTo>
                <a:lnTo>
                  <a:pt x="38100" y="0"/>
                </a:lnTo>
                <a:close/>
              </a:path>
            </a:pathLst>
          </a:custGeom>
          <a:ln w="0" cap="flat">
            <a:miter lim="1016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74" name="Rectangle 4422">
            <a:extLst>
              <a:ext uri="{FF2B5EF4-FFF2-40B4-BE49-F238E27FC236}">
                <a16:creationId xmlns:a16="http://schemas.microsoft.com/office/drawing/2014/main" id="{6A4B4DF4-0CE3-4920-8EAB-DF8F6D310AD3}"/>
              </a:ext>
            </a:extLst>
          </p:cNvPr>
          <p:cNvSpPr/>
          <p:nvPr/>
        </p:nvSpPr>
        <p:spPr>
          <a:xfrm>
            <a:off x="8214219" y="4172244"/>
            <a:ext cx="360000" cy="288000"/>
          </a:xfrm>
          <a:prstGeom prst="rect">
            <a:avLst/>
          </a:prstGeom>
          <a:ln w="41275">
            <a:solidFill>
              <a:schemeClr val="dk1"/>
            </a:solidFill>
          </a:ln>
        </p:spPr>
        <p:txBody>
          <a:bodyPr vert="horz" lIns="0" tIns="0" rIns="0" bIns="0" rtlCol="0" anchor="ctr" anchorCtr="1">
            <a:noAutofit/>
          </a:bodyPr>
          <a:lstStyle/>
          <a:p>
            <a:pPr>
              <a:lnSpc>
                <a:spcPct val="107000"/>
              </a:lnSpc>
              <a:spcAft>
                <a:spcPts val="800"/>
              </a:spcAft>
            </a:pPr>
            <a:r>
              <a:rPr lang="en-US" sz="2000" b="1" kern="100">
                <a:solidFill>
                  <a:srgbClr val="000000"/>
                </a:solidFill>
                <a:effectLst/>
                <a:latin typeface="Verdana" panose="020B0604030504040204" pitchFamily="34" charset="0"/>
                <a:ea typeface="Verdana" panose="020B0604030504040204" pitchFamily="34" charset="0"/>
                <a:cs typeface="Verdana" panose="020B0604030504040204" pitchFamily="34" charset="0"/>
              </a:rPr>
              <a:t>6</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75" name="Rectangle 4423">
            <a:extLst>
              <a:ext uri="{FF2B5EF4-FFF2-40B4-BE49-F238E27FC236}">
                <a16:creationId xmlns:a16="http://schemas.microsoft.com/office/drawing/2014/main" id="{CEFBD4F0-A414-4539-BCD7-EE00450FB9D7}"/>
              </a:ext>
            </a:extLst>
          </p:cNvPr>
          <p:cNvSpPr/>
          <p:nvPr/>
        </p:nvSpPr>
        <p:spPr>
          <a:xfrm>
            <a:off x="8395569" y="4172244"/>
            <a:ext cx="360000" cy="288000"/>
          </a:xfrm>
          <a:prstGeom prst="rect">
            <a:avLst/>
          </a:prstGeom>
          <a:ln>
            <a:noFill/>
          </a:ln>
        </p:spPr>
        <p:txBody>
          <a:bodyPr vert="horz" lIns="0" tIns="0" rIns="0" bIns="0" rtlCol="0" anchor="ctr" anchorCtr="1">
            <a:noAutofit/>
          </a:bodyPr>
          <a:lstStyle/>
          <a:p>
            <a:pPr>
              <a:lnSpc>
                <a:spcPct val="107000"/>
              </a:lnSpc>
              <a:spcAft>
                <a:spcPts val="800"/>
              </a:spcAft>
            </a:pPr>
            <a:r>
              <a:rPr lang="zh-CN" sz="2000" b="1" kern="100">
                <a:solidFill>
                  <a:srgbClr val="000000"/>
                </a:solidFill>
                <a:effectLst/>
                <a:latin typeface="Calibri" panose="020F0502020204030204" pitchFamily="34" charset="0"/>
                <a:ea typeface="Verdana" panose="020B0604030504040204" pitchFamily="34" charset="0"/>
                <a:cs typeface="Verdana" panose="020B0604030504040204" pitchFamily="34" charset="0"/>
              </a:rPr>
              <a:t> </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76" name="Shape 4424">
            <a:extLst>
              <a:ext uri="{FF2B5EF4-FFF2-40B4-BE49-F238E27FC236}">
                <a16:creationId xmlns:a16="http://schemas.microsoft.com/office/drawing/2014/main" id="{9287155B-A227-4EE2-9D6E-8822AB7DA7D8}"/>
              </a:ext>
            </a:extLst>
          </p:cNvPr>
          <p:cNvSpPr/>
          <p:nvPr/>
        </p:nvSpPr>
        <p:spPr>
          <a:xfrm>
            <a:off x="6988937" y="3584928"/>
            <a:ext cx="362572" cy="543134"/>
          </a:xfrm>
          <a:custGeom>
            <a:avLst/>
            <a:gdLst/>
            <a:ahLst/>
            <a:cxnLst/>
            <a:rect l="0" t="0" r="0" b="0"/>
            <a:pathLst>
              <a:path w="362585" h="543179">
                <a:moveTo>
                  <a:pt x="32004" y="0"/>
                </a:moveTo>
                <a:lnTo>
                  <a:pt x="316155" y="437071"/>
                </a:lnTo>
                <a:lnTo>
                  <a:pt x="348107" y="416306"/>
                </a:lnTo>
                <a:lnTo>
                  <a:pt x="362585" y="543179"/>
                </a:lnTo>
                <a:lnTo>
                  <a:pt x="252349" y="478536"/>
                </a:lnTo>
                <a:lnTo>
                  <a:pt x="284280" y="457786"/>
                </a:lnTo>
                <a:lnTo>
                  <a:pt x="0" y="20828"/>
                </a:lnTo>
                <a:lnTo>
                  <a:pt x="32004" y="0"/>
                </a:lnTo>
                <a:close/>
              </a:path>
            </a:pathLst>
          </a:custGeom>
          <a:ln w="0" cap="flat">
            <a:miter lim="1016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77" name="Rectangle 4426">
            <a:extLst>
              <a:ext uri="{FF2B5EF4-FFF2-40B4-BE49-F238E27FC236}">
                <a16:creationId xmlns:a16="http://schemas.microsoft.com/office/drawing/2014/main" id="{3521C510-C589-47AF-A535-95D6600F77C5}"/>
              </a:ext>
            </a:extLst>
          </p:cNvPr>
          <p:cNvSpPr/>
          <p:nvPr/>
        </p:nvSpPr>
        <p:spPr>
          <a:xfrm>
            <a:off x="7238639" y="4164605"/>
            <a:ext cx="360000" cy="288000"/>
          </a:xfrm>
          <a:prstGeom prst="rect">
            <a:avLst/>
          </a:prstGeom>
          <a:ln w="41275">
            <a:solidFill>
              <a:schemeClr val="dk1"/>
            </a:solidFill>
          </a:ln>
        </p:spPr>
        <p:txBody>
          <a:bodyPr vert="horz" lIns="0" tIns="0" rIns="0" bIns="0" rtlCol="0" anchor="ctr" anchorCtr="1">
            <a:noAutofit/>
          </a:bodyPr>
          <a:lstStyle/>
          <a:p>
            <a:pPr>
              <a:lnSpc>
                <a:spcPct val="107000"/>
              </a:lnSpc>
              <a:spcAft>
                <a:spcPts val="800"/>
              </a:spcAft>
            </a:pPr>
            <a:r>
              <a:rPr lang="en-US" sz="2000" b="1" kern="100">
                <a:solidFill>
                  <a:srgbClr val="000000"/>
                </a:solidFill>
                <a:effectLst/>
                <a:latin typeface="Verdana" panose="020B0604030504040204" pitchFamily="34" charset="0"/>
                <a:ea typeface="Verdana" panose="020B0604030504040204" pitchFamily="34" charset="0"/>
                <a:cs typeface="Verdana" panose="020B0604030504040204" pitchFamily="34" charset="0"/>
              </a:rPr>
              <a:t>8</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78" name="Rectangle 4427">
            <a:extLst>
              <a:ext uri="{FF2B5EF4-FFF2-40B4-BE49-F238E27FC236}">
                <a16:creationId xmlns:a16="http://schemas.microsoft.com/office/drawing/2014/main" id="{4DA3D2FB-7861-46A3-B145-7FB518E5A0E3}"/>
              </a:ext>
            </a:extLst>
          </p:cNvPr>
          <p:cNvSpPr/>
          <p:nvPr/>
        </p:nvSpPr>
        <p:spPr>
          <a:xfrm>
            <a:off x="7419989" y="4164605"/>
            <a:ext cx="115761" cy="329874"/>
          </a:xfrm>
          <a:prstGeom prst="rect">
            <a:avLst/>
          </a:prstGeom>
          <a:ln>
            <a:noFill/>
          </a:ln>
        </p:spPr>
        <p:txBody>
          <a:bodyPr vert="horz" lIns="0" tIns="0" rIns="0" bIns="0" rtlCol="0" anchor="ctr" anchorCtr="1">
            <a:noAutofit/>
          </a:bodyPr>
          <a:lstStyle/>
          <a:p>
            <a:pPr>
              <a:lnSpc>
                <a:spcPct val="107000"/>
              </a:lnSpc>
              <a:spcAft>
                <a:spcPts val="800"/>
              </a:spcAft>
            </a:pPr>
            <a:r>
              <a:rPr lang="zh-CN" sz="2000" b="1" kern="100">
                <a:solidFill>
                  <a:srgbClr val="000000"/>
                </a:solidFill>
                <a:effectLst/>
                <a:latin typeface="Calibri" panose="020F0502020204030204" pitchFamily="34" charset="0"/>
                <a:ea typeface="Verdana" panose="020B0604030504040204" pitchFamily="34" charset="0"/>
                <a:cs typeface="Verdana" panose="020B0604030504040204" pitchFamily="34" charset="0"/>
              </a:rPr>
              <a:t> </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79" name="Shape 4428">
            <a:extLst>
              <a:ext uri="{FF2B5EF4-FFF2-40B4-BE49-F238E27FC236}">
                <a16:creationId xmlns:a16="http://schemas.microsoft.com/office/drawing/2014/main" id="{89B53DBB-05E8-4552-8F66-933BFC928EE8}"/>
              </a:ext>
            </a:extLst>
          </p:cNvPr>
          <p:cNvSpPr/>
          <p:nvPr/>
        </p:nvSpPr>
        <p:spPr>
          <a:xfrm>
            <a:off x="9331369" y="3584928"/>
            <a:ext cx="362572" cy="543134"/>
          </a:xfrm>
          <a:custGeom>
            <a:avLst/>
            <a:gdLst/>
            <a:ahLst/>
            <a:cxnLst/>
            <a:rect l="0" t="0" r="0" b="0"/>
            <a:pathLst>
              <a:path w="362585" h="543179">
                <a:moveTo>
                  <a:pt x="330581" y="0"/>
                </a:moveTo>
                <a:lnTo>
                  <a:pt x="362585" y="20828"/>
                </a:lnTo>
                <a:lnTo>
                  <a:pt x="78305" y="457786"/>
                </a:lnTo>
                <a:lnTo>
                  <a:pt x="110236" y="478536"/>
                </a:lnTo>
                <a:lnTo>
                  <a:pt x="0" y="543179"/>
                </a:lnTo>
                <a:lnTo>
                  <a:pt x="14478" y="416306"/>
                </a:lnTo>
                <a:lnTo>
                  <a:pt x="46430" y="437071"/>
                </a:lnTo>
                <a:lnTo>
                  <a:pt x="330581" y="0"/>
                </a:lnTo>
                <a:close/>
              </a:path>
            </a:pathLst>
          </a:custGeom>
          <a:ln w="0" cap="flat">
            <a:miter lim="1016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80" name="Rectangle 4430">
            <a:extLst>
              <a:ext uri="{FF2B5EF4-FFF2-40B4-BE49-F238E27FC236}">
                <a16:creationId xmlns:a16="http://schemas.microsoft.com/office/drawing/2014/main" id="{172D4204-6817-452F-91C6-493A09BF4028}"/>
              </a:ext>
            </a:extLst>
          </p:cNvPr>
          <p:cNvSpPr/>
          <p:nvPr/>
        </p:nvSpPr>
        <p:spPr>
          <a:xfrm>
            <a:off x="9217864" y="4178828"/>
            <a:ext cx="360000" cy="288000"/>
          </a:xfrm>
          <a:prstGeom prst="rect">
            <a:avLst/>
          </a:prstGeom>
          <a:ln w="41275">
            <a:solidFill>
              <a:schemeClr val="dk1"/>
            </a:solidFill>
          </a:ln>
        </p:spPr>
        <p:txBody>
          <a:bodyPr vert="horz" lIns="0" tIns="0" rIns="0" bIns="0" rtlCol="0" anchor="ctr" anchorCtr="1">
            <a:noAutofit/>
          </a:bodyPr>
          <a:lstStyle/>
          <a:p>
            <a:pPr>
              <a:lnSpc>
                <a:spcPct val="107000"/>
              </a:lnSpc>
              <a:spcAft>
                <a:spcPts val="800"/>
              </a:spcAft>
            </a:pPr>
            <a:r>
              <a:rPr lang="en-US" sz="2000" b="1" kern="100">
                <a:solidFill>
                  <a:srgbClr val="000000"/>
                </a:solidFill>
                <a:effectLst/>
                <a:latin typeface="Verdana" panose="020B0604030504040204" pitchFamily="34" charset="0"/>
                <a:ea typeface="Verdana" panose="020B0604030504040204" pitchFamily="34" charset="0"/>
                <a:cs typeface="Verdana" panose="020B0604030504040204" pitchFamily="34" charset="0"/>
              </a:rPr>
              <a:t>1</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81" name="Rectangle 4431">
            <a:extLst>
              <a:ext uri="{FF2B5EF4-FFF2-40B4-BE49-F238E27FC236}">
                <a16:creationId xmlns:a16="http://schemas.microsoft.com/office/drawing/2014/main" id="{84A9BCF9-F192-4365-BD0D-CFC54027F1AF}"/>
              </a:ext>
            </a:extLst>
          </p:cNvPr>
          <p:cNvSpPr/>
          <p:nvPr/>
        </p:nvSpPr>
        <p:spPr>
          <a:xfrm>
            <a:off x="9399214" y="4178828"/>
            <a:ext cx="115762" cy="329874"/>
          </a:xfrm>
          <a:prstGeom prst="rect">
            <a:avLst/>
          </a:prstGeom>
          <a:ln>
            <a:noFill/>
          </a:ln>
        </p:spPr>
        <p:txBody>
          <a:bodyPr vert="horz" lIns="0" tIns="0" rIns="0" bIns="0" rtlCol="0" anchor="ctr" anchorCtr="1">
            <a:noAutofit/>
          </a:bodyPr>
          <a:lstStyle/>
          <a:p>
            <a:pPr>
              <a:lnSpc>
                <a:spcPct val="107000"/>
              </a:lnSpc>
              <a:spcAft>
                <a:spcPts val="800"/>
              </a:spcAft>
            </a:pPr>
            <a:r>
              <a:rPr lang="zh-CN" sz="2000" b="1" kern="100">
                <a:solidFill>
                  <a:srgbClr val="000000"/>
                </a:solidFill>
                <a:effectLst/>
                <a:latin typeface="Calibri" panose="020F0502020204030204" pitchFamily="34" charset="0"/>
                <a:ea typeface="Verdana" panose="020B0604030504040204" pitchFamily="34" charset="0"/>
                <a:cs typeface="Verdana" panose="020B0604030504040204" pitchFamily="34" charset="0"/>
              </a:rPr>
              <a:t> </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82" name="Shape 4432">
            <a:extLst>
              <a:ext uri="{FF2B5EF4-FFF2-40B4-BE49-F238E27FC236}">
                <a16:creationId xmlns:a16="http://schemas.microsoft.com/office/drawing/2014/main" id="{5997CCAA-09C3-4BBE-82C2-446C6E2ED2C9}"/>
              </a:ext>
            </a:extLst>
          </p:cNvPr>
          <p:cNvSpPr/>
          <p:nvPr/>
        </p:nvSpPr>
        <p:spPr>
          <a:xfrm>
            <a:off x="8529265" y="2620315"/>
            <a:ext cx="1099147" cy="708602"/>
          </a:xfrm>
          <a:custGeom>
            <a:avLst/>
            <a:gdLst/>
            <a:ahLst/>
            <a:cxnLst/>
            <a:rect l="0" t="0" r="0" b="0"/>
            <a:pathLst>
              <a:path w="1099186" h="708660">
                <a:moveTo>
                  <a:pt x="20448" y="0"/>
                </a:moveTo>
                <a:lnTo>
                  <a:pt x="1012958" y="631223"/>
                </a:lnTo>
                <a:lnTo>
                  <a:pt x="1033399" y="599059"/>
                </a:lnTo>
                <a:lnTo>
                  <a:pt x="1099186" y="708660"/>
                </a:lnTo>
                <a:lnTo>
                  <a:pt x="972059" y="695579"/>
                </a:lnTo>
                <a:lnTo>
                  <a:pt x="992530" y="663366"/>
                </a:lnTo>
                <a:lnTo>
                  <a:pt x="0" y="32131"/>
                </a:lnTo>
                <a:lnTo>
                  <a:pt x="20448" y="0"/>
                </a:lnTo>
                <a:close/>
              </a:path>
            </a:pathLst>
          </a:custGeom>
          <a:ln w="0" cap="flat">
            <a:miter lim="1016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83" name="Shape 4433">
            <a:extLst>
              <a:ext uri="{FF2B5EF4-FFF2-40B4-BE49-F238E27FC236}">
                <a16:creationId xmlns:a16="http://schemas.microsoft.com/office/drawing/2014/main" id="{C61C961A-323B-4C98-B98B-27B4E8B86524}"/>
              </a:ext>
            </a:extLst>
          </p:cNvPr>
          <p:cNvSpPr/>
          <p:nvPr/>
        </p:nvSpPr>
        <p:spPr>
          <a:xfrm>
            <a:off x="9628412" y="3222373"/>
            <a:ext cx="395972" cy="426177"/>
          </a:xfrm>
          <a:custGeom>
            <a:avLst/>
            <a:gdLst/>
            <a:ahLst/>
            <a:cxnLst/>
            <a:rect l="0" t="0" r="0" b="0"/>
            <a:pathLst>
              <a:path w="395986" h="426212">
                <a:moveTo>
                  <a:pt x="0" y="213106"/>
                </a:moveTo>
                <a:cubicBezTo>
                  <a:pt x="0" y="95377"/>
                  <a:pt x="88646" y="0"/>
                  <a:pt x="197993" y="0"/>
                </a:cubicBezTo>
                <a:cubicBezTo>
                  <a:pt x="307339" y="0"/>
                  <a:pt x="395986" y="95377"/>
                  <a:pt x="395986" y="213106"/>
                </a:cubicBezTo>
                <a:cubicBezTo>
                  <a:pt x="395986" y="330835"/>
                  <a:pt x="307339" y="426212"/>
                  <a:pt x="197993" y="426212"/>
                </a:cubicBezTo>
                <a:cubicBezTo>
                  <a:pt x="88646" y="426212"/>
                  <a:pt x="0" y="330835"/>
                  <a:pt x="0" y="213106"/>
                </a:cubicBezTo>
                <a:close/>
              </a:path>
            </a:pathLst>
          </a:custGeom>
          <a:ln w="38100" cap="flat">
            <a:round/>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84" name="Shape 4434">
            <a:extLst>
              <a:ext uri="{FF2B5EF4-FFF2-40B4-BE49-F238E27FC236}">
                <a16:creationId xmlns:a16="http://schemas.microsoft.com/office/drawing/2014/main" id="{0306BC0E-34F9-4CF2-BB5F-9E7ACA456ACD}"/>
              </a:ext>
            </a:extLst>
          </p:cNvPr>
          <p:cNvSpPr/>
          <p:nvPr/>
        </p:nvSpPr>
        <p:spPr>
          <a:xfrm>
            <a:off x="8284291" y="2636316"/>
            <a:ext cx="114296" cy="586057"/>
          </a:xfrm>
          <a:custGeom>
            <a:avLst/>
            <a:gdLst/>
            <a:ahLst/>
            <a:cxnLst/>
            <a:rect l="0" t="0" r="0" b="0"/>
            <a:pathLst>
              <a:path w="114300" h="586105">
                <a:moveTo>
                  <a:pt x="38100" y="0"/>
                </a:moveTo>
                <a:lnTo>
                  <a:pt x="76200" y="0"/>
                </a:lnTo>
                <a:lnTo>
                  <a:pt x="76200" y="471805"/>
                </a:lnTo>
                <a:lnTo>
                  <a:pt x="114300" y="471805"/>
                </a:lnTo>
                <a:lnTo>
                  <a:pt x="57150" y="586105"/>
                </a:lnTo>
                <a:lnTo>
                  <a:pt x="0" y="471805"/>
                </a:lnTo>
                <a:lnTo>
                  <a:pt x="38100" y="471805"/>
                </a:lnTo>
                <a:lnTo>
                  <a:pt x="38100" y="0"/>
                </a:lnTo>
                <a:close/>
              </a:path>
            </a:pathLst>
          </a:custGeom>
          <a:ln w="0" cap="flat">
            <a:round/>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85" name="Shape 4435">
            <a:extLst>
              <a:ext uri="{FF2B5EF4-FFF2-40B4-BE49-F238E27FC236}">
                <a16:creationId xmlns:a16="http://schemas.microsoft.com/office/drawing/2014/main" id="{54A4F08D-2D11-4F02-A72A-72A7D416DD1E}"/>
              </a:ext>
            </a:extLst>
          </p:cNvPr>
          <p:cNvSpPr/>
          <p:nvPr/>
        </p:nvSpPr>
        <p:spPr>
          <a:xfrm>
            <a:off x="8143452" y="3222373"/>
            <a:ext cx="395973" cy="426177"/>
          </a:xfrm>
          <a:custGeom>
            <a:avLst/>
            <a:gdLst/>
            <a:ahLst/>
            <a:cxnLst/>
            <a:rect l="0" t="0" r="0" b="0"/>
            <a:pathLst>
              <a:path w="395987" h="426212">
                <a:moveTo>
                  <a:pt x="0" y="213106"/>
                </a:moveTo>
                <a:cubicBezTo>
                  <a:pt x="0" y="95377"/>
                  <a:pt x="88647" y="0"/>
                  <a:pt x="197993" y="0"/>
                </a:cubicBezTo>
                <a:cubicBezTo>
                  <a:pt x="307340" y="0"/>
                  <a:pt x="395987" y="95377"/>
                  <a:pt x="395987" y="213106"/>
                </a:cubicBezTo>
                <a:cubicBezTo>
                  <a:pt x="395987" y="330835"/>
                  <a:pt x="307340" y="426212"/>
                  <a:pt x="197993" y="426212"/>
                </a:cubicBezTo>
                <a:cubicBezTo>
                  <a:pt x="88647" y="426212"/>
                  <a:pt x="0" y="330835"/>
                  <a:pt x="0" y="213106"/>
                </a:cubicBezTo>
                <a:close/>
              </a:path>
            </a:pathLst>
          </a:custGeom>
          <a:ln w="38100" cap="flat">
            <a:round/>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86" name="Shape 4436">
            <a:extLst>
              <a:ext uri="{FF2B5EF4-FFF2-40B4-BE49-F238E27FC236}">
                <a16:creationId xmlns:a16="http://schemas.microsoft.com/office/drawing/2014/main" id="{92B92A26-FDE2-48EC-8DAC-57F69F5913E0}"/>
              </a:ext>
            </a:extLst>
          </p:cNvPr>
          <p:cNvSpPr/>
          <p:nvPr/>
        </p:nvSpPr>
        <p:spPr>
          <a:xfrm>
            <a:off x="7004938" y="2620061"/>
            <a:ext cx="1148420" cy="708856"/>
          </a:xfrm>
          <a:custGeom>
            <a:avLst/>
            <a:gdLst/>
            <a:ahLst/>
            <a:cxnLst/>
            <a:rect l="0" t="0" r="0" b="0"/>
            <a:pathLst>
              <a:path w="1148461" h="708914">
                <a:moveTo>
                  <a:pt x="1128649" y="0"/>
                </a:moveTo>
                <a:lnTo>
                  <a:pt x="1148461" y="32512"/>
                </a:lnTo>
                <a:lnTo>
                  <a:pt x="107594" y="665860"/>
                </a:lnTo>
                <a:lnTo>
                  <a:pt x="127381" y="698373"/>
                </a:lnTo>
                <a:lnTo>
                  <a:pt x="0" y="708914"/>
                </a:lnTo>
                <a:lnTo>
                  <a:pt x="67945" y="600710"/>
                </a:lnTo>
                <a:lnTo>
                  <a:pt x="87745" y="633245"/>
                </a:lnTo>
                <a:lnTo>
                  <a:pt x="1128649" y="0"/>
                </a:lnTo>
                <a:close/>
              </a:path>
            </a:pathLst>
          </a:custGeom>
          <a:ln w="0" cap="flat">
            <a:round/>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87" name="Shape 4437">
            <a:extLst>
              <a:ext uri="{FF2B5EF4-FFF2-40B4-BE49-F238E27FC236}">
                <a16:creationId xmlns:a16="http://schemas.microsoft.com/office/drawing/2014/main" id="{9AFD8D3D-D058-4599-9681-48C845BC28AF}"/>
              </a:ext>
            </a:extLst>
          </p:cNvPr>
          <p:cNvSpPr/>
          <p:nvPr/>
        </p:nvSpPr>
        <p:spPr>
          <a:xfrm>
            <a:off x="6658495" y="3222373"/>
            <a:ext cx="395972" cy="426177"/>
          </a:xfrm>
          <a:custGeom>
            <a:avLst/>
            <a:gdLst/>
            <a:ahLst/>
            <a:cxnLst/>
            <a:rect l="0" t="0" r="0" b="0"/>
            <a:pathLst>
              <a:path w="395986" h="426212">
                <a:moveTo>
                  <a:pt x="0" y="213106"/>
                </a:moveTo>
                <a:cubicBezTo>
                  <a:pt x="0" y="95377"/>
                  <a:pt x="88646" y="0"/>
                  <a:pt x="197993" y="0"/>
                </a:cubicBezTo>
                <a:cubicBezTo>
                  <a:pt x="307340" y="0"/>
                  <a:pt x="395986" y="95377"/>
                  <a:pt x="395986" y="213106"/>
                </a:cubicBezTo>
                <a:cubicBezTo>
                  <a:pt x="395986" y="330835"/>
                  <a:pt x="307340" y="426212"/>
                  <a:pt x="197993" y="426212"/>
                </a:cubicBezTo>
                <a:cubicBezTo>
                  <a:pt x="88646" y="426212"/>
                  <a:pt x="0" y="330835"/>
                  <a:pt x="0" y="213106"/>
                </a:cubicBezTo>
                <a:close/>
              </a:path>
            </a:pathLst>
          </a:custGeom>
          <a:ln w="38100" cap="flat">
            <a:round/>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88" name="Shape 4438">
            <a:extLst>
              <a:ext uri="{FF2B5EF4-FFF2-40B4-BE49-F238E27FC236}">
                <a16:creationId xmlns:a16="http://schemas.microsoft.com/office/drawing/2014/main" id="{7D440F82-FBFD-43E8-BE72-8A7D751C3F8F}"/>
              </a:ext>
            </a:extLst>
          </p:cNvPr>
          <p:cNvSpPr/>
          <p:nvPr/>
        </p:nvSpPr>
        <p:spPr>
          <a:xfrm>
            <a:off x="9769250" y="3648549"/>
            <a:ext cx="114296" cy="479513"/>
          </a:xfrm>
          <a:custGeom>
            <a:avLst/>
            <a:gdLst/>
            <a:ahLst/>
            <a:cxnLst/>
            <a:rect l="0" t="0" r="0" b="0"/>
            <a:pathLst>
              <a:path w="114300" h="479552">
                <a:moveTo>
                  <a:pt x="38100" y="0"/>
                </a:moveTo>
                <a:lnTo>
                  <a:pt x="76200" y="0"/>
                </a:lnTo>
                <a:lnTo>
                  <a:pt x="76200" y="365252"/>
                </a:lnTo>
                <a:lnTo>
                  <a:pt x="114300" y="365252"/>
                </a:lnTo>
                <a:lnTo>
                  <a:pt x="57150" y="479552"/>
                </a:lnTo>
                <a:lnTo>
                  <a:pt x="0" y="365252"/>
                </a:lnTo>
                <a:lnTo>
                  <a:pt x="38100" y="365252"/>
                </a:lnTo>
                <a:lnTo>
                  <a:pt x="38100" y="0"/>
                </a:lnTo>
                <a:close/>
              </a:path>
            </a:pathLst>
          </a:custGeom>
          <a:ln w="0" cap="flat">
            <a:round/>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89" name="Shape 4440">
            <a:extLst>
              <a:ext uri="{FF2B5EF4-FFF2-40B4-BE49-F238E27FC236}">
                <a16:creationId xmlns:a16="http://schemas.microsoft.com/office/drawing/2014/main" id="{A0514307-4003-4D3B-BDF1-4588EE62CCE2}"/>
              </a:ext>
            </a:extLst>
          </p:cNvPr>
          <p:cNvSpPr/>
          <p:nvPr/>
        </p:nvSpPr>
        <p:spPr>
          <a:xfrm>
            <a:off x="8474023" y="3584928"/>
            <a:ext cx="362445" cy="543134"/>
          </a:xfrm>
          <a:custGeom>
            <a:avLst/>
            <a:gdLst/>
            <a:ahLst/>
            <a:cxnLst/>
            <a:rect l="0" t="0" r="0" b="0"/>
            <a:pathLst>
              <a:path w="362458" h="543179">
                <a:moveTo>
                  <a:pt x="31877" y="0"/>
                </a:moveTo>
                <a:lnTo>
                  <a:pt x="316115" y="437015"/>
                </a:lnTo>
                <a:lnTo>
                  <a:pt x="347980" y="416306"/>
                </a:lnTo>
                <a:lnTo>
                  <a:pt x="362458" y="543179"/>
                </a:lnTo>
                <a:lnTo>
                  <a:pt x="252222" y="478536"/>
                </a:lnTo>
                <a:lnTo>
                  <a:pt x="284156" y="457784"/>
                </a:lnTo>
                <a:lnTo>
                  <a:pt x="0" y="20828"/>
                </a:lnTo>
                <a:lnTo>
                  <a:pt x="31877" y="0"/>
                </a:lnTo>
                <a:close/>
              </a:path>
            </a:pathLst>
          </a:custGeom>
          <a:ln w="0" cap="flat">
            <a:miter lim="1016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90" name="Shape 4442">
            <a:extLst>
              <a:ext uri="{FF2B5EF4-FFF2-40B4-BE49-F238E27FC236}">
                <a16:creationId xmlns:a16="http://schemas.microsoft.com/office/drawing/2014/main" id="{8A3A4C36-5EC3-4C97-9111-BA4B1EADA198}"/>
              </a:ext>
            </a:extLst>
          </p:cNvPr>
          <p:cNvSpPr/>
          <p:nvPr/>
        </p:nvSpPr>
        <p:spPr>
          <a:xfrm>
            <a:off x="9958981" y="3584928"/>
            <a:ext cx="362445" cy="543134"/>
          </a:xfrm>
          <a:custGeom>
            <a:avLst/>
            <a:gdLst/>
            <a:ahLst/>
            <a:cxnLst/>
            <a:rect l="0" t="0" r="0" b="0"/>
            <a:pathLst>
              <a:path w="362458" h="543179">
                <a:moveTo>
                  <a:pt x="31877" y="0"/>
                </a:moveTo>
                <a:lnTo>
                  <a:pt x="316115" y="437015"/>
                </a:lnTo>
                <a:lnTo>
                  <a:pt x="347980" y="416306"/>
                </a:lnTo>
                <a:lnTo>
                  <a:pt x="362458" y="543179"/>
                </a:lnTo>
                <a:lnTo>
                  <a:pt x="252222" y="478536"/>
                </a:lnTo>
                <a:lnTo>
                  <a:pt x="284156" y="457784"/>
                </a:lnTo>
                <a:lnTo>
                  <a:pt x="0" y="20828"/>
                </a:lnTo>
                <a:lnTo>
                  <a:pt x="31877" y="0"/>
                </a:lnTo>
                <a:close/>
              </a:path>
            </a:pathLst>
          </a:custGeom>
          <a:ln w="0" cap="flat">
            <a:miter lim="1016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91" name="Shape 4444">
            <a:extLst>
              <a:ext uri="{FF2B5EF4-FFF2-40B4-BE49-F238E27FC236}">
                <a16:creationId xmlns:a16="http://schemas.microsoft.com/office/drawing/2014/main" id="{4E955DD7-2BEB-4AA2-8759-F22E539E954E}"/>
              </a:ext>
            </a:extLst>
          </p:cNvPr>
          <p:cNvSpPr/>
          <p:nvPr/>
        </p:nvSpPr>
        <p:spPr>
          <a:xfrm>
            <a:off x="6988937" y="3584928"/>
            <a:ext cx="362572" cy="543134"/>
          </a:xfrm>
          <a:custGeom>
            <a:avLst/>
            <a:gdLst/>
            <a:ahLst/>
            <a:cxnLst/>
            <a:rect l="0" t="0" r="0" b="0"/>
            <a:pathLst>
              <a:path w="362585" h="543179">
                <a:moveTo>
                  <a:pt x="32004" y="0"/>
                </a:moveTo>
                <a:lnTo>
                  <a:pt x="316155" y="437071"/>
                </a:lnTo>
                <a:lnTo>
                  <a:pt x="348107" y="416306"/>
                </a:lnTo>
                <a:lnTo>
                  <a:pt x="362585" y="543179"/>
                </a:lnTo>
                <a:lnTo>
                  <a:pt x="252349" y="478536"/>
                </a:lnTo>
                <a:lnTo>
                  <a:pt x="284280" y="457786"/>
                </a:lnTo>
                <a:lnTo>
                  <a:pt x="0" y="20828"/>
                </a:lnTo>
                <a:lnTo>
                  <a:pt x="32004" y="0"/>
                </a:lnTo>
                <a:close/>
              </a:path>
            </a:pathLst>
          </a:custGeom>
          <a:ln w="0" cap="flat">
            <a:miter lim="1016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92" name="Shape 4445">
            <a:extLst>
              <a:ext uri="{FF2B5EF4-FFF2-40B4-BE49-F238E27FC236}">
                <a16:creationId xmlns:a16="http://schemas.microsoft.com/office/drawing/2014/main" id="{8689E11A-B561-4711-AF58-80079B92C85E}"/>
              </a:ext>
            </a:extLst>
          </p:cNvPr>
          <p:cNvSpPr/>
          <p:nvPr/>
        </p:nvSpPr>
        <p:spPr>
          <a:xfrm>
            <a:off x="7004938" y="2620061"/>
            <a:ext cx="1148420" cy="708856"/>
          </a:xfrm>
          <a:custGeom>
            <a:avLst/>
            <a:gdLst/>
            <a:ahLst/>
            <a:cxnLst/>
            <a:rect l="0" t="0" r="0" b="0"/>
            <a:pathLst>
              <a:path w="1148461" h="708914">
                <a:moveTo>
                  <a:pt x="1128649" y="0"/>
                </a:moveTo>
                <a:lnTo>
                  <a:pt x="1148461" y="32512"/>
                </a:lnTo>
                <a:lnTo>
                  <a:pt x="107594" y="665860"/>
                </a:lnTo>
                <a:lnTo>
                  <a:pt x="127381" y="698373"/>
                </a:lnTo>
                <a:lnTo>
                  <a:pt x="0" y="708914"/>
                </a:lnTo>
                <a:lnTo>
                  <a:pt x="67945" y="600710"/>
                </a:lnTo>
                <a:lnTo>
                  <a:pt x="87745" y="633245"/>
                </a:lnTo>
                <a:lnTo>
                  <a:pt x="1128649" y="0"/>
                </a:lnTo>
                <a:close/>
              </a:path>
            </a:pathLst>
          </a:custGeom>
          <a:ln w="0" cap="flat">
            <a:miter lim="1016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93" name="Rectangle 4446">
            <a:extLst>
              <a:ext uri="{FF2B5EF4-FFF2-40B4-BE49-F238E27FC236}">
                <a16:creationId xmlns:a16="http://schemas.microsoft.com/office/drawing/2014/main" id="{906CEC04-7C94-4339-91DB-516F8FCAC6C9}"/>
              </a:ext>
            </a:extLst>
          </p:cNvPr>
          <p:cNvSpPr/>
          <p:nvPr/>
        </p:nvSpPr>
        <p:spPr>
          <a:xfrm>
            <a:off x="8687530" y="4145684"/>
            <a:ext cx="360000" cy="288000"/>
          </a:xfrm>
          <a:prstGeom prst="rect">
            <a:avLst/>
          </a:prstGeom>
          <a:ln w="41275">
            <a:solidFill>
              <a:schemeClr val="dk1"/>
            </a:solidFill>
          </a:ln>
        </p:spPr>
        <p:txBody>
          <a:bodyPr vert="horz" lIns="0" tIns="0" rIns="0" bIns="0" rtlCol="0" anchor="ctr" anchorCtr="1">
            <a:noAutofit/>
          </a:bodyPr>
          <a:lstStyle/>
          <a:p>
            <a:pPr>
              <a:lnSpc>
                <a:spcPct val="107000"/>
              </a:lnSpc>
              <a:spcAft>
                <a:spcPts val="800"/>
              </a:spcAft>
            </a:pPr>
            <a:r>
              <a:rPr lang="en-US" sz="2000" b="1" kern="100"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9</a:t>
            </a:r>
            <a:endParaRPr lang="zh-CN" sz="1100" kern="100" dirty="0">
              <a:solidFill>
                <a:srgbClr val="000000"/>
              </a:solidFill>
              <a:effectLst/>
              <a:latin typeface="Calibri" panose="020F0502020204030204" pitchFamily="34" charset="0"/>
              <a:ea typeface="Calibri" panose="020F0502020204030204" pitchFamily="34" charset="0"/>
            </a:endParaRPr>
          </a:p>
        </p:txBody>
      </p:sp>
      <p:sp>
        <p:nvSpPr>
          <p:cNvPr id="94" name="Rectangle 4447">
            <a:extLst>
              <a:ext uri="{FF2B5EF4-FFF2-40B4-BE49-F238E27FC236}">
                <a16:creationId xmlns:a16="http://schemas.microsoft.com/office/drawing/2014/main" id="{D4C2C200-0E86-46A7-AC79-59561DADD600}"/>
              </a:ext>
            </a:extLst>
          </p:cNvPr>
          <p:cNvSpPr/>
          <p:nvPr/>
        </p:nvSpPr>
        <p:spPr>
          <a:xfrm>
            <a:off x="8868881" y="4145684"/>
            <a:ext cx="115762" cy="329874"/>
          </a:xfrm>
          <a:prstGeom prst="rect">
            <a:avLst/>
          </a:prstGeom>
          <a:ln>
            <a:noFill/>
          </a:ln>
        </p:spPr>
        <p:txBody>
          <a:bodyPr vert="horz" lIns="0" tIns="0" rIns="0" bIns="0" rtlCol="0" anchor="ctr" anchorCtr="1">
            <a:noAutofit/>
          </a:bodyPr>
          <a:lstStyle/>
          <a:p>
            <a:pPr>
              <a:lnSpc>
                <a:spcPct val="107000"/>
              </a:lnSpc>
              <a:spcAft>
                <a:spcPts val="800"/>
              </a:spcAft>
            </a:pPr>
            <a:r>
              <a:rPr lang="zh-CN" sz="2000" b="1" kern="100">
                <a:solidFill>
                  <a:srgbClr val="000000"/>
                </a:solidFill>
                <a:effectLst/>
                <a:latin typeface="Calibri" panose="020F0502020204030204" pitchFamily="34" charset="0"/>
                <a:ea typeface="Verdana" panose="020B0604030504040204" pitchFamily="34" charset="0"/>
                <a:cs typeface="Verdana" panose="020B0604030504040204" pitchFamily="34" charset="0"/>
              </a:rPr>
              <a:t> </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95" name="Rectangle 4448">
            <a:extLst>
              <a:ext uri="{FF2B5EF4-FFF2-40B4-BE49-F238E27FC236}">
                <a16:creationId xmlns:a16="http://schemas.microsoft.com/office/drawing/2014/main" id="{29BCD6F2-E59D-4404-A1E0-9F2BBC83CF1A}"/>
              </a:ext>
            </a:extLst>
          </p:cNvPr>
          <p:cNvSpPr/>
          <p:nvPr/>
        </p:nvSpPr>
        <p:spPr>
          <a:xfrm>
            <a:off x="9715940" y="4193559"/>
            <a:ext cx="360000" cy="288000"/>
          </a:xfrm>
          <a:prstGeom prst="rect">
            <a:avLst/>
          </a:prstGeom>
          <a:ln w="41275">
            <a:solidFill>
              <a:schemeClr val="dk1"/>
            </a:solidFill>
          </a:ln>
        </p:spPr>
        <p:txBody>
          <a:bodyPr vert="horz" lIns="0" tIns="0" rIns="0" bIns="0" rtlCol="0" anchor="ctr" anchorCtr="1">
            <a:noAutofit/>
          </a:bodyPr>
          <a:lstStyle/>
          <a:p>
            <a:pPr>
              <a:lnSpc>
                <a:spcPct val="107000"/>
              </a:lnSpc>
              <a:spcAft>
                <a:spcPts val="800"/>
              </a:spcAft>
            </a:pPr>
            <a:r>
              <a:rPr lang="en-US" sz="2000" b="1" kern="100">
                <a:solidFill>
                  <a:srgbClr val="000000"/>
                </a:solidFill>
                <a:effectLst/>
                <a:latin typeface="Verdana" panose="020B0604030504040204" pitchFamily="34" charset="0"/>
                <a:ea typeface="Verdana" panose="020B0604030504040204" pitchFamily="34" charset="0"/>
                <a:cs typeface="Verdana" panose="020B0604030504040204" pitchFamily="34" charset="0"/>
              </a:rPr>
              <a:t>3</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96" name="Rectangle 4449">
            <a:extLst>
              <a:ext uri="{FF2B5EF4-FFF2-40B4-BE49-F238E27FC236}">
                <a16:creationId xmlns:a16="http://schemas.microsoft.com/office/drawing/2014/main" id="{E9E168E8-AD2D-4185-BA57-6EE3A86B6037}"/>
              </a:ext>
            </a:extLst>
          </p:cNvPr>
          <p:cNvSpPr/>
          <p:nvPr/>
        </p:nvSpPr>
        <p:spPr>
          <a:xfrm>
            <a:off x="9897291" y="4193559"/>
            <a:ext cx="115762" cy="329874"/>
          </a:xfrm>
          <a:prstGeom prst="rect">
            <a:avLst/>
          </a:prstGeom>
          <a:ln>
            <a:noFill/>
          </a:ln>
        </p:spPr>
        <p:txBody>
          <a:bodyPr vert="horz" lIns="0" tIns="0" rIns="0" bIns="0" rtlCol="0" anchor="ctr" anchorCtr="1">
            <a:noAutofit/>
          </a:bodyPr>
          <a:lstStyle/>
          <a:p>
            <a:pPr>
              <a:lnSpc>
                <a:spcPct val="107000"/>
              </a:lnSpc>
              <a:spcAft>
                <a:spcPts val="800"/>
              </a:spcAft>
            </a:pPr>
            <a:r>
              <a:rPr lang="zh-CN" sz="2000" b="1" kern="100">
                <a:solidFill>
                  <a:srgbClr val="000000"/>
                </a:solidFill>
                <a:effectLst/>
                <a:latin typeface="Calibri" panose="020F0502020204030204" pitchFamily="34" charset="0"/>
                <a:ea typeface="Verdana" panose="020B0604030504040204" pitchFamily="34" charset="0"/>
                <a:cs typeface="Verdana" panose="020B0604030504040204" pitchFamily="34" charset="0"/>
              </a:rPr>
              <a:t> </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97" name="Rectangle 4450">
            <a:extLst>
              <a:ext uri="{FF2B5EF4-FFF2-40B4-BE49-F238E27FC236}">
                <a16:creationId xmlns:a16="http://schemas.microsoft.com/office/drawing/2014/main" id="{CBB8BBF5-3BE8-47AC-9841-7F86206A6C3F}"/>
              </a:ext>
            </a:extLst>
          </p:cNvPr>
          <p:cNvSpPr/>
          <p:nvPr/>
        </p:nvSpPr>
        <p:spPr>
          <a:xfrm>
            <a:off x="10184045" y="4193559"/>
            <a:ext cx="360000" cy="288000"/>
          </a:xfrm>
          <a:prstGeom prst="rect">
            <a:avLst/>
          </a:prstGeom>
          <a:ln w="41275">
            <a:solidFill>
              <a:schemeClr val="dk1"/>
            </a:solidFill>
          </a:ln>
        </p:spPr>
        <p:txBody>
          <a:bodyPr vert="horz" lIns="0" tIns="0" rIns="0" bIns="0" rtlCol="0" anchor="ctr" anchorCtr="1">
            <a:noAutofit/>
          </a:bodyPr>
          <a:lstStyle/>
          <a:p>
            <a:pPr>
              <a:lnSpc>
                <a:spcPct val="107000"/>
              </a:lnSpc>
              <a:spcAft>
                <a:spcPts val="800"/>
              </a:spcAft>
            </a:pPr>
            <a:r>
              <a:rPr lang="en-US" sz="2000" b="1" kern="100">
                <a:solidFill>
                  <a:srgbClr val="000000"/>
                </a:solidFill>
                <a:effectLst/>
                <a:latin typeface="Verdana" panose="020B0604030504040204" pitchFamily="34" charset="0"/>
                <a:ea typeface="Verdana" panose="020B0604030504040204" pitchFamily="34" charset="0"/>
                <a:cs typeface="Verdana" panose="020B0604030504040204" pitchFamily="34" charset="0"/>
              </a:rPr>
              <a:t>8</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98" name="Rectangle 4451">
            <a:extLst>
              <a:ext uri="{FF2B5EF4-FFF2-40B4-BE49-F238E27FC236}">
                <a16:creationId xmlns:a16="http://schemas.microsoft.com/office/drawing/2014/main" id="{9E79C6A5-1DD5-44B2-9845-A0CA46115426}"/>
              </a:ext>
            </a:extLst>
          </p:cNvPr>
          <p:cNvSpPr/>
          <p:nvPr/>
        </p:nvSpPr>
        <p:spPr>
          <a:xfrm>
            <a:off x="10365396" y="4193559"/>
            <a:ext cx="115762" cy="329874"/>
          </a:xfrm>
          <a:prstGeom prst="rect">
            <a:avLst/>
          </a:prstGeom>
          <a:ln>
            <a:noFill/>
          </a:ln>
        </p:spPr>
        <p:txBody>
          <a:bodyPr vert="horz" lIns="0" tIns="0" rIns="0" bIns="0" rtlCol="0" anchor="ctr" anchorCtr="1">
            <a:noAutofit/>
          </a:bodyPr>
          <a:lstStyle/>
          <a:p>
            <a:pPr>
              <a:lnSpc>
                <a:spcPct val="107000"/>
              </a:lnSpc>
              <a:spcAft>
                <a:spcPts val="800"/>
              </a:spcAft>
            </a:pPr>
            <a:r>
              <a:rPr lang="zh-CN" sz="2000" b="1" kern="100">
                <a:solidFill>
                  <a:srgbClr val="000000"/>
                </a:solidFill>
                <a:effectLst/>
                <a:latin typeface="Calibri" panose="020F0502020204030204" pitchFamily="34" charset="0"/>
                <a:ea typeface="Verdana" panose="020B0604030504040204" pitchFamily="34" charset="0"/>
                <a:cs typeface="Verdana" panose="020B0604030504040204" pitchFamily="34" charset="0"/>
              </a:rPr>
              <a:t> </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99" name="Rectangle 4452">
            <a:extLst>
              <a:ext uri="{FF2B5EF4-FFF2-40B4-BE49-F238E27FC236}">
                <a16:creationId xmlns:a16="http://schemas.microsoft.com/office/drawing/2014/main" id="{80612563-5432-48C8-9024-3528D5C44496}"/>
              </a:ext>
            </a:extLst>
          </p:cNvPr>
          <p:cNvSpPr/>
          <p:nvPr/>
        </p:nvSpPr>
        <p:spPr>
          <a:xfrm>
            <a:off x="6689101" y="2336569"/>
            <a:ext cx="924648" cy="412241"/>
          </a:xfrm>
          <a:prstGeom prst="rect">
            <a:avLst/>
          </a:prstGeom>
          <a:ln>
            <a:noFill/>
          </a:ln>
        </p:spPr>
        <p:txBody>
          <a:bodyPr vert="horz" lIns="0" tIns="0" rIns="0" bIns="0" rtlCol="0">
            <a:noAutofit/>
          </a:bodyPr>
          <a:lstStyle/>
          <a:p>
            <a:pPr>
              <a:lnSpc>
                <a:spcPct val="107000"/>
              </a:lnSpc>
              <a:spcAft>
                <a:spcPts val="800"/>
              </a:spcAft>
            </a:pPr>
            <a:r>
              <a:rPr lang="en-US" sz="2400" kern="100">
                <a:solidFill>
                  <a:srgbClr val="CC0000"/>
                </a:solidFill>
                <a:effectLst/>
                <a:latin typeface="Calibri" panose="020F0502020204030204" pitchFamily="34" charset="0"/>
                <a:ea typeface="Calibri" panose="020F0502020204030204" pitchFamily="34" charset="0"/>
              </a:rPr>
              <a:t>MAX</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100" name="Rectangle 4453">
            <a:extLst>
              <a:ext uri="{FF2B5EF4-FFF2-40B4-BE49-F238E27FC236}">
                <a16:creationId xmlns:a16="http://schemas.microsoft.com/office/drawing/2014/main" id="{1BB3C77A-3063-415C-8A81-5A7E9B19F251}"/>
              </a:ext>
            </a:extLst>
          </p:cNvPr>
          <p:cNvSpPr/>
          <p:nvPr/>
        </p:nvSpPr>
        <p:spPr>
          <a:xfrm>
            <a:off x="7385798" y="2336569"/>
            <a:ext cx="98910" cy="412241"/>
          </a:xfrm>
          <a:prstGeom prst="rect">
            <a:avLst/>
          </a:prstGeom>
          <a:ln>
            <a:noFill/>
          </a:ln>
        </p:spPr>
        <p:txBody>
          <a:bodyPr vert="horz" lIns="0" tIns="0" rIns="0" bIns="0" rtlCol="0">
            <a:noAutofit/>
          </a:bodyPr>
          <a:lstStyle/>
          <a:p>
            <a:pPr>
              <a:lnSpc>
                <a:spcPct val="107000"/>
              </a:lnSpc>
              <a:spcAft>
                <a:spcPts val="800"/>
              </a:spcAft>
            </a:pPr>
            <a:r>
              <a:rPr lang="zh-CN" sz="2400" kern="100">
                <a:solidFill>
                  <a:srgbClr val="CC0000"/>
                </a:solidFill>
                <a:effectLst/>
                <a:latin typeface="Calibri" panose="020F0502020204030204" pitchFamily="34" charset="0"/>
                <a:ea typeface="Calibri" panose="020F0502020204030204" pitchFamily="34" charset="0"/>
              </a:rPr>
              <a:t> </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101" name="Rectangle 4454">
            <a:extLst>
              <a:ext uri="{FF2B5EF4-FFF2-40B4-BE49-F238E27FC236}">
                <a16:creationId xmlns:a16="http://schemas.microsoft.com/office/drawing/2014/main" id="{93388A00-DB3B-4A28-AC54-A0DA65DBBADF}"/>
              </a:ext>
            </a:extLst>
          </p:cNvPr>
          <p:cNvSpPr/>
          <p:nvPr/>
        </p:nvSpPr>
        <p:spPr>
          <a:xfrm>
            <a:off x="2100753" y="2328570"/>
            <a:ext cx="925053" cy="412241"/>
          </a:xfrm>
          <a:prstGeom prst="rect">
            <a:avLst/>
          </a:prstGeom>
          <a:ln>
            <a:noFill/>
          </a:ln>
        </p:spPr>
        <p:txBody>
          <a:bodyPr vert="horz" lIns="0" tIns="0" rIns="0" bIns="0" rtlCol="0">
            <a:noAutofit/>
          </a:bodyPr>
          <a:lstStyle/>
          <a:p>
            <a:pPr>
              <a:lnSpc>
                <a:spcPct val="107000"/>
              </a:lnSpc>
              <a:spcAft>
                <a:spcPts val="800"/>
              </a:spcAft>
            </a:pPr>
            <a:r>
              <a:rPr lang="en-US" sz="2400" kern="100" spc="10">
                <a:solidFill>
                  <a:srgbClr val="CC0000"/>
                </a:solidFill>
                <a:effectLst/>
                <a:latin typeface="Calibri" panose="020F0502020204030204" pitchFamily="34" charset="0"/>
                <a:ea typeface="Calibri" panose="020F0502020204030204" pitchFamily="34" charset="0"/>
              </a:rPr>
              <a:t>MAX</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102" name="Rectangle 4455">
            <a:extLst>
              <a:ext uri="{FF2B5EF4-FFF2-40B4-BE49-F238E27FC236}">
                <a16:creationId xmlns:a16="http://schemas.microsoft.com/office/drawing/2014/main" id="{20A4FAFD-7399-4FE9-8AA5-1AFBA5DC3856}"/>
              </a:ext>
            </a:extLst>
          </p:cNvPr>
          <p:cNvSpPr/>
          <p:nvPr/>
        </p:nvSpPr>
        <p:spPr>
          <a:xfrm>
            <a:off x="2797196" y="2328570"/>
            <a:ext cx="98911" cy="412241"/>
          </a:xfrm>
          <a:prstGeom prst="rect">
            <a:avLst/>
          </a:prstGeom>
          <a:ln>
            <a:noFill/>
          </a:ln>
        </p:spPr>
        <p:txBody>
          <a:bodyPr vert="horz" lIns="0" tIns="0" rIns="0" bIns="0" rtlCol="0">
            <a:noAutofit/>
          </a:bodyPr>
          <a:lstStyle/>
          <a:p>
            <a:pPr>
              <a:lnSpc>
                <a:spcPct val="107000"/>
              </a:lnSpc>
              <a:spcAft>
                <a:spcPts val="800"/>
              </a:spcAft>
            </a:pPr>
            <a:r>
              <a:rPr lang="zh-CN" sz="2400" kern="100">
                <a:solidFill>
                  <a:srgbClr val="CC0000"/>
                </a:solidFill>
                <a:effectLst/>
                <a:latin typeface="Calibri" panose="020F0502020204030204" pitchFamily="34" charset="0"/>
                <a:ea typeface="Calibri" panose="020F0502020204030204" pitchFamily="34" charset="0"/>
              </a:rPr>
              <a:t> </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103" name="Shape 4463">
            <a:extLst>
              <a:ext uri="{FF2B5EF4-FFF2-40B4-BE49-F238E27FC236}">
                <a16:creationId xmlns:a16="http://schemas.microsoft.com/office/drawing/2014/main" id="{4C847F85-B2A6-4CDE-A5D3-3C3B65BF2241}"/>
              </a:ext>
            </a:extLst>
          </p:cNvPr>
          <p:cNvSpPr/>
          <p:nvPr/>
        </p:nvSpPr>
        <p:spPr>
          <a:xfrm>
            <a:off x="5441370" y="4557065"/>
            <a:ext cx="320283" cy="968416"/>
          </a:xfrm>
          <a:custGeom>
            <a:avLst/>
            <a:gdLst/>
            <a:ahLst/>
            <a:cxnLst/>
            <a:rect l="0" t="0" r="0" b="0"/>
            <a:pathLst>
              <a:path w="320294" h="968496">
                <a:moveTo>
                  <a:pt x="53788" y="817"/>
                </a:moveTo>
                <a:cubicBezTo>
                  <a:pt x="70278" y="3270"/>
                  <a:pt x="84518" y="15367"/>
                  <a:pt x="88900" y="32607"/>
                </a:cubicBezTo>
                <a:cubicBezTo>
                  <a:pt x="93376" y="49752"/>
                  <a:pt x="86709" y="67183"/>
                  <a:pt x="73398" y="77291"/>
                </a:cubicBezTo>
                <a:lnTo>
                  <a:pt x="71141" y="78377"/>
                </a:lnTo>
                <a:lnTo>
                  <a:pt x="276696" y="878825"/>
                </a:lnTo>
                <a:lnTo>
                  <a:pt x="279213" y="878693"/>
                </a:lnTo>
                <a:cubicBezTo>
                  <a:pt x="295703" y="881168"/>
                  <a:pt x="309943" y="893239"/>
                  <a:pt x="314325" y="910431"/>
                </a:cubicBezTo>
                <a:cubicBezTo>
                  <a:pt x="320294" y="933367"/>
                  <a:pt x="306451" y="956723"/>
                  <a:pt x="283464" y="962615"/>
                </a:cubicBezTo>
                <a:cubicBezTo>
                  <a:pt x="260604" y="968496"/>
                  <a:pt x="237236" y="954691"/>
                  <a:pt x="231394" y="931754"/>
                </a:cubicBezTo>
                <a:cubicBezTo>
                  <a:pt x="226917" y="914562"/>
                  <a:pt x="233585" y="897126"/>
                  <a:pt x="246896" y="886997"/>
                </a:cubicBezTo>
                <a:lnTo>
                  <a:pt x="249134" y="885917"/>
                </a:lnTo>
                <a:lnTo>
                  <a:pt x="43608" y="85468"/>
                </a:lnTo>
                <a:lnTo>
                  <a:pt x="41080" y="85606"/>
                </a:lnTo>
                <a:cubicBezTo>
                  <a:pt x="24590" y="83153"/>
                  <a:pt x="10351" y="71057"/>
                  <a:pt x="5969" y="53816"/>
                </a:cubicBezTo>
                <a:cubicBezTo>
                  <a:pt x="0" y="30956"/>
                  <a:pt x="13843" y="7588"/>
                  <a:pt x="36830" y="1746"/>
                </a:cubicBezTo>
                <a:cubicBezTo>
                  <a:pt x="42545" y="254"/>
                  <a:pt x="48292" y="0"/>
                  <a:pt x="53788" y="817"/>
                </a:cubicBezTo>
                <a:close/>
              </a:path>
            </a:pathLst>
          </a:custGeom>
          <a:ln w="0" cap="flat">
            <a:miter lim="1016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104" name="Shape 4464">
            <a:extLst>
              <a:ext uri="{FF2B5EF4-FFF2-40B4-BE49-F238E27FC236}">
                <a16:creationId xmlns:a16="http://schemas.microsoft.com/office/drawing/2014/main" id="{6BF8A872-292F-409D-BCB7-E3E207A2F912}"/>
              </a:ext>
            </a:extLst>
          </p:cNvPr>
          <p:cNvSpPr/>
          <p:nvPr/>
        </p:nvSpPr>
        <p:spPr>
          <a:xfrm>
            <a:off x="5665390" y="4569526"/>
            <a:ext cx="646915" cy="957428"/>
          </a:xfrm>
          <a:custGeom>
            <a:avLst/>
            <a:gdLst/>
            <a:ahLst/>
            <a:cxnLst/>
            <a:rect l="0" t="0" r="0" b="0"/>
            <a:pathLst>
              <a:path w="646938" h="957507">
                <a:moveTo>
                  <a:pt x="605231" y="2744"/>
                </a:moveTo>
                <a:cubicBezTo>
                  <a:pt x="610727" y="3659"/>
                  <a:pt x="616140" y="5667"/>
                  <a:pt x="621157" y="8842"/>
                </a:cubicBezTo>
                <a:cubicBezTo>
                  <a:pt x="641096" y="21542"/>
                  <a:pt x="646938" y="48085"/>
                  <a:pt x="634238" y="68025"/>
                </a:cubicBezTo>
                <a:cubicBezTo>
                  <a:pt x="624713" y="82979"/>
                  <a:pt x="607473" y="90075"/>
                  <a:pt x="590983" y="87331"/>
                </a:cubicBezTo>
                <a:lnTo>
                  <a:pt x="588630" y="86430"/>
                </a:lnTo>
                <a:lnTo>
                  <a:pt x="82320" y="882524"/>
                </a:lnTo>
                <a:lnTo>
                  <a:pt x="84124" y="884262"/>
                </a:lnTo>
                <a:cubicBezTo>
                  <a:pt x="93583" y="898007"/>
                  <a:pt x="94488" y="916655"/>
                  <a:pt x="84963" y="931637"/>
                </a:cubicBezTo>
                <a:cubicBezTo>
                  <a:pt x="72263" y="951614"/>
                  <a:pt x="45847" y="957507"/>
                  <a:pt x="25781" y="944807"/>
                </a:cubicBezTo>
                <a:cubicBezTo>
                  <a:pt x="5842" y="932094"/>
                  <a:pt x="0" y="905602"/>
                  <a:pt x="12700" y="885638"/>
                </a:cubicBezTo>
                <a:cubicBezTo>
                  <a:pt x="22225" y="870655"/>
                  <a:pt x="39465" y="863595"/>
                  <a:pt x="55956" y="866359"/>
                </a:cubicBezTo>
                <a:lnTo>
                  <a:pt x="58277" y="867249"/>
                </a:lnTo>
                <a:lnTo>
                  <a:pt x="564629" y="71181"/>
                </a:lnTo>
                <a:lnTo>
                  <a:pt x="562815" y="69431"/>
                </a:lnTo>
                <a:cubicBezTo>
                  <a:pt x="553355" y="55674"/>
                  <a:pt x="552450" y="37005"/>
                  <a:pt x="561975" y="22051"/>
                </a:cubicBezTo>
                <a:cubicBezTo>
                  <a:pt x="571500" y="7096"/>
                  <a:pt x="588740" y="0"/>
                  <a:pt x="605231" y="2744"/>
                </a:cubicBezTo>
                <a:close/>
              </a:path>
            </a:pathLst>
          </a:custGeom>
          <a:ln w="0" cap="flat">
            <a:miter lim="1016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106" name="矩形 105">
            <a:extLst>
              <a:ext uri="{FF2B5EF4-FFF2-40B4-BE49-F238E27FC236}">
                <a16:creationId xmlns:a16="http://schemas.microsoft.com/office/drawing/2014/main" id="{1F6D8851-7130-4114-A95C-9BF138A2AD8A}"/>
              </a:ext>
            </a:extLst>
          </p:cNvPr>
          <p:cNvSpPr/>
          <p:nvPr/>
        </p:nvSpPr>
        <p:spPr>
          <a:xfrm>
            <a:off x="2141331" y="5542861"/>
            <a:ext cx="9370472" cy="830997"/>
          </a:xfrm>
          <a:prstGeom prst="rect">
            <a:avLst/>
          </a:prstGeom>
        </p:spPr>
        <p:txBody>
          <a:bodyPr wrap="square">
            <a:spAutoFit/>
          </a:bodyPr>
          <a:lstStyle/>
          <a:p>
            <a:r>
              <a:rPr lang="en-US" altLang="zh-CN" sz="2400" dirty="0">
                <a:solidFill>
                  <a:srgbClr val="000000"/>
                </a:solidFill>
                <a:latin typeface="Verdana" panose="020B0604030504040204" pitchFamily="34" charset="0"/>
                <a:ea typeface="Verdana" panose="020B0604030504040204" pitchFamily="34" charset="0"/>
                <a:cs typeface="Verdana" panose="020B0604030504040204" pitchFamily="34" charset="0"/>
              </a:rPr>
              <a:t>The MAX children of MIN nodes are ordered in increasing backed up values. </a:t>
            </a:r>
            <a:endParaRPr lang="zh-CN" altLang="en-US" sz="2400" dirty="0"/>
          </a:p>
        </p:txBody>
      </p:sp>
    </p:spTree>
    <p:extLst>
      <p:ext uri="{BB962C8B-B14F-4D97-AF65-F5344CB8AC3E}">
        <p14:creationId xmlns:p14="http://schemas.microsoft.com/office/powerpoint/2010/main" val="315626893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E0E856-B00F-4038-A98A-602E91D1350F}"/>
              </a:ext>
            </a:extLst>
          </p:cNvPr>
          <p:cNvSpPr>
            <a:spLocks noGrp="1"/>
          </p:cNvSpPr>
          <p:nvPr>
            <p:ph type="title"/>
          </p:nvPr>
        </p:nvSpPr>
        <p:spPr/>
        <p:txBody>
          <a:bodyPr/>
          <a:lstStyle/>
          <a:p>
            <a:r>
              <a:rPr lang="en-US" altLang="zh-CN" dirty="0"/>
              <a:t>Move Ordering </a:t>
            </a:r>
            <a:endParaRPr lang="zh-CN" altLang="en-US" dirty="0"/>
          </a:p>
        </p:txBody>
      </p:sp>
      <p:sp>
        <p:nvSpPr>
          <p:cNvPr id="3" name="内容占位符 2">
            <a:extLst>
              <a:ext uri="{FF2B5EF4-FFF2-40B4-BE49-F238E27FC236}">
                <a16:creationId xmlns:a16="http://schemas.microsoft.com/office/drawing/2014/main" id="{22D05D4F-D991-4044-A751-C40C1C6DC4B1}"/>
              </a:ext>
            </a:extLst>
          </p:cNvPr>
          <p:cNvSpPr>
            <a:spLocks noGrp="1"/>
          </p:cNvSpPr>
          <p:nvPr>
            <p:ph idx="1"/>
          </p:nvPr>
        </p:nvSpPr>
        <p:spPr>
          <a:xfrm>
            <a:off x="838200" y="1284901"/>
            <a:ext cx="10515600" cy="937679"/>
          </a:xfrm>
        </p:spPr>
        <p:txBody>
          <a:bodyPr>
            <a:normAutofit lnSpcReduction="10000"/>
          </a:bodyPr>
          <a:lstStyle/>
          <a:p>
            <a:r>
              <a:rPr lang="en-US" altLang="zh-CN" dirty="0">
                <a:solidFill>
                  <a:srgbClr val="000000"/>
                </a:solidFill>
                <a:latin typeface="Tahoma" panose="020B0604030504040204" pitchFamily="34" charset="0"/>
                <a:ea typeface="Tahoma" panose="020B0604030504040204" pitchFamily="34" charset="0"/>
              </a:rPr>
              <a:t>find the best move: </a:t>
            </a:r>
          </a:p>
          <a:p>
            <a:r>
              <a:rPr lang="en-US" altLang="zh-CN" dirty="0">
                <a:solidFill>
                  <a:srgbClr val="FF0000"/>
                </a:solidFill>
                <a:latin typeface="Tahoma" panose="020B0604030504040204" pitchFamily="34" charset="0"/>
                <a:ea typeface="Tahoma" panose="020B0604030504040204" pitchFamily="34" charset="0"/>
              </a:rPr>
              <a:t>Which nodes are pruned?</a:t>
            </a:r>
          </a:p>
        </p:txBody>
      </p:sp>
      <p:sp>
        <p:nvSpPr>
          <p:cNvPr id="4" name="灯片编号占位符 3">
            <a:extLst>
              <a:ext uri="{FF2B5EF4-FFF2-40B4-BE49-F238E27FC236}">
                <a16:creationId xmlns:a16="http://schemas.microsoft.com/office/drawing/2014/main" id="{2C1B2B82-6328-49EB-9DED-3478EE28EFDB}"/>
              </a:ext>
            </a:extLst>
          </p:cNvPr>
          <p:cNvSpPr>
            <a:spLocks noGrp="1"/>
          </p:cNvSpPr>
          <p:nvPr>
            <p:ph type="sldNum" sz="quarter" idx="12"/>
          </p:nvPr>
        </p:nvSpPr>
        <p:spPr/>
        <p:txBody>
          <a:bodyPr/>
          <a:lstStyle/>
          <a:p>
            <a:fld id="{893ACD7D-9A68-44C8-A49A-4B94202CE741}" type="slidenum">
              <a:rPr lang="zh-CN" altLang="en-US" smtClean="0"/>
              <a:t>45</a:t>
            </a:fld>
            <a:endParaRPr lang="zh-CN" altLang="en-US"/>
          </a:p>
        </p:txBody>
      </p:sp>
      <p:sp>
        <p:nvSpPr>
          <p:cNvPr id="10" name="Rectangle 4354">
            <a:extLst>
              <a:ext uri="{FF2B5EF4-FFF2-40B4-BE49-F238E27FC236}">
                <a16:creationId xmlns:a16="http://schemas.microsoft.com/office/drawing/2014/main" id="{73CBFCCA-3B95-48A3-9260-908F16181E7B}"/>
              </a:ext>
            </a:extLst>
          </p:cNvPr>
          <p:cNvSpPr/>
          <p:nvPr/>
        </p:nvSpPr>
        <p:spPr>
          <a:xfrm>
            <a:off x="8019760" y="4830772"/>
            <a:ext cx="405370" cy="412241"/>
          </a:xfrm>
          <a:prstGeom prst="rect">
            <a:avLst/>
          </a:prstGeom>
          <a:ln>
            <a:noFill/>
          </a:ln>
        </p:spPr>
        <p:txBody>
          <a:bodyPr vert="horz" lIns="0" tIns="0" rIns="0" bIns="0" rtlCol="0">
            <a:noAutofit/>
          </a:bodyPr>
          <a:lstStyle/>
          <a:p>
            <a:pPr>
              <a:lnSpc>
                <a:spcPct val="107000"/>
              </a:lnSpc>
              <a:spcAft>
                <a:spcPts val="800"/>
              </a:spcAft>
            </a:pPr>
            <a:r>
              <a:rPr lang="zh-CN" sz="2400" kern="100">
                <a:solidFill>
                  <a:srgbClr val="CC0000"/>
                </a:solidFill>
                <a:effectLst/>
                <a:latin typeface="Calibri" panose="020F0502020204030204" pitchFamily="34" charset="0"/>
                <a:ea typeface="Calibri" panose="020F0502020204030204" pitchFamily="34" charset="0"/>
              </a:rPr>
              <a:t>（</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11" name="Rectangle 4355">
            <a:extLst>
              <a:ext uri="{FF2B5EF4-FFF2-40B4-BE49-F238E27FC236}">
                <a16:creationId xmlns:a16="http://schemas.microsoft.com/office/drawing/2014/main" id="{BB603924-25AC-4B83-B957-0DFF38921EAE}"/>
              </a:ext>
            </a:extLst>
          </p:cNvPr>
          <p:cNvSpPr/>
          <p:nvPr/>
        </p:nvSpPr>
        <p:spPr>
          <a:xfrm>
            <a:off x="8326072" y="4830772"/>
            <a:ext cx="230656" cy="412241"/>
          </a:xfrm>
          <a:prstGeom prst="rect">
            <a:avLst/>
          </a:prstGeom>
          <a:ln>
            <a:noFill/>
          </a:ln>
        </p:spPr>
        <p:txBody>
          <a:bodyPr vert="horz" lIns="0" tIns="0" rIns="0" bIns="0" rtlCol="0">
            <a:noAutofit/>
          </a:bodyPr>
          <a:lstStyle/>
          <a:p>
            <a:pPr>
              <a:lnSpc>
                <a:spcPct val="107000"/>
              </a:lnSpc>
              <a:spcAft>
                <a:spcPts val="800"/>
              </a:spcAft>
            </a:pPr>
            <a:r>
              <a:rPr lang="en-US" sz="2400" kern="100">
                <a:solidFill>
                  <a:srgbClr val="CC0000"/>
                </a:solidFill>
                <a:effectLst/>
                <a:latin typeface="Calibri" panose="020F0502020204030204" pitchFamily="34" charset="0"/>
                <a:ea typeface="Calibri" panose="020F0502020204030204" pitchFamily="34" charset="0"/>
              </a:rPr>
              <a:t>2</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12" name="Rectangle 4356">
            <a:extLst>
              <a:ext uri="{FF2B5EF4-FFF2-40B4-BE49-F238E27FC236}">
                <a16:creationId xmlns:a16="http://schemas.microsoft.com/office/drawing/2014/main" id="{6E19B137-3043-443A-9D85-45F7ECA8DEEF}"/>
              </a:ext>
            </a:extLst>
          </p:cNvPr>
          <p:cNvSpPr/>
          <p:nvPr/>
        </p:nvSpPr>
        <p:spPr>
          <a:xfrm>
            <a:off x="8501327" y="4830772"/>
            <a:ext cx="405370" cy="412241"/>
          </a:xfrm>
          <a:prstGeom prst="rect">
            <a:avLst/>
          </a:prstGeom>
          <a:ln>
            <a:noFill/>
          </a:ln>
        </p:spPr>
        <p:txBody>
          <a:bodyPr vert="horz" lIns="0" tIns="0" rIns="0" bIns="0" rtlCol="0">
            <a:noAutofit/>
          </a:bodyPr>
          <a:lstStyle/>
          <a:p>
            <a:pPr>
              <a:lnSpc>
                <a:spcPct val="107000"/>
              </a:lnSpc>
              <a:spcAft>
                <a:spcPts val="800"/>
              </a:spcAft>
            </a:pPr>
            <a:r>
              <a:rPr lang="zh-CN" sz="2400" kern="100">
                <a:solidFill>
                  <a:srgbClr val="CC0000"/>
                </a:solidFill>
                <a:effectLst/>
                <a:latin typeface="Calibri" panose="020F0502020204030204" pitchFamily="34" charset="0"/>
                <a:ea typeface="Calibri" panose="020F0502020204030204" pitchFamily="34" charset="0"/>
              </a:rPr>
              <a:t>）</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13" name="Rectangle 4357">
            <a:extLst>
              <a:ext uri="{FF2B5EF4-FFF2-40B4-BE49-F238E27FC236}">
                <a16:creationId xmlns:a16="http://schemas.microsoft.com/office/drawing/2014/main" id="{6EE453D7-1870-40E1-B826-2054829667CD}"/>
              </a:ext>
            </a:extLst>
          </p:cNvPr>
          <p:cNvSpPr/>
          <p:nvPr/>
        </p:nvSpPr>
        <p:spPr>
          <a:xfrm>
            <a:off x="8807640" y="4830772"/>
            <a:ext cx="98911" cy="412241"/>
          </a:xfrm>
          <a:prstGeom prst="rect">
            <a:avLst/>
          </a:prstGeom>
          <a:ln>
            <a:noFill/>
          </a:ln>
        </p:spPr>
        <p:txBody>
          <a:bodyPr vert="horz" lIns="0" tIns="0" rIns="0" bIns="0" rtlCol="0">
            <a:noAutofit/>
          </a:bodyPr>
          <a:lstStyle/>
          <a:p>
            <a:pPr>
              <a:lnSpc>
                <a:spcPct val="107000"/>
              </a:lnSpc>
              <a:spcAft>
                <a:spcPts val="800"/>
              </a:spcAft>
            </a:pPr>
            <a:r>
              <a:rPr lang="zh-CN" sz="2400" kern="100">
                <a:solidFill>
                  <a:srgbClr val="CC0000"/>
                </a:solidFill>
                <a:effectLst/>
                <a:latin typeface="Calibri" panose="020F0502020204030204" pitchFamily="34" charset="0"/>
                <a:ea typeface="Calibri" panose="020F0502020204030204" pitchFamily="34" charset="0"/>
              </a:rPr>
              <a:t> </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14" name="Rectangle 4358">
            <a:extLst>
              <a:ext uri="{FF2B5EF4-FFF2-40B4-BE49-F238E27FC236}">
                <a16:creationId xmlns:a16="http://schemas.microsoft.com/office/drawing/2014/main" id="{0922C6D4-EF8C-4245-9205-0241FE608A8A}"/>
              </a:ext>
            </a:extLst>
          </p:cNvPr>
          <p:cNvSpPr/>
          <p:nvPr/>
        </p:nvSpPr>
        <p:spPr>
          <a:xfrm>
            <a:off x="3336038" y="4848551"/>
            <a:ext cx="405370" cy="412241"/>
          </a:xfrm>
          <a:prstGeom prst="rect">
            <a:avLst/>
          </a:prstGeom>
          <a:ln>
            <a:noFill/>
          </a:ln>
        </p:spPr>
        <p:txBody>
          <a:bodyPr vert="horz" lIns="0" tIns="0" rIns="0" bIns="0" rtlCol="0">
            <a:noAutofit/>
          </a:bodyPr>
          <a:lstStyle/>
          <a:p>
            <a:pPr>
              <a:lnSpc>
                <a:spcPct val="107000"/>
              </a:lnSpc>
              <a:spcAft>
                <a:spcPts val="800"/>
              </a:spcAft>
            </a:pPr>
            <a:r>
              <a:rPr lang="zh-CN" sz="2400" kern="100">
                <a:solidFill>
                  <a:srgbClr val="CC0000"/>
                </a:solidFill>
                <a:effectLst/>
                <a:latin typeface="Calibri" panose="020F0502020204030204" pitchFamily="34" charset="0"/>
                <a:ea typeface="Calibri" panose="020F0502020204030204" pitchFamily="34" charset="0"/>
              </a:rPr>
              <a:t>（</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15" name="Rectangle 4359">
            <a:extLst>
              <a:ext uri="{FF2B5EF4-FFF2-40B4-BE49-F238E27FC236}">
                <a16:creationId xmlns:a16="http://schemas.microsoft.com/office/drawing/2014/main" id="{DA539678-01E7-469C-B42B-E2631DEEFCBC}"/>
              </a:ext>
            </a:extLst>
          </p:cNvPr>
          <p:cNvSpPr/>
          <p:nvPr/>
        </p:nvSpPr>
        <p:spPr>
          <a:xfrm>
            <a:off x="3642351" y="4848551"/>
            <a:ext cx="161337" cy="412241"/>
          </a:xfrm>
          <a:prstGeom prst="rect">
            <a:avLst/>
          </a:prstGeom>
          <a:ln>
            <a:noFill/>
          </a:ln>
        </p:spPr>
        <p:txBody>
          <a:bodyPr vert="horz" lIns="0" tIns="0" rIns="0" bIns="0" rtlCol="0">
            <a:noAutofit/>
          </a:bodyPr>
          <a:lstStyle/>
          <a:p>
            <a:pPr>
              <a:lnSpc>
                <a:spcPct val="107000"/>
              </a:lnSpc>
              <a:spcAft>
                <a:spcPts val="800"/>
              </a:spcAft>
            </a:pPr>
            <a:r>
              <a:rPr lang="en-US" sz="2400" kern="100">
                <a:solidFill>
                  <a:srgbClr val="CC0000"/>
                </a:solidFill>
                <a:effectLst/>
                <a:latin typeface="Calibri" panose="020F0502020204030204" pitchFamily="34" charset="0"/>
                <a:ea typeface="Calibri" panose="020F0502020204030204" pitchFamily="34" charset="0"/>
              </a:rPr>
              <a:t>1</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16" name="Rectangle 4360">
            <a:extLst>
              <a:ext uri="{FF2B5EF4-FFF2-40B4-BE49-F238E27FC236}">
                <a16:creationId xmlns:a16="http://schemas.microsoft.com/office/drawing/2014/main" id="{73403C15-7EE7-49A7-A076-0B566CD48D01}"/>
              </a:ext>
            </a:extLst>
          </p:cNvPr>
          <p:cNvSpPr/>
          <p:nvPr/>
        </p:nvSpPr>
        <p:spPr>
          <a:xfrm>
            <a:off x="3765791" y="4848551"/>
            <a:ext cx="405370" cy="412241"/>
          </a:xfrm>
          <a:prstGeom prst="rect">
            <a:avLst/>
          </a:prstGeom>
          <a:ln>
            <a:noFill/>
          </a:ln>
        </p:spPr>
        <p:txBody>
          <a:bodyPr vert="horz" lIns="0" tIns="0" rIns="0" bIns="0" rtlCol="0">
            <a:noAutofit/>
          </a:bodyPr>
          <a:lstStyle/>
          <a:p>
            <a:pPr>
              <a:lnSpc>
                <a:spcPct val="107000"/>
              </a:lnSpc>
              <a:spcAft>
                <a:spcPts val="800"/>
              </a:spcAft>
            </a:pPr>
            <a:r>
              <a:rPr lang="zh-CN" sz="2400" kern="100">
                <a:solidFill>
                  <a:srgbClr val="CC0000"/>
                </a:solidFill>
                <a:effectLst/>
                <a:latin typeface="Calibri" panose="020F0502020204030204" pitchFamily="34" charset="0"/>
                <a:ea typeface="Calibri" panose="020F0502020204030204" pitchFamily="34" charset="0"/>
              </a:rPr>
              <a:t>）</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17" name="Rectangle 4361">
            <a:extLst>
              <a:ext uri="{FF2B5EF4-FFF2-40B4-BE49-F238E27FC236}">
                <a16:creationId xmlns:a16="http://schemas.microsoft.com/office/drawing/2014/main" id="{1A403AE5-BA93-48CE-97E3-A4D95EBFF60F}"/>
              </a:ext>
            </a:extLst>
          </p:cNvPr>
          <p:cNvSpPr/>
          <p:nvPr/>
        </p:nvSpPr>
        <p:spPr>
          <a:xfrm>
            <a:off x="4072104" y="4848551"/>
            <a:ext cx="98911" cy="412241"/>
          </a:xfrm>
          <a:prstGeom prst="rect">
            <a:avLst/>
          </a:prstGeom>
          <a:ln>
            <a:noFill/>
          </a:ln>
        </p:spPr>
        <p:txBody>
          <a:bodyPr vert="horz" lIns="0" tIns="0" rIns="0" bIns="0" rtlCol="0">
            <a:noAutofit/>
          </a:bodyPr>
          <a:lstStyle/>
          <a:p>
            <a:pPr>
              <a:lnSpc>
                <a:spcPct val="107000"/>
              </a:lnSpc>
              <a:spcAft>
                <a:spcPts val="800"/>
              </a:spcAft>
            </a:pPr>
            <a:r>
              <a:rPr lang="zh-CN" sz="2400" kern="100">
                <a:solidFill>
                  <a:srgbClr val="CC0000"/>
                </a:solidFill>
                <a:effectLst/>
                <a:latin typeface="Calibri" panose="020F0502020204030204" pitchFamily="34" charset="0"/>
                <a:ea typeface="Calibri" panose="020F0502020204030204" pitchFamily="34" charset="0"/>
              </a:rPr>
              <a:t> </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65" name="Rectangle 4410">
            <a:extLst>
              <a:ext uri="{FF2B5EF4-FFF2-40B4-BE49-F238E27FC236}">
                <a16:creationId xmlns:a16="http://schemas.microsoft.com/office/drawing/2014/main" id="{0019D28D-8EDB-4A8D-A849-31B25713DAE4}"/>
              </a:ext>
            </a:extLst>
          </p:cNvPr>
          <p:cNvSpPr/>
          <p:nvPr/>
        </p:nvSpPr>
        <p:spPr>
          <a:xfrm>
            <a:off x="6227221" y="4161543"/>
            <a:ext cx="360000" cy="324000"/>
          </a:xfrm>
          <a:prstGeom prst="rect">
            <a:avLst/>
          </a:prstGeom>
          <a:ln w="41275">
            <a:solidFill>
              <a:schemeClr val="dk1"/>
            </a:solidFill>
          </a:ln>
        </p:spPr>
        <p:txBody>
          <a:bodyPr vert="horz" lIns="0" tIns="0" rIns="0" bIns="0" rtlCol="0" anchor="ctr" anchorCtr="1">
            <a:noAutofit/>
          </a:bodyPr>
          <a:lstStyle/>
          <a:p>
            <a:pPr>
              <a:lnSpc>
                <a:spcPct val="107000"/>
              </a:lnSpc>
              <a:spcAft>
                <a:spcPts val="800"/>
              </a:spcAft>
            </a:pPr>
            <a:r>
              <a:rPr lang="en-US" sz="2000" b="1" kern="100"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4</a:t>
            </a:r>
            <a:endParaRPr lang="zh-CN" sz="1100" kern="100" dirty="0">
              <a:solidFill>
                <a:srgbClr val="000000"/>
              </a:solidFill>
              <a:effectLst/>
              <a:latin typeface="Calibri" panose="020F0502020204030204" pitchFamily="34" charset="0"/>
              <a:ea typeface="Calibri" panose="020F0502020204030204" pitchFamily="34" charset="0"/>
            </a:endParaRPr>
          </a:p>
        </p:txBody>
      </p:sp>
      <p:sp>
        <p:nvSpPr>
          <p:cNvPr id="66" name="Rectangle 4411">
            <a:extLst>
              <a:ext uri="{FF2B5EF4-FFF2-40B4-BE49-F238E27FC236}">
                <a16:creationId xmlns:a16="http://schemas.microsoft.com/office/drawing/2014/main" id="{769820ED-A70D-47A6-9006-43E9DC92EC2A}"/>
              </a:ext>
            </a:extLst>
          </p:cNvPr>
          <p:cNvSpPr/>
          <p:nvPr/>
        </p:nvSpPr>
        <p:spPr>
          <a:xfrm>
            <a:off x="6419900" y="4162467"/>
            <a:ext cx="115900" cy="330269"/>
          </a:xfrm>
          <a:prstGeom prst="rect">
            <a:avLst/>
          </a:prstGeom>
          <a:ln>
            <a:noFill/>
          </a:ln>
        </p:spPr>
        <p:txBody>
          <a:bodyPr vert="horz" lIns="0" tIns="0" rIns="0" bIns="0" rtlCol="0" anchor="ctr" anchorCtr="1">
            <a:noAutofit/>
          </a:bodyPr>
          <a:lstStyle/>
          <a:p>
            <a:pPr>
              <a:lnSpc>
                <a:spcPct val="107000"/>
              </a:lnSpc>
              <a:spcAft>
                <a:spcPts val="800"/>
              </a:spcAft>
            </a:pPr>
            <a:r>
              <a:rPr lang="zh-CN" sz="2000" b="1" kern="100">
                <a:solidFill>
                  <a:srgbClr val="000000"/>
                </a:solidFill>
                <a:effectLst/>
                <a:latin typeface="Calibri" panose="020F0502020204030204" pitchFamily="34" charset="0"/>
                <a:ea typeface="Verdana" panose="020B0604030504040204" pitchFamily="34" charset="0"/>
                <a:cs typeface="Verdana" panose="020B0604030504040204" pitchFamily="34" charset="0"/>
              </a:rPr>
              <a:t> </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68" name="Rectangle 4414">
            <a:extLst>
              <a:ext uri="{FF2B5EF4-FFF2-40B4-BE49-F238E27FC236}">
                <a16:creationId xmlns:a16="http://schemas.microsoft.com/office/drawing/2014/main" id="{9EBBBB80-50A9-444F-AC20-335ADCF92009}"/>
              </a:ext>
            </a:extLst>
          </p:cNvPr>
          <p:cNvSpPr/>
          <p:nvPr/>
        </p:nvSpPr>
        <p:spPr>
          <a:xfrm>
            <a:off x="7675376" y="4160287"/>
            <a:ext cx="360000" cy="288000"/>
          </a:xfrm>
          <a:prstGeom prst="rect">
            <a:avLst/>
          </a:prstGeom>
          <a:ln w="41275">
            <a:solidFill>
              <a:schemeClr val="dk1"/>
            </a:solidFill>
          </a:ln>
        </p:spPr>
        <p:txBody>
          <a:bodyPr vert="horz" lIns="0" tIns="0" rIns="0" bIns="0" rtlCol="0" anchor="ctr" anchorCtr="1">
            <a:noAutofit/>
          </a:bodyPr>
          <a:lstStyle/>
          <a:p>
            <a:pPr>
              <a:lnSpc>
                <a:spcPct val="107000"/>
              </a:lnSpc>
              <a:spcAft>
                <a:spcPts val="800"/>
              </a:spcAft>
            </a:pPr>
            <a:r>
              <a:rPr lang="en-US" sz="2000" b="1" kern="100">
                <a:solidFill>
                  <a:srgbClr val="000000"/>
                </a:solidFill>
                <a:effectLst/>
                <a:latin typeface="Verdana" panose="020B0604030504040204" pitchFamily="34" charset="0"/>
                <a:ea typeface="Verdana" panose="020B0604030504040204" pitchFamily="34" charset="0"/>
                <a:cs typeface="Verdana" panose="020B0604030504040204" pitchFamily="34" charset="0"/>
              </a:rPr>
              <a:t>2</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69" name="Rectangle 4415">
            <a:extLst>
              <a:ext uri="{FF2B5EF4-FFF2-40B4-BE49-F238E27FC236}">
                <a16:creationId xmlns:a16="http://schemas.microsoft.com/office/drawing/2014/main" id="{7081DEF8-CAAD-4CED-BA93-D55A72EA2894}"/>
              </a:ext>
            </a:extLst>
          </p:cNvPr>
          <p:cNvSpPr/>
          <p:nvPr/>
        </p:nvSpPr>
        <p:spPr>
          <a:xfrm>
            <a:off x="7856727" y="4160287"/>
            <a:ext cx="115762" cy="329874"/>
          </a:xfrm>
          <a:prstGeom prst="rect">
            <a:avLst/>
          </a:prstGeom>
          <a:ln>
            <a:noFill/>
          </a:ln>
        </p:spPr>
        <p:txBody>
          <a:bodyPr vert="horz" lIns="0" tIns="0" rIns="0" bIns="0" rtlCol="0" anchor="ctr" anchorCtr="1">
            <a:noAutofit/>
          </a:bodyPr>
          <a:lstStyle/>
          <a:p>
            <a:pPr>
              <a:lnSpc>
                <a:spcPct val="107000"/>
              </a:lnSpc>
              <a:spcAft>
                <a:spcPts val="800"/>
              </a:spcAft>
            </a:pPr>
            <a:r>
              <a:rPr lang="zh-CN" sz="2000" b="1" kern="100">
                <a:solidFill>
                  <a:srgbClr val="000000"/>
                </a:solidFill>
                <a:effectLst/>
                <a:latin typeface="Calibri" panose="020F0502020204030204" pitchFamily="34" charset="0"/>
                <a:ea typeface="Verdana" panose="020B0604030504040204" pitchFamily="34" charset="0"/>
                <a:cs typeface="Verdana" panose="020B0604030504040204" pitchFamily="34" charset="0"/>
              </a:rPr>
              <a:t> </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71" name="Rectangle 4418">
            <a:extLst>
              <a:ext uri="{FF2B5EF4-FFF2-40B4-BE49-F238E27FC236}">
                <a16:creationId xmlns:a16="http://schemas.microsoft.com/office/drawing/2014/main" id="{F676A006-2912-4760-AF4D-22014A01613A}"/>
              </a:ext>
            </a:extLst>
          </p:cNvPr>
          <p:cNvSpPr/>
          <p:nvPr/>
        </p:nvSpPr>
        <p:spPr>
          <a:xfrm>
            <a:off x="6729006" y="4186828"/>
            <a:ext cx="360000" cy="288000"/>
          </a:xfrm>
          <a:prstGeom prst="rect">
            <a:avLst/>
          </a:prstGeom>
          <a:ln w="41275">
            <a:solidFill>
              <a:schemeClr val="dk1"/>
            </a:solidFill>
          </a:ln>
        </p:spPr>
        <p:txBody>
          <a:bodyPr vert="horz" lIns="0" tIns="0" rIns="0" bIns="0" rtlCol="0" anchor="ctr" anchorCtr="1">
            <a:noAutofit/>
          </a:bodyPr>
          <a:lstStyle/>
          <a:p>
            <a:pPr>
              <a:lnSpc>
                <a:spcPct val="107000"/>
              </a:lnSpc>
              <a:spcAft>
                <a:spcPts val="800"/>
              </a:spcAft>
            </a:pPr>
            <a:r>
              <a:rPr lang="en-US" sz="2000" b="1" kern="100"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5</a:t>
            </a:r>
            <a:endParaRPr lang="zh-CN" sz="1100" kern="100" dirty="0">
              <a:solidFill>
                <a:srgbClr val="000000"/>
              </a:solidFill>
              <a:effectLst/>
              <a:latin typeface="Calibri" panose="020F0502020204030204" pitchFamily="34" charset="0"/>
              <a:ea typeface="Calibri" panose="020F0502020204030204" pitchFamily="34" charset="0"/>
            </a:endParaRPr>
          </a:p>
        </p:txBody>
      </p:sp>
      <p:sp>
        <p:nvSpPr>
          <p:cNvPr id="72" name="Rectangle 4419">
            <a:extLst>
              <a:ext uri="{FF2B5EF4-FFF2-40B4-BE49-F238E27FC236}">
                <a16:creationId xmlns:a16="http://schemas.microsoft.com/office/drawing/2014/main" id="{7B14FACF-02C7-4D07-B910-1D723100E9D1}"/>
              </a:ext>
            </a:extLst>
          </p:cNvPr>
          <p:cNvSpPr/>
          <p:nvPr/>
        </p:nvSpPr>
        <p:spPr>
          <a:xfrm>
            <a:off x="6910357" y="4186828"/>
            <a:ext cx="115761" cy="329874"/>
          </a:xfrm>
          <a:prstGeom prst="rect">
            <a:avLst/>
          </a:prstGeom>
          <a:ln>
            <a:noFill/>
          </a:ln>
        </p:spPr>
        <p:txBody>
          <a:bodyPr vert="horz" lIns="0" tIns="0" rIns="0" bIns="0" rtlCol="0" anchor="ctr" anchorCtr="1">
            <a:noAutofit/>
          </a:bodyPr>
          <a:lstStyle/>
          <a:p>
            <a:pPr>
              <a:lnSpc>
                <a:spcPct val="107000"/>
              </a:lnSpc>
              <a:spcAft>
                <a:spcPts val="800"/>
              </a:spcAft>
            </a:pPr>
            <a:r>
              <a:rPr lang="zh-CN" sz="2000" b="1" kern="100">
                <a:solidFill>
                  <a:srgbClr val="000000"/>
                </a:solidFill>
                <a:effectLst/>
                <a:latin typeface="Calibri" panose="020F0502020204030204" pitchFamily="34" charset="0"/>
                <a:ea typeface="Verdana" panose="020B0604030504040204" pitchFamily="34" charset="0"/>
                <a:cs typeface="Verdana" panose="020B0604030504040204" pitchFamily="34" charset="0"/>
              </a:rPr>
              <a:t> </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74" name="Rectangle 4422">
            <a:extLst>
              <a:ext uri="{FF2B5EF4-FFF2-40B4-BE49-F238E27FC236}">
                <a16:creationId xmlns:a16="http://schemas.microsoft.com/office/drawing/2014/main" id="{6A4B4DF4-0CE3-4920-8EAB-DF8F6D310AD3}"/>
              </a:ext>
            </a:extLst>
          </p:cNvPr>
          <p:cNvSpPr/>
          <p:nvPr/>
        </p:nvSpPr>
        <p:spPr>
          <a:xfrm>
            <a:off x="8214219" y="4172244"/>
            <a:ext cx="360000" cy="288000"/>
          </a:xfrm>
          <a:prstGeom prst="rect">
            <a:avLst/>
          </a:prstGeom>
          <a:ln w="41275">
            <a:solidFill>
              <a:schemeClr val="dk1"/>
            </a:solidFill>
          </a:ln>
        </p:spPr>
        <p:txBody>
          <a:bodyPr vert="horz" lIns="0" tIns="0" rIns="0" bIns="0" rtlCol="0" anchor="ctr" anchorCtr="1">
            <a:noAutofit/>
          </a:bodyPr>
          <a:lstStyle/>
          <a:p>
            <a:pPr>
              <a:lnSpc>
                <a:spcPct val="107000"/>
              </a:lnSpc>
              <a:spcAft>
                <a:spcPts val="800"/>
              </a:spcAft>
            </a:pPr>
            <a:r>
              <a:rPr lang="en-US" sz="2000" b="1" kern="100">
                <a:solidFill>
                  <a:srgbClr val="000000"/>
                </a:solidFill>
                <a:effectLst/>
                <a:latin typeface="Verdana" panose="020B0604030504040204" pitchFamily="34" charset="0"/>
                <a:ea typeface="Verdana" panose="020B0604030504040204" pitchFamily="34" charset="0"/>
                <a:cs typeface="Verdana" panose="020B0604030504040204" pitchFamily="34" charset="0"/>
              </a:rPr>
              <a:t>6</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75" name="Rectangle 4423">
            <a:extLst>
              <a:ext uri="{FF2B5EF4-FFF2-40B4-BE49-F238E27FC236}">
                <a16:creationId xmlns:a16="http://schemas.microsoft.com/office/drawing/2014/main" id="{CEFBD4F0-A414-4539-BCD7-EE00450FB9D7}"/>
              </a:ext>
            </a:extLst>
          </p:cNvPr>
          <p:cNvSpPr/>
          <p:nvPr/>
        </p:nvSpPr>
        <p:spPr>
          <a:xfrm>
            <a:off x="8395569" y="4172244"/>
            <a:ext cx="360000" cy="288000"/>
          </a:xfrm>
          <a:prstGeom prst="rect">
            <a:avLst/>
          </a:prstGeom>
          <a:ln>
            <a:noFill/>
          </a:ln>
        </p:spPr>
        <p:txBody>
          <a:bodyPr vert="horz" lIns="0" tIns="0" rIns="0" bIns="0" rtlCol="0" anchor="ctr" anchorCtr="1">
            <a:noAutofit/>
          </a:bodyPr>
          <a:lstStyle/>
          <a:p>
            <a:pPr>
              <a:lnSpc>
                <a:spcPct val="107000"/>
              </a:lnSpc>
              <a:spcAft>
                <a:spcPts val="800"/>
              </a:spcAft>
            </a:pPr>
            <a:r>
              <a:rPr lang="zh-CN" sz="2000" b="1" kern="100">
                <a:solidFill>
                  <a:srgbClr val="000000"/>
                </a:solidFill>
                <a:effectLst/>
                <a:latin typeface="Calibri" panose="020F0502020204030204" pitchFamily="34" charset="0"/>
                <a:ea typeface="Verdana" panose="020B0604030504040204" pitchFamily="34" charset="0"/>
                <a:cs typeface="Verdana" panose="020B0604030504040204" pitchFamily="34" charset="0"/>
              </a:rPr>
              <a:t> </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77" name="Rectangle 4426">
            <a:extLst>
              <a:ext uri="{FF2B5EF4-FFF2-40B4-BE49-F238E27FC236}">
                <a16:creationId xmlns:a16="http://schemas.microsoft.com/office/drawing/2014/main" id="{3521C510-C589-47AF-A535-95D6600F77C5}"/>
              </a:ext>
            </a:extLst>
          </p:cNvPr>
          <p:cNvSpPr/>
          <p:nvPr/>
        </p:nvSpPr>
        <p:spPr>
          <a:xfrm>
            <a:off x="7238639" y="4164605"/>
            <a:ext cx="360000" cy="288000"/>
          </a:xfrm>
          <a:prstGeom prst="rect">
            <a:avLst/>
          </a:prstGeom>
          <a:ln w="41275">
            <a:solidFill>
              <a:schemeClr val="dk1"/>
            </a:solidFill>
          </a:ln>
        </p:spPr>
        <p:txBody>
          <a:bodyPr vert="horz" lIns="0" tIns="0" rIns="0" bIns="0" rtlCol="0" anchor="ctr" anchorCtr="1">
            <a:noAutofit/>
          </a:bodyPr>
          <a:lstStyle/>
          <a:p>
            <a:pPr>
              <a:lnSpc>
                <a:spcPct val="107000"/>
              </a:lnSpc>
              <a:spcAft>
                <a:spcPts val="800"/>
              </a:spcAft>
            </a:pPr>
            <a:r>
              <a:rPr lang="en-US" sz="2000" b="1" kern="100">
                <a:solidFill>
                  <a:srgbClr val="000000"/>
                </a:solidFill>
                <a:effectLst/>
                <a:latin typeface="Verdana" panose="020B0604030504040204" pitchFamily="34" charset="0"/>
                <a:ea typeface="Verdana" panose="020B0604030504040204" pitchFamily="34" charset="0"/>
                <a:cs typeface="Verdana" panose="020B0604030504040204" pitchFamily="34" charset="0"/>
              </a:rPr>
              <a:t>8</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78" name="Rectangle 4427">
            <a:extLst>
              <a:ext uri="{FF2B5EF4-FFF2-40B4-BE49-F238E27FC236}">
                <a16:creationId xmlns:a16="http://schemas.microsoft.com/office/drawing/2014/main" id="{4DA3D2FB-7861-46A3-B145-7FB518E5A0E3}"/>
              </a:ext>
            </a:extLst>
          </p:cNvPr>
          <p:cNvSpPr/>
          <p:nvPr/>
        </p:nvSpPr>
        <p:spPr>
          <a:xfrm>
            <a:off x="7419989" y="4164605"/>
            <a:ext cx="115761" cy="329874"/>
          </a:xfrm>
          <a:prstGeom prst="rect">
            <a:avLst/>
          </a:prstGeom>
          <a:ln>
            <a:noFill/>
          </a:ln>
        </p:spPr>
        <p:txBody>
          <a:bodyPr vert="horz" lIns="0" tIns="0" rIns="0" bIns="0" rtlCol="0" anchor="ctr" anchorCtr="1">
            <a:noAutofit/>
          </a:bodyPr>
          <a:lstStyle/>
          <a:p>
            <a:pPr>
              <a:lnSpc>
                <a:spcPct val="107000"/>
              </a:lnSpc>
              <a:spcAft>
                <a:spcPts val="800"/>
              </a:spcAft>
            </a:pPr>
            <a:r>
              <a:rPr lang="zh-CN" sz="2000" b="1" kern="100">
                <a:solidFill>
                  <a:srgbClr val="000000"/>
                </a:solidFill>
                <a:effectLst/>
                <a:latin typeface="Calibri" panose="020F0502020204030204" pitchFamily="34" charset="0"/>
                <a:ea typeface="Verdana" panose="020B0604030504040204" pitchFamily="34" charset="0"/>
                <a:cs typeface="Verdana" panose="020B0604030504040204" pitchFamily="34" charset="0"/>
              </a:rPr>
              <a:t> </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80" name="Rectangle 4430">
            <a:extLst>
              <a:ext uri="{FF2B5EF4-FFF2-40B4-BE49-F238E27FC236}">
                <a16:creationId xmlns:a16="http://schemas.microsoft.com/office/drawing/2014/main" id="{172D4204-6817-452F-91C6-493A09BF4028}"/>
              </a:ext>
            </a:extLst>
          </p:cNvPr>
          <p:cNvSpPr/>
          <p:nvPr/>
        </p:nvSpPr>
        <p:spPr>
          <a:xfrm>
            <a:off x="9217864" y="4178828"/>
            <a:ext cx="360000" cy="288000"/>
          </a:xfrm>
          <a:prstGeom prst="rect">
            <a:avLst/>
          </a:prstGeom>
          <a:ln w="41275">
            <a:solidFill>
              <a:schemeClr val="dk1"/>
            </a:solidFill>
          </a:ln>
        </p:spPr>
        <p:txBody>
          <a:bodyPr vert="horz" lIns="0" tIns="0" rIns="0" bIns="0" rtlCol="0" anchor="ctr" anchorCtr="1">
            <a:noAutofit/>
          </a:bodyPr>
          <a:lstStyle/>
          <a:p>
            <a:pPr>
              <a:lnSpc>
                <a:spcPct val="107000"/>
              </a:lnSpc>
              <a:spcAft>
                <a:spcPts val="800"/>
              </a:spcAft>
            </a:pPr>
            <a:r>
              <a:rPr lang="en-US" sz="2000" b="1" kern="100">
                <a:solidFill>
                  <a:srgbClr val="000000"/>
                </a:solidFill>
                <a:effectLst/>
                <a:latin typeface="Verdana" panose="020B0604030504040204" pitchFamily="34" charset="0"/>
                <a:ea typeface="Verdana" panose="020B0604030504040204" pitchFamily="34" charset="0"/>
                <a:cs typeface="Verdana" panose="020B0604030504040204" pitchFamily="34" charset="0"/>
              </a:rPr>
              <a:t>1</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81" name="Rectangle 4431">
            <a:extLst>
              <a:ext uri="{FF2B5EF4-FFF2-40B4-BE49-F238E27FC236}">
                <a16:creationId xmlns:a16="http://schemas.microsoft.com/office/drawing/2014/main" id="{84A9BCF9-F192-4365-BD0D-CFC54027F1AF}"/>
              </a:ext>
            </a:extLst>
          </p:cNvPr>
          <p:cNvSpPr/>
          <p:nvPr/>
        </p:nvSpPr>
        <p:spPr>
          <a:xfrm>
            <a:off x="9399214" y="4178828"/>
            <a:ext cx="115762" cy="329874"/>
          </a:xfrm>
          <a:prstGeom prst="rect">
            <a:avLst/>
          </a:prstGeom>
          <a:ln>
            <a:noFill/>
          </a:ln>
        </p:spPr>
        <p:txBody>
          <a:bodyPr vert="horz" lIns="0" tIns="0" rIns="0" bIns="0" rtlCol="0" anchor="ctr" anchorCtr="1">
            <a:noAutofit/>
          </a:bodyPr>
          <a:lstStyle/>
          <a:p>
            <a:pPr>
              <a:lnSpc>
                <a:spcPct val="107000"/>
              </a:lnSpc>
              <a:spcAft>
                <a:spcPts val="800"/>
              </a:spcAft>
            </a:pPr>
            <a:r>
              <a:rPr lang="zh-CN" sz="2000" b="1" kern="100">
                <a:solidFill>
                  <a:srgbClr val="000000"/>
                </a:solidFill>
                <a:effectLst/>
                <a:latin typeface="Calibri" panose="020F0502020204030204" pitchFamily="34" charset="0"/>
                <a:ea typeface="Verdana" panose="020B0604030504040204" pitchFamily="34" charset="0"/>
                <a:cs typeface="Verdana" panose="020B0604030504040204" pitchFamily="34" charset="0"/>
              </a:rPr>
              <a:t> </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93" name="Rectangle 4446">
            <a:extLst>
              <a:ext uri="{FF2B5EF4-FFF2-40B4-BE49-F238E27FC236}">
                <a16:creationId xmlns:a16="http://schemas.microsoft.com/office/drawing/2014/main" id="{906CEC04-7C94-4339-91DB-516F8FCAC6C9}"/>
              </a:ext>
            </a:extLst>
          </p:cNvPr>
          <p:cNvSpPr/>
          <p:nvPr/>
        </p:nvSpPr>
        <p:spPr>
          <a:xfrm>
            <a:off x="8687530" y="4145684"/>
            <a:ext cx="360000" cy="288000"/>
          </a:xfrm>
          <a:prstGeom prst="rect">
            <a:avLst/>
          </a:prstGeom>
          <a:ln w="41275">
            <a:solidFill>
              <a:schemeClr val="dk1"/>
            </a:solidFill>
          </a:ln>
        </p:spPr>
        <p:txBody>
          <a:bodyPr vert="horz" lIns="0" tIns="0" rIns="0" bIns="0" rtlCol="0" anchor="ctr" anchorCtr="1">
            <a:noAutofit/>
          </a:bodyPr>
          <a:lstStyle/>
          <a:p>
            <a:pPr>
              <a:lnSpc>
                <a:spcPct val="107000"/>
              </a:lnSpc>
              <a:spcAft>
                <a:spcPts val="800"/>
              </a:spcAft>
            </a:pPr>
            <a:r>
              <a:rPr lang="en-US" sz="2000" b="1" kern="100"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9</a:t>
            </a:r>
            <a:endParaRPr lang="zh-CN" sz="1100" kern="100" dirty="0">
              <a:solidFill>
                <a:srgbClr val="000000"/>
              </a:solidFill>
              <a:effectLst/>
              <a:latin typeface="Calibri" panose="020F0502020204030204" pitchFamily="34" charset="0"/>
              <a:ea typeface="Calibri" panose="020F0502020204030204" pitchFamily="34" charset="0"/>
            </a:endParaRPr>
          </a:p>
        </p:txBody>
      </p:sp>
      <p:sp>
        <p:nvSpPr>
          <p:cNvPr id="94" name="Rectangle 4447">
            <a:extLst>
              <a:ext uri="{FF2B5EF4-FFF2-40B4-BE49-F238E27FC236}">
                <a16:creationId xmlns:a16="http://schemas.microsoft.com/office/drawing/2014/main" id="{D4C2C200-0E86-46A7-AC79-59561DADD600}"/>
              </a:ext>
            </a:extLst>
          </p:cNvPr>
          <p:cNvSpPr/>
          <p:nvPr/>
        </p:nvSpPr>
        <p:spPr>
          <a:xfrm>
            <a:off x="8868881" y="4145684"/>
            <a:ext cx="115762" cy="329874"/>
          </a:xfrm>
          <a:prstGeom prst="rect">
            <a:avLst/>
          </a:prstGeom>
          <a:ln>
            <a:noFill/>
          </a:ln>
        </p:spPr>
        <p:txBody>
          <a:bodyPr vert="horz" lIns="0" tIns="0" rIns="0" bIns="0" rtlCol="0" anchor="ctr" anchorCtr="1">
            <a:noAutofit/>
          </a:bodyPr>
          <a:lstStyle/>
          <a:p>
            <a:pPr>
              <a:lnSpc>
                <a:spcPct val="107000"/>
              </a:lnSpc>
              <a:spcAft>
                <a:spcPts val="800"/>
              </a:spcAft>
            </a:pPr>
            <a:r>
              <a:rPr lang="zh-CN" sz="2000" b="1" kern="100">
                <a:solidFill>
                  <a:srgbClr val="000000"/>
                </a:solidFill>
                <a:effectLst/>
                <a:latin typeface="Calibri" panose="020F0502020204030204" pitchFamily="34" charset="0"/>
                <a:ea typeface="Verdana" panose="020B0604030504040204" pitchFamily="34" charset="0"/>
                <a:cs typeface="Verdana" panose="020B0604030504040204" pitchFamily="34" charset="0"/>
              </a:rPr>
              <a:t> </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95" name="Rectangle 4448">
            <a:extLst>
              <a:ext uri="{FF2B5EF4-FFF2-40B4-BE49-F238E27FC236}">
                <a16:creationId xmlns:a16="http://schemas.microsoft.com/office/drawing/2014/main" id="{29BCD6F2-E59D-4404-A1E0-9F2BBC83CF1A}"/>
              </a:ext>
            </a:extLst>
          </p:cNvPr>
          <p:cNvSpPr/>
          <p:nvPr/>
        </p:nvSpPr>
        <p:spPr>
          <a:xfrm>
            <a:off x="9715940" y="4193559"/>
            <a:ext cx="360000" cy="288000"/>
          </a:xfrm>
          <a:prstGeom prst="rect">
            <a:avLst/>
          </a:prstGeom>
          <a:ln w="41275">
            <a:solidFill>
              <a:schemeClr val="dk1"/>
            </a:solidFill>
          </a:ln>
        </p:spPr>
        <p:txBody>
          <a:bodyPr vert="horz" lIns="0" tIns="0" rIns="0" bIns="0" rtlCol="0" anchor="ctr" anchorCtr="1">
            <a:noAutofit/>
          </a:bodyPr>
          <a:lstStyle/>
          <a:p>
            <a:pPr>
              <a:lnSpc>
                <a:spcPct val="107000"/>
              </a:lnSpc>
              <a:spcAft>
                <a:spcPts val="800"/>
              </a:spcAft>
            </a:pPr>
            <a:r>
              <a:rPr lang="en-US" sz="2000" b="1" kern="100">
                <a:solidFill>
                  <a:srgbClr val="000000"/>
                </a:solidFill>
                <a:effectLst/>
                <a:latin typeface="Verdana" panose="020B0604030504040204" pitchFamily="34" charset="0"/>
                <a:ea typeface="Verdana" panose="020B0604030504040204" pitchFamily="34" charset="0"/>
                <a:cs typeface="Verdana" panose="020B0604030504040204" pitchFamily="34" charset="0"/>
              </a:rPr>
              <a:t>3</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96" name="Rectangle 4449">
            <a:extLst>
              <a:ext uri="{FF2B5EF4-FFF2-40B4-BE49-F238E27FC236}">
                <a16:creationId xmlns:a16="http://schemas.microsoft.com/office/drawing/2014/main" id="{E9E168E8-AD2D-4185-BA57-6EE3A86B6037}"/>
              </a:ext>
            </a:extLst>
          </p:cNvPr>
          <p:cNvSpPr/>
          <p:nvPr/>
        </p:nvSpPr>
        <p:spPr>
          <a:xfrm>
            <a:off x="9897291" y="4193559"/>
            <a:ext cx="115762" cy="329874"/>
          </a:xfrm>
          <a:prstGeom prst="rect">
            <a:avLst/>
          </a:prstGeom>
          <a:ln>
            <a:noFill/>
          </a:ln>
        </p:spPr>
        <p:txBody>
          <a:bodyPr vert="horz" lIns="0" tIns="0" rIns="0" bIns="0" rtlCol="0" anchor="ctr" anchorCtr="1">
            <a:noAutofit/>
          </a:bodyPr>
          <a:lstStyle/>
          <a:p>
            <a:pPr>
              <a:lnSpc>
                <a:spcPct val="107000"/>
              </a:lnSpc>
              <a:spcAft>
                <a:spcPts val="800"/>
              </a:spcAft>
            </a:pPr>
            <a:r>
              <a:rPr lang="zh-CN" sz="2000" b="1" kern="100">
                <a:solidFill>
                  <a:srgbClr val="000000"/>
                </a:solidFill>
                <a:effectLst/>
                <a:latin typeface="Calibri" panose="020F0502020204030204" pitchFamily="34" charset="0"/>
                <a:ea typeface="Verdana" panose="020B0604030504040204" pitchFamily="34" charset="0"/>
                <a:cs typeface="Verdana" panose="020B0604030504040204" pitchFamily="34" charset="0"/>
              </a:rPr>
              <a:t> </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97" name="Rectangle 4450">
            <a:extLst>
              <a:ext uri="{FF2B5EF4-FFF2-40B4-BE49-F238E27FC236}">
                <a16:creationId xmlns:a16="http://schemas.microsoft.com/office/drawing/2014/main" id="{CBB8BBF5-3BE8-47AC-9841-7F86206A6C3F}"/>
              </a:ext>
            </a:extLst>
          </p:cNvPr>
          <p:cNvSpPr/>
          <p:nvPr/>
        </p:nvSpPr>
        <p:spPr>
          <a:xfrm>
            <a:off x="10184045" y="4193559"/>
            <a:ext cx="360000" cy="288000"/>
          </a:xfrm>
          <a:prstGeom prst="rect">
            <a:avLst/>
          </a:prstGeom>
          <a:ln w="41275">
            <a:solidFill>
              <a:schemeClr val="dk1"/>
            </a:solidFill>
          </a:ln>
        </p:spPr>
        <p:txBody>
          <a:bodyPr vert="horz" lIns="0" tIns="0" rIns="0" bIns="0" rtlCol="0" anchor="ctr" anchorCtr="1">
            <a:noAutofit/>
          </a:bodyPr>
          <a:lstStyle/>
          <a:p>
            <a:pPr>
              <a:lnSpc>
                <a:spcPct val="107000"/>
              </a:lnSpc>
              <a:spcAft>
                <a:spcPts val="800"/>
              </a:spcAft>
            </a:pPr>
            <a:r>
              <a:rPr lang="en-US" sz="2000" b="1" kern="100">
                <a:solidFill>
                  <a:srgbClr val="000000"/>
                </a:solidFill>
                <a:effectLst/>
                <a:latin typeface="Verdana" panose="020B0604030504040204" pitchFamily="34" charset="0"/>
                <a:ea typeface="Verdana" panose="020B0604030504040204" pitchFamily="34" charset="0"/>
                <a:cs typeface="Verdana" panose="020B0604030504040204" pitchFamily="34" charset="0"/>
              </a:rPr>
              <a:t>8</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98" name="Rectangle 4451">
            <a:extLst>
              <a:ext uri="{FF2B5EF4-FFF2-40B4-BE49-F238E27FC236}">
                <a16:creationId xmlns:a16="http://schemas.microsoft.com/office/drawing/2014/main" id="{9E79C6A5-1DD5-44B2-9845-A0CA46115426}"/>
              </a:ext>
            </a:extLst>
          </p:cNvPr>
          <p:cNvSpPr/>
          <p:nvPr/>
        </p:nvSpPr>
        <p:spPr>
          <a:xfrm>
            <a:off x="10365396" y="4193559"/>
            <a:ext cx="115762" cy="329874"/>
          </a:xfrm>
          <a:prstGeom prst="rect">
            <a:avLst/>
          </a:prstGeom>
          <a:ln>
            <a:noFill/>
          </a:ln>
        </p:spPr>
        <p:txBody>
          <a:bodyPr vert="horz" lIns="0" tIns="0" rIns="0" bIns="0" rtlCol="0" anchor="ctr" anchorCtr="1">
            <a:noAutofit/>
          </a:bodyPr>
          <a:lstStyle/>
          <a:p>
            <a:pPr>
              <a:lnSpc>
                <a:spcPct val="107000"/>
              </a:lnSpc>
              <a:spcAft>
                <a:spcPts val="800"/>
              </a:spcAft>
            </a:pPr>
            <a:r>
              <a:rPr lang="zh-CN" sz="2000" b="1" kern="100">
                <a:solidFill>
                  <a:srgbClr val="000000"/>
                </a:solidFill>
                <a:effectLst/>
                <a:latin typeface="Calibri" panose="020F0502020204030204" pitchFamily="34" charset="0"/>
                <a:ea typeface="Verdana" panose="020B0604030504040204" pitchFamily="34" charset="0"/>
                <a:cs typeface="Verdana" panose="020B0604030504040204" pitchFamily="34" charset="0"/>
              </a:rPr>
              <a:t> </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101" name="Rectangle 4454">
            <a:extLst>
              <a:ext uri="{FF2B5EF4-FFF2-40B4-BE49-F238E27FC236}">
                <a16:creationId xmlns:a16="http://schemas.microsoft.com/office/drawing/2014/main" id="{93388A00-DB3B-4A28-AC54-A0DA65DBBADF}"/>
              </a:ext>
            </a:extLst>
          </p:cNvPr>
          <p:cNvSpPr/>
          <p:nvPr/>
        </p:nvSpPr>
        <p:spPr>
          <a:xfrm>
            <a:off x="2100753" y="2328570"/>
            <a:ext cx="925053" cy="412241"/>
          </a:xfrm>
          <a:prstGeom prst="rect">
            <a:avLst/>
          </a:prstGeom>
          <a:ln>
            <a:noFill/>
          </a:ln>
        </p:spPr>
        <p:txBody>
          <a:bodyPr vert="horz" lIns="0" tIns="0" rIns="0" bIns="0" rtlCol="0">
            <a:noAutofit/>
          </a:bodyPr>
          <a:lstStyle/>
          <a:p>
            <a:pPr>
              <a:lnSpc>
                <a:spcPct val="107000"/>
              </a:lnSpc>
              <a:spcAft>
                <a:spcPts val="800"/>
              </a:spcAft>
            </a:pPr>
            <a:r>
              <a:rPr lang="en-US" sz="2400" kern="100" spc="10">
                <a:solidFill>
                  <a:srgbClr val="CC0000"/>
                </a:solidFill>
                <a:effectLst/>
                <a:latin typeface="Calibri" panose="020F0502020204030204" pitchFamily="34" charset="0"/>
                <a:ea typeface="Calibri" panose="020F0502020204030204" pitchFamily="34" charset="0"/>
              </a:rPr>
              <a:t>MAX</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102" name="Rectangle 4455">
            <a:extLst>
              <a:ext uri="{FF2B5EF4-FFF2-40B4-BE49-F238E27FC236}">
                <a16:creationId xmlns:a16="http://schemas.microsoft.com/office/drawing/2014/main" id="{20A4FAFD-7399-4FE9-8AA5-1AFBA5DC3856}"/>
              </a:ext>
            </a:extLst>
          </p:cNvPr>
          <p:cNvSpPr/>
          <p:nvPr/>
        </p:nvSpPr>
        <p:spPr>
          <a:xfrm>
            <a:off x="2797196" y="2328570"/>
            <a:ext cx="98911" cy="412241"/>
          </a:xfrm>
          <a:prstGeom prst="rect">
            <a:avLst/>
          </a:prstGeom>
          <a:ln>
            <a:noFill/>
          </a:ln>
        </p:spPr>
        <p:txBody>
          <a:bodyPr vert="horz" lIns="0" tIns="0" rIns="0" bIns="0" rtlCol="0">
            <a:noAutofit/>
          </a:bodyPr>
          <a:lstStyle/>
          <a:p>
            <a:pPr>
              <a:lnSpc>
                <a:spcPct val="107000"/>
              </a:lnSpc>
              <a:spcAft>
                <a:spcPts val="800"/>
              </a:spcAft>
            </a:pPr>
            <a:r>
              <a:rPr lang="zh-CN" sz="2400" kern="100">
                <a:solidFill>
                  <a:srgbClr val="CC0000"/>
                </a:solidFill>
                <a:effectLst/>
                <a:latin typeface="Calibri" panose="020F0502020204030204" pitchFamily="34" charset="0"/>
                <a:ea typeface="Calibri" panose="020F0502020204030204" pitchFamily="34" charset="0"/>
              </a:rPr>
              <a:t> </a:t>
            </a:r>
            <a:endParaRPr lang="zh-CN" sz="1100" kern="100">
              <a:solidFill>
                <a:srgbClr val="000000"/>
              </a:solidFill>
              <a:effectLst/>
              <a:latin typeface="Calibri" panose="020F0502020204030204" pitchFamily="34" charset="0"/>
              <a:ea typeface="Calibri" panose="020F0502020204030204" pitchFamily="34" charset="0"/>
            </a:endParaRPr>
          </a:p>
        </p:txBody>
      </p:sp>
      <p:grpSp>
        <p:nvGrpSpPr>
          <p:cNvPr id="105" name="Group 31532">
            <a:extLst>
              <a:ext uri="{FF2B5EF4-FFF2-40B4-BE49-F238E27FC236}">
                <a16:creationId xmlns:a16="http://schemas.microsoft.com/office/drawing/2014/main" id="{7DF36130-A08B-4D07-84AC-802C3FCDFBE9}"/>
              </a:ext>
            </a:extLst>
          </p:cNvPr>
          <p:cNvGrpSpPr/>
          <p:nvPr/>
        </p:nvGrpSpPr>
        <p:grpSpPr>
          <a:xfrm>
            <a:off x="1665213" y="2310170"/>
            <a:ext cx="8886974" cy="3188335"/>
            <a:chOff x="0" y="0"/>
            <a:chExt cx="8887085" cy="3188690"/>
          </a:xfrm>
        </p:grpSpPr>
        <p:sp>
          <p:nvSpPr>
            <p:cNvPr id="106" name="Shape 4471">
              <a:extLst>
                <a:ext uri="{FF2B5EF4-FFF2-40B4-BE49-F238E27FC236}">
                  <a16:creationId xmlns:a16="http://schemas.microsoft.com/office/drawing/2014/main" id="{B81366AB-FFDC-448B-8F12-C8020C8EABEC}"/>
                </a:ext>
              </a:extLst>
            </p:cNvPr>
            <p:cNvSpPr/>
            <p:nvPr/>
          </p:nvSpPr>
          <p:spPr>
            <a:xfrm>
              <a:off x="4738561" y="782713"/>
              <a:ext cx="3979037" cy="742315"/>
            </a:xfrm>
            <a:custGeom>
              <a:avLst/>
              <a:gdLst/>
              <a:ahLst/>
              <a:cxnLst/>
              <a:rect l="0" t="0" r="0" b="0"/>
              <a:pathLst>
                <a:path w="3979037" h="742315">
                  <a:moveTo>
                    <a:pt x="1626362" y="9398"/>
                  </a:moveTo>
                  <a:cubicBezTo>
                    <a:pt x="2121662" y="16637"/>
                    <a:pt x="3245612" y="0"/>
                    <a:pt x="3612261" y="66548"/>
                  </a:cubicBezTo>
                  <a:cubicBezTo>
                    <a:pt x="3979037" y="133223"/>
                    <a:pt x="3855212" y="290195"/>
                    <a:pt x="3812286" y="394970"/>
                  </a:cubicBezTo>
                  <a:cubicBezTo>
                    <a:pt x="3769487" y="499618"/>
                    <a:pt x="3850386" y="647192"/>
                    <a:pt x="3355086" y="694690"/>
                  </a:cubicBezTo>
                  <a:cubicBezTo>
                    <a:pt x="2859786" y="742315"/>
                    <a:pt x="1381125" y="697103"/>
                    <a:pt x="840486" y="680466"/>
                  </a:cubicBezTo>
                  <a:cubicBezTo>
                    <a:pt x="299974" y="663829"/>
                    <a:pt x="223774" y="685165"/>
                    <a:pt x="111887" y="594741"/>
                  </a:cubicBezTo>
                  <a:cubicBezTo>
                    <a:pt x="0" y="504444"/>
                    <a:pt x="80899" y="233172"/>
                    <a:pt x="169037" y="137922"/>
                  </a:cubicBezTo>
                  <a:cubicBezTo>
                    <a:pt x="257175" y="42799"/>
                    <a:pt x="397637" y="45212"/>
                    <a:pt x="640461" y="23749"/>
                  </a:cubicBezTo>
                  <a:lnTo>
                    <a:pt x="1626362" y="9398"/>
                  </a:lnTo>
                  <a:close/>
                </a:path>
              </a:pathLst>
            </a:custGeom>
            <a:ln w="0" cap="flat">
              <a:miter lim="127000"/>
            </a:ln>
          </p:spPr>
          <p:style>
            <a:lnRef idx="0">
              <a:srgbClr val="000000">
                <a:alpha val="0"/>
              </a:srgbClr>
            </a:lnRef>
            <a:fillRef idx="1">
              <a:srgbClr val="A3B2C1"/>
            </a:fillRef>
            <a:effectRef idx="0">
              <a:scrgbClr r="0" g="0" b="0"/>
            </a:effectRef>
            <a:fontRef idx="none"/>
          </p:style>
          <p:txBody>
            <a:bodyPr/>
            <a:lstStyle/>
            <a:p>
              <a:endParaRPr lang="zh-CN" altLang="en-US"/>
            </a:p>
          </p:txBody>
        </p:sp>
        <p:sp>
          <p:nvSpPr>
            <p:cNvPr id="107" name="Shape 4472">
              <a:extLst>
                <a:ext uri="{FF2B5EF4-FFF2-40B4-BE49-F238E27FC236}">
                  <a16:creationId xmlns:a16="http://schemas.microsoft.com/office/drawing/2014/main" id="{5EEE541A-4164-491E-8507-433B83F73460}"/>
                </a:ext>
              </a:extLst>
            </p:cNvPr>
            <p:cNvSpPr/>
            <p:nvPr/>
          </p:nvSpPr>
          <p:spPr>
            <a:xfrm>
              <a:off x="4738561" y="782713"/>
              <a:ext cx="3979037" cy="742315"/>
            </a:xfrm>
            <a:custGeom>
              <a:avLst/>
              <a:gdLst/>
              <a:ahLst/>
              <a:cxnLst/>
              <a:rect l="0" t="0" r="0" b="0"/>
              <a:pathLst>
                <a:path w="3979037" h="742315">
                  <a:moveTo>
                    <a:pt x="1626362" y="9398"/>
                  </a:moveTo>
                  <a:lnTo>
                    <a:pt x="640461" y="23749"/>
                  </a:lnTo>
                  <a:cubicBezTo>
                    <a:pt x="397637" y="45212"/>
                    <a:pt x="257175" y="42799"/>
                    <a:pt x="169037" y="137922"/>
                  </a:cubicBezTo>
                  <a:cubicBezTo>
                    <a:pt x="80899" y="233172"/>
                    <a:pt x="0" y="504444"/>
                    <a:pt x="111887" y="594741"/>
                  </a:cubicBezTo>
                  <a:cubicBezTo>
                    <a:pt x="223774" y="685165"/>
                    <a:pt x="299974" y="663829"/>
                    <a:pt x="840486" y="680466"/>
                  </a:cubicBezTo>
                  <a:cubicBezTo>
                    <a:pt x="1381125" y="697103"/>
                    <a:pt x="2859786" y="742315"/>
                    <a:pt x="3355086" y="694690"/>
                  </a:cubicBezTo>
                  <a:cubicBezTo>
                    <a:pt x="3850386" y="647192"/>
                    <a:pt x="3769487" y="499618"/>
                    <a:pt x="3812286" y="394970"/>
                  </a:cubicBezTo>
                  <a:cubicBezTo>
                    <a:pt x="3855212" y="290195"/>
                    <a:pt x="3979037" y="133223"/>
                    <a:pt x="3612261" y="66548"/>
                  </a:cubicBezTo>
                  <a:cubicBezTo>
                    <a:pt x="3245612" y="0"/>
                    <a:pt x="2121662" y="16637"/>
                    <a:pt x="1626362" y="9398"/>
                  </a:cubicBezTo>
                  <a:close/>
                </a:path>
              </a:pathLst>
            </a:custGeom>
            <a:ln w="25400" cap="flat">
              <a:round/>
            </a:ln>
          </p:spPr>
          <p:style>
            <a:lnRef idx="1">
              <a:srgbClr val="77828D"/>
            </a:lnRef>
            <a:fillRef idx="0">
              <a:srgbClr val="000000">
                <a:alpha val="0"/>
              </a:srgbClr>
            </a:fillRef>
            <a:effectRef idx="0">
              <a:scrgbClr r="0" g="0" b="0"/>
            </a:effectRef>
            <a:fontRef idx="none"/>
          </p:style>
          <p:txBody>
            <a:bodyPr/>
            <a:lstStyle/>
            <a:p>
              <a:endParaRPr lang="zh-CN" altLang="en-US"/>
            </a:p>
          </p:txBody>
        </p:sp>
        <p:sp>
          <p:nvSpPr>
            <p:cNvPr id="108" name="Rectangle 4481">
              <a:extLst>
                <a:ext uri="{FF2B5EF4-FFF2-40B4-BE49-F238E27FC236}">
                  <a16:creationId xmlns:a16="http://schemas.microsoft.com/office/drawing/2014/main" id="{C39EB959-64B1-4ABA-99C5-19857D4AB6C0}"/>
                </a:ext>
              </a:extLst>
            </p:cNvPr>
            <p:cNvSpPr/>
            <p:nvPr/>
          </p:nvSpPr>
          <p:spPr>
            <a:xfrm>
              <a:off x="6360097" y="2521293"/>
              <a:ext cx="405384" cy="412275"/>
            </a:xfrm>
            <a:prstGeom prst="rect">
              <a:avLst/>
            </a:prstGeom>
            <a:ln>
              <a:noFill/>
            </a:ln>
          </p:spPr>
          <p:txBody>
            <a:bodyPr vert="horz" lIns="0" tIns="0" rIns="0" bIns="0" rtlCol="0">
              <a:noAutofit/>
            </a:bodyPr>
            <a:lstStyle/>
            <a:p>
              <a:pPr>
                <a:lnSpc>
                  <a:spcPct val="107000"/>
                </a:lnSpc>
                <a:spcAft>
                  <a:spcPts val="800"/>
                </a:spcAft>
              </a:pPr>
              <a:r>
                <a:rPr lang="zh-CN" sz="2400" kern="100">
                  <a:solidFill>
                    <a:srgbClr val="CC0000"/>
                  </a:solidFill>
                  <a:effectLst/>
                  <a:latin typeface="Calibri" panose="020F0502020204030204" pitchFamily="34" charset="0"/>
                  <a:ea typeface="Calibri" panose="020F0502020204030204" pitchFamily="34" charset="0"/>
                </a:rPr>
                <a:t>（</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109" name="Rectangle 4482">
              <a:extLst>
                <a:ext uri="{FF2B5EF4-FFF2-40B4-BE49-F238E27FC236}">
                  <a16:creationId xmlns:a16="http://schemas.microsoft.com/office/drawing/2014/main" id="{10BA7D84-3EA2-4DC8-9B59-FB27EBCEF443}"/>
                </a:ext>
              </a:extLst>
            </p:cNvPr>
            <p:cNvSpPr/>
            <p:nvPr/>
          </p:nvSpPr>
          <p:spPr>
            <a:xfrm>
              <a:off x="6666420" y="2521293"/>
              <a:ext cx="230664" cy="412275"/>
            </a:xfrm>
            <a:prstGeom prst="rect">
              <a:avLst/>
            </a:prstGeom>
            <a:ln>
              <a:noFill/>
            </a:ln>
          </p:spPr>
          <p:txBody>
            <a:bodyPr vert="horz" lIns="0" tIns="0" rIns="0" bIns="0" rtlCol="0">
              <a:noAutofit/>
            </a:bodyPr>
            <a:lstStyle/>
            <a:p>
              <a:pPr>
                <a:lnSpc>
                  <a:spcPct val="107000"/>
                </a:lnSpc>
                <a:spcAft>
                  <a:spcPts val="800"/>
                </a:spcAft>
              </a:pPr>
              <a:r>
                <a:rPr lang="en-US" sz="2400" kern="100">
                  <a:solidFill>
                    <a:srgbClr val="CC0000"/>
                  </a:solidFill>
                  <a:effectLst/>
                  <a:latin typeface="Calibri" panose="020F0502020204030204" pitchFamily="34" charset="0"/>
                  <a:ea typeface="Calibri" panose="020F0502020204030204" pitchFamily="34" charset="0"/>
                </a:rPr>
                <a:t>2</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110" name="Rectangle 4483">
              <a:extLst>
                <a:ext uri="{FF2B5EF4-FFF2-40B4-BE49-F238E27FC236}">
                  <a16:creationId xmlns:a16="http://schemas.microsoft.com/office/drawing/2014/main" id="{1E63B6B6-F8D5-4616-AC9D-B2322AF65FB2}"/>
                </a:ext>
              </a:extLst>
            </p:cNvPr>
            <p:cNvSpPr/>
            <p:nvPr/>
          </p:nvSpPr>
          <p:spPr>
            <a:xfrm>
              <a:off x="6841681" y="2521293"/>
              <a:ext cx="405384" cy="412275"/>
            </a:xfrm>
            <a:prstGeom prst="rect">
              <a:avLst/>
            </a:prstGeom>
            <a:ln>
              <a:noFill/>
            </a:ln>
          </p:spPr>
          <p:txBody>
            <a:bodyPr vert="horz" lIns="0" tIns="0" rIns="0" bIns="0" rtlCol="0">
              <a:noAutofit/>
            </a:bodyPr>
            <a:lstStyle/>
            <a:p>
              <a:pPr>
                <a:lnSpc>
                  <a:spcPct val="107000"/>
                </a:lnSpc>
                <a:spcAft>
                  <a:spcPts val="800"/>
                </a:spcAft>
              </a:pPr>
              <a:r>
                <a:rPr lang="zh-CN" sz="2400" kern="100">
                  <a:solidFill>
                    <a:srgbClr val="CC0000"/>
                  </a:solidFill>
                  <a:effectLst/>
                  <a:latin typeface="Calibri" panose="020F0502020204030204" pitchFamily="34" charset="0"/>
                  <a:ea typeface="Calibri" panose="020F0502020204030204" pitchFamily="34" charset="0"/>
                </a:rPr>
                <a:t>）</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111" name="Rectangle 4484">
              <a:extLst>
                <a:ext uri="{FF2B5EF4-FFF2-40B4-BE49-F238E27FC236}">
                  <a16:creationId xmlns:a16="http://schemas.microsoft.com/office/drawing/2014/main" id="{1AEAB35C-8747-46AC-B913-F5DBDA5F1EEB}"/>
                </a:ext>
              </a:extLst>
            </p:cNvPr>
            <p:cNvSpPr/>
            <p:nvPr/>
          </p:nvSpPr>
          <p:spPr>
            <a:xfrm>
              <a:off x="7148005" y="2521293"/>
              <a:ext cx="98914" cy="412275"/>
            </a:xfrm>
            <a:prstGeom prst="rect">
              <a:avLst/>
            </a:prstGeom>
            <a:ln>
              <a:noFill/>
            </a:ln>
          </p:spPr>
          <p:txBody>
            <a:bodyPr vert="horz" lIns="0" tIns="0" rIns="0" bIns="0" rtlCol="0">
              <a:noAutofit/>
            </a:bodyPr>
            <a:lstStyle/>
            <a:p>
              <a:pPr>
                <a:lnSpc>
                  <a:spcPct val="107000"/>
                </a:lnSpc>
                <a:spcAft>
                  <a:spcPts val="800"/>
                </a:spcAft>
              </a:pPr>
              <a:r>
                <a:rPr lang="zh-CN" sz="2400" kern="100">
                  <a:solidFill>
                    <a:srgbClr val="CC0000"/>
                  </a:solidFill>
                  <a:effectLst/>
                  <a:latin typeface="Calibri" panose="020F0502020204030204" pitchFamily="34" charset="0"/>
                  <a:ea typeface="Calibri" panose="020F0502020204030204" pitchFamily="34" charset="0"/>
                </a:rPr>
                <a:t> </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112" name="Rectangle 4485">
              <a:extLst>
                <a:ext uri="{FF2B5EF4-FFF2-40B4-BE49-F238E27FC236}">
                  <a16:creationId xmlns:a16="http://schemas.microsoft.com/office/drawing/2014/main" id="{0776FEC2-9527-4DEF-A73C-0299CA199DC9}"/>
                </a:ext>
              </a:extLst>
            </p:cNvPr>
            <p:cNvSpPr/>
            <p:nvPr/>
          </p:nvSpPr>
          <p:spPr>
            <a:xfrm>
              <a:off x="1676210" y="2539073"/>
              <a:ext cx="405384" cy="412275"/>
            </a:xfrm>
            <a:prstGeom prst="rect">
              <a:avLst/>
            </a:prstGeom>
            <a:ln>
              <a:noFill/>
            </a:ln>
          </p:spPr>
          <p:txBody>
            <a:bodyPr vert="horz" lIns="0" tIns="0" rIns="0" bIns="0" rtlCol="0">
              <a:noAutofit/>
            </a:bodyPr>
            <a:lstStyle/>
            <a:p>
              <a:pPr>
                <a:lnSpc>
                  <a:spcPct val="107000"/>
                </a:lnSpc>
                <a:spcAft>
                  <a:spcPts val="800"/>
                </a:spcAft>
              </a:pPr>
              <a:r>
                <a:rPr lang="zh-CN" sz="2400" kern="100">
                  <a:solidFill>
                    <a:srgbClr val="CC0000"/>
                  </a:solidFill>
                  <a:effectLst/>
                  <a:latin typeface="Calibri" panose="020F0502020204030204" pitchFamily="34" charset="0"/>
                  <a:ea typeface="Calibri" panose="020F0502020204030204" pitchFamily="34" charset="0"/>
                </a:rPr>
                <a:t>（</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113" name="Rectangle 4486">
              <a:extLst>
                <a:ext uri="{FF2B5EF4-FFF2-40B4-BE49-F238E27FC236}">
                  <a16:creationId xmlns:a16="http://schemas.microsoft.com/office/drawing/2014/main" id="{9500674B-77B9-406D-A165-E447A79AD457}"/>
                </a:ext>
              </a:extLst>
            </p:cNvPr>
            <p:cNvSpPr/>
            <p:nvPr/>
          </p:nvSpPr>
          <p:spPr>
            <a:xfrm>
              <a:off x="1982534" y="2539073"/>
              <a:ext cx="161343" cy="412275"/>
            </a:xfrm>
            <a:prstGeom prst="rect">
              <a:avLst/>
            </a:prstGeom>
            <a:ln>
              <a:noFill/>
            </a:ln>
          </p:spPr>
          <p:txBody>
            <a:bodyPr vert="horz" lIns="0" tIns="0" rIns="0" bIns="0" rtlCol="0">
              <a:noAutofit/>
            </a:bodyPr>
            <a:lstStyle/>
            <a:p>
              <a:pPr>
                <a:lnSpc>
                  <a:spcPct val="107000"/>
                </a:lnSpc>
                <a:spcAft>
                  <a:spcPts val="800"/>
                </a:spcAft>
              </a:pPr>
              <a:r>
                <a:rPr lang="en-US" sz="2400" kern="100">
                  <a:solidFill>
                    <a:srgbClr val="CC0000"/>
                  </a:solidFill>
                  <a:effectLst/>
                  <a:latin typeface="Calibri" panose="020F0502020204030204" pitchFamily="34" charset="0"/>
                  <a:ea typeface="Calibri" panose="020F0502020204030204" pitchFamily="34" charset="0"/>
                </a:rPr>
                <a:t>1</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114" name="Rectangle 4487">
              <a:extLst>
                <a:ext uri="{FF2B5EF4-FFF2-40B4-BE49-F238E27FC236}">
                  <a16:creationId xmlns:a16="http://schemas.microsoft.com/office/drawing/2014/main" id="{A3B551DB-49E8-49A4-907E-D0C73443BF7D}"/>
                </a:ext>
              </a:extLst>
            </p:cNvPr>
            <p:cNvSpPr/>
            <p:nvPr/>
          </p:nvSpPr>
          <p:spPr>
            <a:xfrm>
              <a:off x="2105978" y="2539073"/>
              <a:ext cx="405384" cy="412275"/>
            </a:xfrm>
            <a:prstGeom prst="rect">
              <a:avLst/>
            </a:prstGeom>
            <a:ln>
              <a:noFill/>
            </a:ln>
          </p:spPr>
          <p:txBody>
            <a:bodyPr vert="horz" lIns="0" tIns="0" rIns="0" bIns="0" rtlCol="0">
              <a:noAutofit/>
            </a:bodyPr>
            <a:lstStyle/>
            <a:p>
              <a:pPr>
                <a:lnSpc>
                  <a:spcPct val="107000"/>
                </a:lnSpc>
                <a:spcAft>
                  <a:spcPts val="800"/>
                </a:spcAft>
              </a:pPr>
              <a:r>
                <a:rPr lang="zh-CN" sz="2400" kern="100">
                  <a:solidFill>
                    <a:srgbClr val="CC0000"/>
                  </a:solidFill>
                  <a:effectLst/>
                  <a:latin typeface="Calibri" panose="020F0502020204030204" pitchFamily="34" charset="0"/>
                  <a:ea typeface="Calibri" panose="020F0502020204030204" pitchFamily="34" charset="0"/>
                </a:rPr>
                <a:t>）</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115" name="Rectangle 4488">
              <a:extLst>
                <a:ext uri="{FF2B5EF4-FFF2-40B4-BE49-F238E27FC236}">
                  <a16:creationId xmlns:a16="http://schemas.microsoft.com/office/drawing/2014/main" id="{AF4A75F3-43D1-4156-9AEA-12083E17F7D6}"/>
                </a:ext>
              </a:extLst>
            </p:cNvPr>
            <p:cNvSpPr/>
            <p:nvPr/>
          </p:nvSpPr>
          <p:spPr>
            <a:xfrm>
              <a:off x="2412302" y="2539073"/>
              <a:ext cx="98914" cy="412275"/>
            </a:xfrm>
            <a:prstGeom prst="rect">
              <a:avLst/>
            </a:prstGeom>
            <a:ln>
              <a:noFill/>
            </a:ln>
          </p:spPr>
          <p:txBody>
            <a:bodyPr vert="horz" lIns="0" tIns="0" rIns="0" bIns="0" rtlCol="0">
              <a:noAutofit/>
            </a:bodyPr>
            <a:lstStyle/>
            <a:p>
              <a:pPr>
                <a:lnSpc>
                  <a:spcPct val="107000"/>
                </a:lnSpc>
                <a:spcAft>
                  <a:spcPts val="800"/>
                </a:spcAft>
              </a:pPr>
              <a:r>
                <a:rPr lang="zh-CN" sz="2400" kern="100">
                  <a:solidFill>
                    <a:srgbClr val="CC0000"/>
                  </a:solidFill>
                  <a:effectLst/>
                  <a:latin typeface="Calibri" panose="020F0502020204030204" pitchFamily="34" charset="0"/>
                  <a:ea typeface="Calibri" panose="020F0502020204030204" pitchFamily="34" charset="0"/>
                </a:rPr>
                <a:t> </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116" name="Shape 4489">
              <a:extLst>
                <a:ext uri="{FF2B5EF4-FFF2-40B4-BE49-F238E27FC236}">
                  <a16:creationId xmlns:a16="http://schemas.microsoft.com/office/drawing/2014/main" id="{0BD4FBDE-DC94-42AC-9A84-36B4AB741DB9}"/>
                </a:ext>
              </a:extLst>
            </p:cNvPr>
            <p:cNvSpPr/>
            <p:nvPr/>
          </p:nvSpPr>
          <p:spPr>
            <a:xfrm>
              <a:off x="1914335" y="0"/>
              <a:ext cx="382880" cy="322466"/>
            </a:xfrm>
            <a:custGeom>
              <a:avLst/>
              <a:gdLst/>
              <a:ahLst/>
              <a:cxnLst/>
              <a:rect l="0" t="0" r="0" b="0"/>
              <a:pathLst>
                <a:path w="382880" h="322466">
                  <a:moveTo>
                    <a:pt x="0" y="322466"/>
                  </a:moveTo>
                  <a:lnTo>
                    <a:pt x="382880" y="322466"/>
                  </a:lnTo>
                  <a:lnTo>
                    <a:pt x="382880" y="0"/>
                  </a:lnTo>
                  <a:lnTo>
                    <a:pt x="0" y="0"/>
                  </a:lnTo>
                  <a:close/>
                </a:path>
              </a:pathLst>
            </a:custGeom>
            <a:ln w="38100" cap="flat">
              <a:miter lim="101600"/>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117" name="Rectangle 4490">
              <a:extLst>
                <a:ext uri="{FF2B5EF4-FFF2-40B4-BE49-F238E27FC236}">
                  <a16:creationId xmlns:a16="http://schemas.microsoft.com/office/drawing/2014/main" id="{42B3AFAD-27F3-47F7-B0FE-DF6ACA9E9E72}"/>
                </a:ext>
              </a:extLst>
            </p:cNvPr>
            <p:cNvSpPr/>
            <p:nvPr/>
          </p:nvSpPr>
          <p:spPr>
            <a:xfrm>
              <a:off x="2027872" y="38061"/>
              <a:ext cx="240670" cy="329901"/>
            </a:xfrm>
            <a:prstGeom prst="rect">
              <a:avLst/>
            </a:prstGeom>
            <a:ln>
              <a:noFill/>
            </a:ln>
          </p:spPr>
          <p:txBody>
            <a:bodyPr vert="horz" lIns="0" tIns="0" rIns="0" bIns="0" rtlCol="0">
              <a:noAutofit/>
            </a:bodyPr>
            <a:lstStyle/>
            <a:p>
              <a:pPr>
                <a:lnSpc>
                  <a:spcPct val="107000"/>
                </a:lnSpc>
                <a:spcAft>
                  <a:spcPts val="800"/>
                </a:spcAft>
              </a:pPr>
              <a:r>
                <a:rPr lang="en-US" sz="2000" b="1" kern="100"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4</a:t>
              </a:r>
              <a:endParaRPr lang="zh-CN" sz="1100" kern="100" dirty="0">
                <a:solidFill>
                  <a:srgbClr val="000000"/>
                </a:solidFill>
                <a:effectLst/>
                <a:latin typeface="Calibri" panose="020F0502020204030204" pitchFamily="34" charset="0"/>
                <a:ea typeface="Calibri" panose="020F0502020204030204" pitchFamily="34" charset="0"/>
              </a:endParaRPr>
            </a:p>
          </p:txBody>
        </p:sp>
        <p:sp>
          <p:nvSpPr>
            <p:cNvPr id="118" name="Rectangle 4491">
              <a:extLst>
                <a:ext uri="{FF2B5EF4-FFF2-40B4-BE49-F238E27FC236}">
                  <a16:creationId xmlns:a16="http://schemas.microsoft.com/office/drawing/2014/main" id="{B497446D-7348-4787-B271-1648D4D4194B}"/>
                </a:ext>
              </a:extLst>
            </p:cNvPr>
            <p:cNvSpPr/>
            <p:nvPr/>
          </p:nvSpPr>
          <p:spPr>
            <a:xfrm>
              <a:off x="2234629" y="88867"/>
              <a:ext cx="115766" cy="329901"/>
            </a:xfrm>
            <a:prstGeom prst="rect">
              <a:avLst/>
            </a:prstGeom>
            <a:ln>
              <a:noFill/>
            </a:ln>
          </p:spPr>
          <p:txBody>
            <a:bodyPr vert="horz" lIns="0" tIns="0" rIns="0" bIns="0" rtlCol="0">
              <a:noAutofit/>
            </a:bodyPr>
            <a:lstStyle/>
            <a:p>
              <a:pPr>
                <a:lnSpc>
                  <a:spcPct val="107000"/>
                </a:lnSpc>
                <a:spcAft>
                  <a:spcPts val="800"/>
                </a:spcAft>
              </a:pPr>
              <a:r>
                <a:rPr lang="zh-CN" sz="2000" b="1" kern="100">
                  <a:solidFill>
                    <a:srgbClr val="000000"/>
                  </a:solidFill>
                  <a:effectLst/>
                  <a:latin typeface="Calibri" panose="020F0502020204030204" pitchFamily="34" charset="0"/>
                  <a:ea typeface="Verdana" panose="020B0604030504040204" pitchFamily="34" charset="0"/>
                  <a:cs typeface="Verdana" panose="020B0604030504040204" pitchFamily="34" charset="0"/>
                </a:rPr>
                <a:t> </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119" name="Shape 4492">
              <a:extLst>
                <a:ext uri="{FF2B5EF4-FFF2-40B4-BE49-F238E27FC236}">
                  <a16:creationId xmlns:a16="http://schemas.microsoft.com/office/drawing/2014/main" id="{4B6E58EF-C0FE-49D4-9E3F-10AA272DF417}"/>
                </a:ext>
              </a:extLst>
            </p:cNvPr>
            <p:cNvSpPr/>
            <p:nvPr/>
          </p:nvSpPr>
          <p:spPr>
            <a:xfrm>
              <a:off x="191440" y="1279792"/>
              <a:ext cx="351180" cy="547497"/>
            </a:xfrm>
            <a:custGeom>
              <a:avLst/>
              <a:gdLst/>
              <a:ahLst/>
              <a:cxnLst/>
              <a:rect l="0" t="0" r="0" b="0"/>
              <a:pathLst>
                <a:path w="351180" h="547497">
                  <a:moveTo>
                    <a:pt x="318846" y="0"/>
                  </a:moveTo>
                  <a:lnTo>
                    <a:pt x="351180" y="20193"/>
                  </a:lnTo>
                  <a:lnTo>
                    <a:pt x="76592" y="460646"/>
                  </a:lnTo>
                  <a:lnTo>
                    <a:pt x="108966" y="480822"/>
                  </a:lnTo>
                  <a:lnTo>
                    <a:pt x="0" y="547497"/>
                  </a:lnTo>
                  <a:lnTo>
                    <a:pt x="11963" y="420370"/>
                  </a:lnTo>
                  <a:lnTo>
                    <a:pt x="44294" y="440518"/>
                  </a:lnTo>
                  <a:lnTo>
                    <a:pt x="318846" y="0"/>
                  </a:lnTo>
                  <a:close/>
                </a:path>
              </a:pathLst>
            </a:custGeom>
            <a:ln w="0" cap="flat">
              <a:miter lim="1016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120" name="Shape 4493">
              <a:extLst>
                <a:ext uri="{FF2B5EF4-FFF2-40B4-BE49-F238E27FC236}">
                  <a16:creationId xmlns:a16="http://schemas.microsoft.com/office/drawing/2014/main" id="{9DF5B8D7-A030-4843-9136-3F9BFCF11E53}"/>
                </a:ext>
              </a:extLst>
            </p:cNvPr>
            <p:cNvSpPr/>
            <p:nvPr/>
          </p:nvSpPr>
          <p:spPr>
            <a:xfrm>
              <a:off x="0" y="1827276"/>
              <a:ext cx="382880" cy="322466"/>
            </a:xfrm>
            <a:custGeom>
              <a:avLst/>
              <a:gdLst/>
              <a:ahLst/>
              <a:cxnLst/>
              <a:rect l="0" t="0" r="0" b="0"/>
              <a:pathLst>
                <a:path w="382880" h="322466">
                  <a:moveTo>
                    <a:pt x="0" y="322466"/>
                  </a:moveTo>
                  <a:lnTo>
                    <a:pt x="382880" y="322466"/>
                  </a:lnTo>
                  <a:lnTo>
                    <a:pt x="382880" y="0"/>
                  </a:lnTo>
                  <a:lnTo>
                    <a:pt x="0" y="0"/>
                  </a:lnTo>
                  <a:close/>
                </a:path>
              </a:pathLst>
            </a:custGeom>
            <a:ln w="38100" cap="flat">
              <a:miter lim="101600"/>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121" name="Rectangle 4494">
              <a:extLst>
                <a:ext uri="{FF2B5EF4-FFF2-40B4-BE49-F238E27FC236}">
                  <a16:creationId xmlns:a16="http://schemas.microsoft.com/office/drawing/2014/main" id="{B0329AA1-0FB5-4379-B6A9-9AE609AE51FC}"/>
                </a:ext>
              </a:extLst>
            </p:cNvPr>
            <p:cNvSpPr/>
            <p:nvPr/>
          </p:nvSpPr>
          <p:spPr>
            <a:xfrm>
              <a:off x="138214" y="1898490"/>
              <a:ext cx="240670" cy="329901"/>
            </a:xfrm>
            <a:prstGeom prst="rect">
              <a:avLst/>
            </a:prstGeom>
            <a:ln>
              <a:noFill/>
            </a:ln>
          </p:spPr>
          <p:txBody>
            <a:bodyPr vert="horz" lIns="0" tIns="0" rIns="0" bIns="0" rtlCol="0">
              <a:noAutofit/>
            </a:bodyPr>
            <a:lstStyle/>
            <a:p>
              <a:pPr>
                <a:lnSpc>
                  <a:spcPct val="107000"/>
                </a:lnSpc>
                <a:spcAft>
                  <a:spcPts val="800"/>
                </a:spcAft>
              </a:pPr>
              <a:r>
                <a:rPr lang="en-US" sz="2000" b="1" kern="100">
                  <a:solidFill>
                    <a:srgbClr val="000000"/>
                  </a:solidFill>
                  <a:effectLst/>
                  <a:latin typeface="Verdana" panose="020B0604030504040204" pitchFamily="34" charset="0"/>
                  <a:ea typeface="Verdana" panose="020B0604030504040204" pitchFamily="34" charset="0"/>
                  <a:cs typeface="Verdana" panose="020B0604030504040204" pitchFamily="34" charset="0"/>
                </a:rPr>
                <a:t>1</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122" name="Rectangle 4495">
              <a:extLst>
                <a:ext uri="{FF2B5EF4-FFF2-40B4-BE49-F238E27FC236}">
                  <a16:creationId xmlns:a16="http://schemas.microsoft.com/office/drawing/2014/main" id="{0406D5AD-F6B4-40A1-B4D3-04CB25B730A6}"/>
                </a:ext>
              </a:extLst>
            </p:cNvPr>
            <p:cNvSpPr/>
            <p:nvPr/>
          </p:nvSpPr>
          <p:spPr>
            <a:xfrm>
              <a:off x="319875" y="1898490"/>
              <a:ext cx="115766" cy="329901"/>
            </a:xfrm>
            <a:prstGeom prst="rect">
              <a:avLst/>
            </a:prstGeom>
            <a:ln>
              <a:noFill/>
            </a:ln>
          </p:spPr>
          <p:txBody>
            <a:bodyPr vert="horz" lIns="0" tIns="0" rIns="0" bIns="0" rtlCol="0">
              <a:noAutofit/>
            </a:bodyPr>
            <a:lstStyle/>
            <a:p>
              <a:pPr>
                <a:lnSpc>
                  <a:spcPct val="107000"/>
                </a:lnSpc>
                <a:spcAft>
                  <a:spcPts val="800"/>
                </a:spcAft>
              </a:pPr>
              <a:r>
                <a:rPr lang="zh-CN" sz="2000" b="1" kern="100">
                  <a:solidFill>
                    <a:srgbClr val="000000"/>
                  </a:solidFill>
                  <a:effectLst/>
                  <a:latin typeface="Calibri" panose="020F0502020204030204" pitchFamily="34" charset="0"/>
                  <a:ea typeface="Verdana" panose="020B0604030504040204" pitchFamily="34" charset="0"/>
                  <a:cs typeface="Verdana" panose="020B0604030504040204" pitchFamily="34" charset="0"/>
                </a:rPr>
                <a:t> </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123" name="Shape 4496">
              <a:extLst>
                <a:ext uri="{FF2B5EF4-FFF2-40B4-BE49-F238E27FC236}">
                  <a16:creationId xmlns:a16="http://schemas.microsoft.com/office/drawing/2014/main" id="{FFB2EE10-2EAF-4939-BCAC-3EB6D3B72A98}"/>
                </a:ext>
              </a:extLst>
            </p:cNvPr>
            <p:cNvSpPr/>
            <p:nvPr/>
          </p:nvSpPr>
          <p:spPr>
            <a:xfrm>
              <a:off x="1627188" y="1279792"/>
              <a:ext cx="351282" cy="547497"/>
            </a:xfrm>
            <a:custGeom>
              <a:avLst/>
              <a:gdLst/>
              <a:ahLst/>
              <a:cxnLst/>
              <a:rect l="0" t="0" r="0" b="0"/>
              <a:pathLst>
                <a:path w="351282" h="547497">
                  <a:moveTo>
                    <a:pt x="318897" y="0"/>
                  </a:moveTo>
                  <a:lnTo>
                    <a:pt x="351282" y="20193"/>
                  </a:lnTo>
                  <a:lnTo>
                    <a:pt x="76592" y="460652"/>
                  </a:lnTo>
                  <a:lnTo>
                    <a:pt x="108966" y="480822"/>
                  </a:lnTo>
                  <a:lnTo>
                    <a:pt x="0" y="547497"/>
                  </a:lnTo>
                  <a:lnTo>
                    <a:pt x="11938" y="420370"/>
                  </a:lnTo>
                  <a:lnTo>
                    <a:pt x="44343" y="440560"/>
                  </a:lnTo>
                  <a:lnTo>
                    <a:pt x="318897" y="0"/>
                  </a:lnTo>
                  <a:close/>
                </a:path>
              </a:pathLst>
            </a:custGeom>
            <a:ln w="0" cap="flat">
              <a:miter lim="1016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124" name="Shape 4497">
              <a:extLst>
                <a:ext uri="{FF2B5EF4-FFF2-40B4-BE49-F238E27FC236}">
                  <a16:creationId xmlns:a16="http://schemas.microsoft.com/office/drawing/2014/main" id="{36E9D331-90B2-406D-A18D-73411CE17236}"/>
                </a:ext>
              </a:extLst>
            </p:cNvPr>
            <p:cNvSpPr/>
            <p:nvPr/>
          </p:nvSpPr>
          <p:spPr>
            <a:xfrm>
              <a:off x="1435799" y="1827276"/>
              <a:ext cx="382880" cy="322466"/>
            </a:xfrm>
            <a:custGeom>
              <a:avLst/>
              <a:gdLst/>
              <a:ahLst/>
              <a:cxnLst/>
              <a:rect l="0" t="0" r="0" b="0"/>
              <a:pathLst>
                <a:path w="382880" h="322466">
                  <a:moveTo>
                    <a:pt x="0" y="322466"/>
                  </a:moveTo>
                  <a:lnTo>
                    <a:pt x="382880" y="322466"/>
                  </a:lnTo>
                  <a:lnTo>
                    <a:pt x="382880" y="0"/>
                  </a:lnTo>
                  <a:lnTo>
                    <a:pt x="0" y="0"/>
                  </a:lnTo>
                  <a:close/>
                </a:path>
              </a:pathLst>
            </a:custGeom>
            <a:ln w="38100" cap="flat">
              <a:miter lim="101600"/>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125" name="Rectangle 4498">
              <a:extLst>
                <a:ext uri="{FF2B5EF4-FFF2-40B4-BE49-F238E27FC236}">
                  <a16:creationId xmlns:a16="http://schemas.microsoft.com/office/drawing/2014/main" id="{83E67231-F324-4925-8D77-C5C39DE4B2DC}"/>
                </a:ext>
              </a:extLst>
            </p:cNvPr>
            <p:cNvSpPr/>
            <p:nvPr/>
          </p:nvSpPr>
          <p:spPr>
            <a:xfrm>
              <a:off x="1574483" y="1898490"/>
              <a:ext cx="240670" cy="329901"/>
            </a:xfrm>
            <a:prstGeom prst="rect">
              <a:avLst/>
            </a:prstGeom>
            <a:ln>
              <a:noFill/>
            </a:ln>
          </p:spPr>
          <p:txBody>
            <a:bodyPr vert="horz" lIns="0" tIns="0" rIns="0" bIns="0" rtlCol="0">
              <a:noAutofit/>
            </a:bodyPr>
            <a:lstStyle/>
            <a:p>
              <a:pPr>
                <a:lnSpc>
                  <a:spcPct val="107000"/>
                </a:lnSpc>
                <a:spcAft>
                  <a:spcPts val="800"/>
                </a:spcAft>
              </a:pPr>
              <a:r>
                <a:rPr lang="en-US" sz="2000" b="1" kern="100">
                  <a:solidFill>
                    <a:srgbClr val="000000"/>
                  </a:solidFill>
                  <a:effectLst/>
                  <a:latin typeface="Verdana" panose="020B0604030504040204" pitchFamily="34" charset="0"/>
                  <a:ea typeface="Verdana" panose="020B0604030504040204" pitchFamily="34" charset="0"/>
                  <a:cs typeface="Verdana" panose="020B0604030504040204" pitchFamily="34" charset="0"/>
                </a:rPr>
                <a:t>2</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126" name="Rectangle 4499">
              <a:extLst>
                <a:ext uri="{FF2B5EF4-FFF2-40B4-BE49-F238E27FC236}">
                  <a16:creationId xmlns:a16="http://schemas.microsoft.com/office/drawing/2014/main" id="{C5888D25-B8B7-41BF-BCF3-6E8AC9A00EC5}"/>
                </a:ext>
              </a:extLst>
            </p:cNvPr>
            <p:cNvSpPr/>
            <p:nvPr/>
          </p:nvSpPr>
          <p:spPr>
            <a:xfrm>
              <a:off x="1755839" y="1898490"/>
              <a:ext cx="115766" cy="329901"/>
            </a:xfrm>
            <a:prstGeom prst="rect">
              <a:avLst/>
            </a:prstGeom>
            <a:ln>
              <a:noFill/>
            </a:ln>
          </p:spPr>
          <p:txBody>
            <a:bodyPr vert="horz" lIns="0" tIns="0" rIns="0" bIns="0" rtlCol="0">
              <a:noAutofit/>
            </a:bodyPr>
            <a:lstStyle/>
            <a:p>
              <a:pPr>
                <a:lnSpc>
                  <a:spcPct val="107000"/>
                </a:lnSpc>
                <a:spcAft>
                  <a:spcPts val="800"/>
                </a:spcAft>
              </a:pPr>
              <a:r>
                <a:rPr lang="zh-CN" sz="2000" b="1" kern="100">
                  <a:solidFill>
                    <a:srgbClr val="000000"/>
                  </a:solidFill>
                  <a:effectLst/>
                  <a:latin typeface="Calibri" panose="020F0502020204030204" pitchFamily="34" charset="0"/>
                  <a:ea typeface="Verdana" panose="020B0604030504040204" pitchFamily="34" charset="0"/>
                  <a:cs typeface="Verdana" panose="020B0604030504040204" pitchFamily="34" charset="0"/>
                </a:rPr>
                <a:t> </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127" name="Shape 4500">
              <a:extLst>
                <a:ext uri="{FF2B5EF4-FFF2-40B4-BE49-F238E27FC236}">
                  <a16:creationId xmlns:a16="http://schemas.microsoft.com/office/drawing/2014/main" id="{789B210B-E8DA-4D11-9294-2C5539B911C3}"/>
                </a:ext>
              </a:extLst>
            </p:cNvPr>
            <p:cNvSpPr/>
            <p:nvPr/>
          </p:nvSpPr>
          <p:spPr>
            <a:xfrm>
              <a:off x="612889" y="1343672"/>
              <a:ext cx="114300" cy="483616"/>
            </a:xfrm>
            <a:custGeom>
              <a:avLst/>
              <a:gdLst/>
              <a:ahLst/>
              <a:cxnLst/>
              <a:rect l="0" t="0" r="0" b="0"/>
              <a:pathLst>
                <a:path w="114300" h="483616">
                  <a:moveTo>
                    <a:pt x="38100" y="0"/>
                  </a:moveTo>
                  <a:lnTo>
                    <a:pt x="76200" y="0"/>
                  </a:lnTo>
                  <a:lnTo>
                    <a:pt x="76200" y="369316"/>
                  </a:lnTo>
                  <a:lnTo>
                    <a:pt x="114300" y="369316"/>
                  </a:lnTo>
                  <a:lnTo>
                    <a:pt x="57150" y="483616"/>
                  </a:lnTo>
                  <a:lnTo>
                    <a:pt x="0" y="369316"/>
                  </a:lnTo>
                  <a:lnTo>
                    <a:pt x="38100" y="369316"/>
                  </a:lnTo>
                  <a:lnTo>
                    <a:pt x="38100" y="0"/>
                  </a:lnTo>
                  <a:close/>
                </a:path>
              </a:pathLst>
            </a:custGeom>
            <a:ln w="0" cap="flat">
              <a:miter lim="1016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128" name="Shape 4501">
              <a:extLst>
                <a:ext uri="{FF2B5EF4-FFF2-40B4-BE49-F238E27FC236}">
                  <a16:creationId xmlns:a16="http://schemas.microsoft.com/office/drawing/2014/main" id="{163CBEA4-06B7-4785-BCC0-D7572B114E1D}"/>
                </a:ext>
              </a:extLst>
            </p:cNvPr>
            <p:cNvSpPr/>
            <p:nvPr/>
          </p:nvSpPr>
          <p:spPr>
            <a:xfrm>
              <a:off x="478600" y="1827276"/>
              <a:ext cx="382880" cy="322466"/>
            </a:xfrm>
            <a:custGeom>
              <a:avLst/>
              <a:gdLst/>
              <a:ahLst/>
              <a:cxnLst/>
              <a:rect l="0" t="0" r="0" b="0"/>
              <a:pathLst>
                <a:path w="382880" h="322466">
                  <a:moveTo>
                    <a:pt x="0" y="322466"/>
                  </a:moveTo>
                  <a:lnTo>
                    <a:pt x="382880" y="322466"/>
                  </a:lnTo>
                  <a:lnTo>
                    <a:pt x="382880" y="0"/>
                  </a:lnTo>
                  <a:lnTo>
                    <a:pt x="0" y="0"/>
                  </a:lnTo>
                  <a:close/>
                </a:path>
              </a:pathLst>
            </a:custGeom>
            <a:ln w="38100" cap="flat">
              <a:miter lim="101600"/>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129" name="Rectangle 4502">
              <a:extLst>
                <a:ext uri="{FF2B5EF4-FFF2-40B4-BE49-F238E27FC236}">
                  <a16:creationId xmlns:a16="http://schemas.microsoft.com/office/drawing/2014/main" id="{11B3478E-9FA8-46CA-B5BC-B7C761154283}"/>
                </a:ext>
              </a:extLst>
            </p:cNvPr>
            <p:cNvSpPr/>
            <p:nvPr/>
          </p:nvSpPr>
          <p:spPr>
            <a:xfrm>
              <a:off x="610349" y="1906745"/>
              <a:ext cx="240670" cy="329901"/>
            </a:xfrm>
            <a:prstGeom prst="rect">
              <a:avLst/>
            </a:prstGeom>
            <a:ln>
              <a:noFill/>
            </a:ln>
          </p:spPr>
          <p:txBody>
            <a:bodyPr vert="horz" lIns="0" tIns="0" rIns="0" bIns="0" rtlCol="0">
              <a:noAutofit/>
            </a:bodyPr>
            <a:lstStyle/>
            <a:p>
              <a:pPr>
                <a:lnSpc>
                  <a:spcPct val="107000"/>
                </a:lnSpc>
                <a:spcAft>
                  <a:spcPts val="800"/>
                </a:spcAft>
              </a:pPr>
              <a:r>
                <a:rPr lang="en-US" sz="2000" b="1" kern="100">
                  <a:solidFill>
                    <a:srgbClr val="000000"/>
                  </a:solidFill>
                  <a:effectLst/>
                  <a:latin typeface="Verdana" panose="020B0604030504040204" pitchFamily="34" charset="0"/>
                  <a:ea typeface="Verdana" panose="020B0604030504040204" pitchFamily="34" charset="0"/>
                  <a:cs typeface="Verdana" panose="020B0604030504040204" pitchFamily="34" charset="0"/>
                </a:rPr>
                <a:t>3</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130" name="Rectangle 4503">
              <a:extLst>
                <a:ext uri="{FF2B5EF4-FFF2-40B4-BE49-F238E27FC236}">
                  <a16:creationId xmlns:a16="http://schemas.microsoft.com/office/drawing/2014/main" id="{E8E4C319-6CB6-498A-86A4-E3987176AF5F}"/>
                </a:ext>
              </a:extLst>
            </p:cNvPr>
            <p:cNvSpPr/>
            <p:nvPr/>
          </p:nvSpPr>
          <p:spPr>
            <a:xfrm>
              <a:off x="791705" y="1906745"/>
              <a:ext cx="115766" cy="329901"/>
            </a:xfrm>
            <a:prstGeom prst="rect">
              <a:avLst/>
            </a:prstGeom>
            <a:ln>
              <a:noFill/>
            </a:ln>
          </p:spPr>
          <p:txBody>
            <a:bodyPr vert="horz" lIns="0" tIns="0" rIns="0" bIns="0" rtlCol="0">
              <a:noAutofit/>
            </a:bodyPr>
            <a:lstStyle/>
            <a:p>
              <a:pPr>
                <a:lnSpc>
                  <a:spcPct val="107000"/>
                </a:lnSpc>
                <a:spcAft>
                  <a:spcPts val="800"/>
                </a:spcAft>
              </a:pPr>
              <a:r>
                <a:rPr lang="zh-CN" sz="2000" b="1" kern="100">
                  <a:solidFill>
                    <a:srgbClr val="000000"/>
                  </a:solidFill>
                  <a:effectLst/>
                  <a:latin typeface="Calibri" panose="020F0502020204030204" pitchFamily="34" charset="0"/>
                  <a:ea typeface="Verdana" panose="020B0604030504040204" pitchFamily="34" charset="0"/>
                  <a:cs typeface="Verdana" panose="020B0604030504040204" pitchFamily="34" charset="0"/>
                </a:rPr>
                <a:t> </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131" name="Shape 4504">
              <a:extLst>
                <a:ext uri="{FF2B5EF4-FFF2-40B4-BE49-F238E27FC236}">
                  <a16:creationId xmlns:a16="http://schemas.microsoft.com/office/drawing/2014/main" id="{3E198265-E92E-479A-BF3E-FBF70F799907}"/>
                </a:ext>
              </a:extLst>
            </p:cNvPr>
            <p:cNvSpPr/>
            <p:nvPr/>
          </p:nvSpPr>
          <p:spPr>
            <a:xfrm>
              <a:off x="2048701" y="1343672"/>
              <a:ext cx="114300" cy="483616"/>
            </a:xfrm>
            <a:custGeom>
              <a:avLst/>
              <a:gdLst/>
              <a:ahLst/>
              <a:cxnLst/>
              <a:rect l="0" t="0" r="0" b="0"/>
              <a:pathLst>
                <a:path w="114300" h="483616">
                  <a:moveTo>
                    <a:pt x="38100" y="0"/>
                  </a:moveTo>
                  <a:lnTo>
                    <a:pt x="76200" y="0"/>
                  </a:lnTo>
                  <a:lnTo>
                    <a:pt x="76200" y="369316"/>
                  </a:lnTo>
                  <a:lnTo>
                    <a:pt x="114300" y="369316"/>
                  </a:lnTo>
                  <a:lnTo>
                    <a:pt x="57150" y="483616"/>
                  </a:lnTo>
                  <a:lnTo>
                    <a:pt x="0" y="369316"/>
                  </a:lnTo>
                  <a:lnTo>
                    <a:pt x="38100" y="369316"/>
                  </a:lnTo>
                  <a:lnTo>
                    <a:pt x="38100" y="0"/>
                  </a:lnTo>
                  <a:close/>
                </a:path>
              </a:pathLst>
            </a:custGeom>
            <a:ln w="0" cap="flat">
              <a:miter lim="1016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132" name="Shape 4505">
              <a:extLst>
                <a:ext uri="{FF2B5EF4-FFF2-40B4-BE49-F238E27FC236}">
                  <a16:creationId xmlns:a16="http://schemas.microsoft.com/office/drawing/2014/main" id="{2F3A902D-86D5-43BB-A215-77DDF599FA71}"/>
                </a:ext>
              </a:extLst>
            </p:cNvPr>
            <p:cNvSpPr/>
            <p:nvPr/>
          </p:nvSpPr>
          <p:spPr>
            <a:xfrm>
              <a:off x="1914335" y="1827276"/>
              <a:ext cx="382880" cy="322466"/>
            </a:xfrm>
            <a:custGeom>
              <a:avLst/>
              <a:gdLst/>
              <a:ahLst/>
              <a:cxnLst/>
              <a:rect l="0" t="0" r="0" b="0"/>
              <a:pathLst>
                <a:path w="382880" h="322466">
                  <a:moveTo>
                    <a:pt x="0" y="322466"/>
                  </a:moveTo>
                  <a:lnTo>
                    <a:pt x="382880" y="322466"/>
                  </a:lnTo>
                  <a:lnTo>
                    <a:pt x="382880" y="0"/>
                  </a:lnTo>
                  <a:lnTo>
                    <a:pt x="0" y="0"/>
                  </a:lnTo>
                  <a:close/>
                </a:path>
              </a:pathLst>
            </a:custGeom>
            <a:ln w="38100" cap="flat">
              <a:miter lim="101600"/>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133" name="Rectangle 4506">
              <a:extLst>
                <a:ext uri="{FF2B5EF4-FFF2-40B4-BE49-F238E27FC236}">
                  <a16:creationId xmlns:a16="http://schemas.microsoft.com/office/drawing/2014/main" id="{3555A86C-8E61-4B9B-900B-CE338B011B91}"/>
                </a:ext>
              </a:extLst>
            </p:cNvPr>
            <p:cNvSpPr/>
            <p:nvPr/>
          </p:nvSpPr>
          <p:spPr>
            <a:xfrm>
              <a:off x="2045398" y="1907634"/>
              <a:ext cx="240670" cy="329901"/>
            </a:xfrm>
            <a:prstGeom prst="rect">
              <a:avLst/>
            </a:prstGeom>
            <a:ln>
              <a:noFill/>
            </a:ln>
          </p:spPr>
          <p:txBody>
            <a:bodyPr vert="horz" lIns="0" tIns="0" rIns="0" bIns="0" rtlCol="0">
              <a:noAutofit/>
            </a:bodyPr>
            <a:lstStyle/>
            <a:p>
              <a:pPr>
                <a:lnSpc>
                  <a:spcPct val="107000"/>
                </a:lnSpc>
                <a:spcAft>
                  <a:spcPts val="800"/>
                </a:spcAft>
              </a:pPr>
              <a:r>
                <a:rPr lang="en-US" sz="2000" b="1" kern="100">
                  <a:solidFill>
                    <a:srgbClr val="000000"/>
                  </a:solidFill>
                  <a:effectLst/>
                  <a:latin typeface="Verdana" panose="020B0604030504040204" pitchFamily="34" charset="0"/>
                  <a:ea typeface="Verdana" panose="020B0604030504040204" pitchFamily="34" charset="0"/>
                  <a:cs typeface="Verdana" panose="020B0604030504040204" pitchFamily="34" charset="0"/>
                </a:rPr>
                <a:t>6</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134" name="Rectangle 4507">
              <a:extLst>
                <a:ext uri="{FF2B5EF4-FFF2-40B4-BE49-F238E27FC236}">
                  <a16:creationId xmlns:a16="http://schemas.microsoft.com/office/drawing/2014/main" id="{749B29E1-7125-469D-96BB-146992C69E77}"/>
                </a:ext>
              </a:extLst>
            </p:cNvPr>
            <p:cNvSpPr/>
            <p:nvPr/>
          </p:nvSpPr>
          <p:spPr>
            <a:xfrm>
              <a:off x="2226755" y="1907634"/>
              <a:ext cx="115766" cy="329901"/>
            </a:xfrm>
            <a:prstGeom prst="rect">
              <a:avLst/>
            </a:prstGeom>
            <a:ln>
              <a:noFill/>
            </a:ln>
          </p:spPr>
          <p:txBody>
            <a:bodyPr vert="horz" lIns="0" tIns="0" rIns="0" bIns="0" rtlCol="0">
              <a:noAutofit/>
            </a:bodyPr>
            <a:lstStyle/>
            <a:p>
              <a:pPr>
                <a:lnSpc>
                  <a:spcPct val="107000"/>
                </a:lnSpc>
                <a:spcAft>
                  <a:spcPts val="800"/>
                </a:spcAft>
              </a:pPr>
              <a:r>
                <a:rPr lang="zh-CN" sz="2000" b="1" kern="100">
                  <a:solidFill>
                    <a:srgbClr val="000000"/>
                  </a:solidFill>
                  <a:effectLst/>
                  <a:latin typeface="Calibri" panose="020F0502020204030204" pitchFamily="34" charset="0"/>
                  <a:ea typeface="Verdana" panose="020B0604030504040204" pitchFamily="34" charset="0"/>
                  <a:cs typeface="Verdana" panose="020B0604030504040204" pitchFamily="34" charset="0"/>
                </a:rPr>
                <a:t> </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135" name="Shape 4508">
              <a:extLst>
                <a:ext uri="{FF2B5EF4-FFF2-40B4-BE49-F238E27FC236}">
                  <a16:creationId xmlns:a16="http://schemas.microsoft.com/office/drawing/2014/main" id="{4DE77002-43DC-463B-848C-88F7595E7E2F}"/>
                </a:ext>
              </a:extLst>
            </p:cNvPr>
            <p:cNvSpPr/>
            <p:nvPr/>
          </p:nvSpPr>
          <p:spPr>
            <a:xfrm>
              <a:off x="797446" y="1279792"/>
              <a:ext cx="351206" cy="547497"/>
            </a:xfrm>
            <a:custGeom>
              <a:avLst/>
              <a:gdLst/>
              <a:ahLst/>
              <a:cxnLst/>
              <a:rect l="0" t="0" r="0" b="0"/>
              <a:pathLst>
                <a:path w="351206" h="547497">
                  <a:moveTo>
                    <a:pt x="32334" y="0"/>
                  </a:moveTo>
                  <a:lnTo>
                    <a:pt x="306861" y="440555"/>
                  </a:lnTo>
                  <a:lnTo>
                    <a:pt x="339268" y="420370"/>
                  </a:lnTo>
                  <a:lnTo>
                    <a:pt x="351206" y="547497"/>
                  </a:lnTo>
                  <a:lnTo>
                    <a:pt x="242214" y="480822"/>
                  </a:lnTo>
                  <a:lnTo>
                    <a:pt x="274593" y="460654"/>
                  </a:lnTo>
                  <a:lnTo>
                    <a:pt x="0" y="20193"/>
                  </a:lnTo>
                  <a:lnTo>
                    <a:pt x="32334" y="0"/>
                  </a:lnTo>
                  <a:close/>
                </a:path>
              </a:pathLst>
            </a:custGeom>
            <a:ln w="0" cap="flat">
              <a:miter lim="1016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136" name="Shape 4509">
              <a:extLst>
                <a:ext uri="{FF2B5EF4-FFF2-40B4-BE49-F238E27FC236}">
                  <a16:creationId xmlns:a16="http://schemas.microsoft.com/office/drawing/2014/main" id="{280FF61C-C2FA-4274-82FC-2F53CEB74289}"/>
                </a:ext>
              </a:extLst>
            </p:cNvPr>
            <p:cNvSpPr/>
            <p:nvPr/>
          </p:nvSpPr>
          <p:spPr>
            <a:xfrm>
              <a:off x="957186" y="1827276"/>
              <a:ext cx="382880" cy="322466"/>
            </a:xfrm>
            <a:custGeom>
              <a:avLst/>
              <a:gdLst/>
              <a:ahLst/>
              <a:cxnLst/>
              <a:rect l="0" t="0" r="0" b="0"/>
              <a:pathLst>
                <a:path w="382880" h="322466">
                  <a:moveTo>
                    <a:pt x="0" y="322466"/>
                  </a:moveTo>
                  <a:lnTo>
                    <a:pt x="382880" y="322466"/>
                  </a:lnTo>
                  <a:lnTo>
                    <a:pt x="382880" y="0"/>
                  </a:lnTo>
                  <a:lnTo>
                    <a:pt x="0" y="0"/>
                  </a:lnTo>
                  <a:close/>
                </a:path>
              </a:pathLst>
            </a:custGeom>
            <a:ln w="38100" cap="flat">
              <a:miter lim="101600"/>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137" name="Rectangle 4510">
              <a:extLst>
                <a:ext uri="{FF2B5EF4-FFF2-40B4-BE49-F238E27FC236}">
                  <a16:creationId xmlns:a16="http://schemas.microsoft.com/office/drawing/2014/main" id="{90651F55-4948-48E9-8DF1-D831508F222E}"/>
                </a:ext>
              </a:extLst>
            </p:cNvPr>
            <p:cNvSpPr/>
            <p:nvPr/>
          </p:nvSpPr>
          <p:spPr>
            <a:xfrm>
              <a:off x="1099884" y="1899781"/>
              <a:ext cx="240959" cy="330296"/>
            </a:xfrm>
            <a:prstGeom prst="rect">
              <a:avLst/>
            </a:prstGeom>
            <a:ln>
              <a:noFill/>
            </a:ln>
          </p:spPr>
          <p:txBody>
            <a:bodyPr vert="horz" lIns="0" tIns="0" rIns="0" bIns="0" rtlCol="0">
              <a:noAutofit/>
            </a:bodyPr>
            <a:lstStyle/>
            <a:p>
              <a:pPr>
                <a:lnSpc>
                  <a:spcPct val="107000"/>
                </a:lnSpc>
                <a:spcAft>
                  <a:spcPts val="800"/>
                </a:spcAft>
              </a:pPr>
              <a:r>
                <a:rPr lang="en-US" sz="2000" b="1" kern="100">
                  <a:solidFill>
                    <a:srgbClr val="000000"/>
                  </a:solidFill>
                  <a:effectLst/>
                  <a:latin typeface="Verdana" panose="020B0604030504040204" pitchFamily="34" charset="0"/>
                  <a:ea typeface="Verdana" panose="020B0604030504040204" pitchFamily="34" charset="0"/>
                  <a:cs typeface="Verdana" panose="020B0604030504040204" pitchFamily="34" charset="0"/>
                </a:rPr>
                <a:t>8</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138" name="Rectangle 4511">
              <a:extLst>
                <a:ext uri="{FF2B5EF4-FFF2-40B4-BE49-F238E27FC236}">
                  <a16:creationId xmlns:a16="http://schemas.microsoft.com/office/drawing/2014/main" id="{76367B07-0D8E-488A-B82D-D58844993B0E}"/>
                </a:ext>
              </a:extLst>
            </p:cNvPr>
            <p:cNvSpPr/>
            <p:nvPr/>
          </p:nvSpPr>
          <p:spPr>
            <a:xfrm>
              <a:off x="1281494" y="1899781"/>
              <a:ext cx="115904" cy="330296"/>
            </a:xfrm>
            <a:prstGeom prst="rect">
              <a:avLst/>
            </a:prstGeom>
            <a:ln>
              <a:noFill/>
            </a:ln>
          </p:spPr>
          <p:txBody>
            <a:bodyPr vert="horz" lIns="0" tIns="0" rIns="0" bIns="0" rtlCol="0">
              <a:noAutofit/>
            </a:bodyPr>
            <a:lstStyle/>
            <a:p>
              <a:pPr>
                <a:lnSpc>
                  <a:spcPct val="107000"/>
                </a:lnSpc>
                <a:spcAft>
                  <a:spcPts val="800"/>
                </a:spcAft>
              </a:pPr>
              <a:r>
                <a:rPr lang="zh-CN" sz="2000" b="1" kern="100">
                  <a:solidFill>
                    <a:srgbClr val="000000"/>
                  </a:solidFill>
                  <a:effectLst/>
                  <a:latin typeface="Calibri" panose="020F0502020204030204" pitchFamily="34" charset="0"/>
                  <a:ea typeface="Verdana" panose="020B0604030504040204" pitchFamily="34" charset="0"/>
                  <a:cs typeface="Verdana" panose="020B0604030504040204" pitchFamily="34" charset="0"/>
                </a:rPr>
                <a:t> </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139" name="Shape 4512">
              <a:extLst>
                <a:ext uri="{FF2B5EF4-FFF2-40B4-BE49-F238E27FC236}">
                  <a16:creationId xmlns:a16="http://schemas.microsoft.com/office/drawing/2014/main" id="{D702B216-428B-474E-AAA6-D4AEB0A9C3A1}"/>
                </a:ext>
              </a:extLst>
            </p:cNvPr>
            <p:cNvSpPr/>
            <p:nvPr/>
          </p:nvSpPr>
          <p:spPr>
            <a:xfrm>
              <a:off x="3063050" y="1279792"/>
              <a:ext cx="351155" cy="547497"/>
            </a:xfrm>
            <a:custGeom>
              <a:avLst/>
              <a:gdLst/>
              <a:ahLst/>
              <a:cxnLst/>
              <a:rect l="0" t="0" r="0" b="0"/>
              <a:pathLst>
                <a:path w="351155" h="547497">
                  <a:moveTo>
                    <a:pt x="318770" y="0"/>
                  </a:moveTo>
                  <a:lnTo>
                    <a:pt x="351155" y="20193"/>
                  </a:lnTo>
                  <a:lnTo>
                    <a:pt x="76589" y="460650"/>
                  </a:lnTo>
                  <a:lnTo>
                    <a:pt x="108966" y="480822"/>
                  </a:lnTo>
                  <a:lnTo>
                    <a:pt x="0" y="547497"/>
                  </a:lnTo>
                  <a:lnTo>
                    <a:pt x="11938" y="420370"/>
                  </a:lnTo>
                  <a:lnTo>
                    <a:pt x="44252" y="440503"/>
                  </a:lnTo>
                  <a:lnTo>
                    <a:pt x="318770" y="0"/>
                  </a:lnTo>
                  <a:close/>
                </a:path>
              </a:pathLst>
            </a:custGeom>
            <a:ln w="0" cap="flat">
              <a:miter lim="101600"/>
            </a:ln>
          </p:spPr>
          <p:style>
            <a:lnRef idx="0">
              <a:srgbClr val="000000">
                <a:alpha val="0"/>
              </a:srgbClr>
            </a:lnRef>
            <a:fillRef idx="1">
              <a:srgbClr val="FF0000"/>
            </a:fillRef>
            <a:effectRef idx="0">
              <a:scrgbClr r="0" g="0" b="0"/>
            </a:effectRef>
            <a:fontRef idx="none"/>
          </p:style>
          <p:txBody>
            <a:bodyPr/>
            <a:lstStyle/>
            <a:p>
              <a:endParaRPr lang="zh-CN" altLang="en-US"/>
            </a:p>
          </p:txBody>
        </p:sp>
        <p:sp>
          <p:nvSpPr>
            <p:cNvPr id="140" name="Shape 4513">
              <a:extLst>
                <a:ext uri="{FF2B5EF4-FFF2-40B4-BE49-F238E27FC236}">
                  <a16:creationId xmlns:a16="http://schemas.microsoft.com/office/drawing/2014/main" id="{AC9E6F73-F8E4-4F35-B0EC-B1E01EE59053}"/>
                </a:ext>
              </a:extLst>
            </p:cNvPr>
            <p:cNvSpPr/>
            <p:nvPr/>
          </p:nvSpPr>
          <p:spPr>
            <a:xfrm>
              <a:off x="2871534" y="1827276"/>
              <a:ext cx="382880" cy="322466"/>
            </a:xfrm>
            <a:custGeom>
              <a:avLst/>
              <a:gdLst/>
              <a:ahLst/>
              <a:cxnLst/>
              <a:rect l="0" t="0" r="0" b="0"/>
              <a:pathLst>
                <a:path w="382880" h="322466">
                  <a:moveTo>
                    <a:pt x="0" y="322466"/>
                  </a:moveTo>
                  <a:lnTo>
                    <a:pt x="382880" y="322466"/>
                  </a:lnTo>
                  <a:lnTo>
                    <a:pt x="382880" y="0"/>
                  </a:lnTo>
                  <a:lnTo>
                    <a:pt x="0" y="0"/>
                  </a:lnTo>
                  <a:close/>
                </a:path>
              </a:pathLst>
            </a:custGeom>
            <a:ln w="38100" cap="flat">
              <a:miter lim="101600"/>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141" name="Rectangle 4514">
              <a:extLst>
                <a:ext uri="{FF2B5EF4-FFF2-40B4-BE49-F238E27FC236}">
                  <a16:creationId xmlns:a16="http://schemas.microsoft.com/office/drawing/2014/main" id="{2DDD4DCC-8074-4F23-89F1-C426D4F933E4}"/>
                </a:ext>
              </a:extLst>
            </p:cNvPr>
            <p:cNvSpPr/>
            <p:nvPr/>
          </p:nvSpPr>
          <p:spPr>
            <a:xfrm>
              <a:off x="3015806" y="1907634"/>
              <a:ext cx="240670" cy="329901"/>
            </a:xfrm>
            <a:prstGeom prst="rect">
              <a:avLst/>
            </a:prstGeom>
            <a:ln>
              <a:noFill/>
            </a:ln>
          </p:spPr>
          <p:txBody>
            <a:bodyPr vert="horz" lIns="0" tIns="0" rIns="0" bIns="0" rtlCol="0">
              <a:noAutofit/>
            </a:bodyPr>
            <a:lstStyle/>
            <a:p>
              <a:pPr>
                <a:lnSpc>
                  <a:spcPct val="107000"/>
                </a:lnSpc>
                <a:spcAft>
                  <a:spcPts val="800"/>
                </a:spcAft>
              </a:pPr>
              <a:r>
                <a:rPr lang="en-US" sz="2000" b="1" kern="100">
                  <a:solidFill>
                    <a:srgbClr val="000000"/>
                  </a:solidFill>
                  <a:effectLst/>
                  <a:latin typeface="Verdana" panose="020B0604030504040204" pitchFamily="34" charset="0"/>
                  <a:ea typeface="Verdana" panose="020B0604030504040204" pitchFamily="34" charset="0"/>
                  <a:cs typeface="Verdana" panose="020B0604030504040204" pitchFamily="34" charset="0"/>
                </a:rPr>
                <a:t>4</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142" name="Rectangle 4515">
              <a:extLst>
                <a:ext uri="{FF2B5EF4-FFF2-40B4-BE49-F238E27FC236}">
                  <a16:creationId xmlns:a16="http://schemas.microsoft.com/office/drawing/2014/main" id="{95977339-F00F-46A3-8694-0E0D0228C9DF}"/>
                </a:ext>
              </a:extLst>
            </p:cNvPr>
            <p:cNvSpPr/>
            <p:nvPr/>
          </p:nvSpPr>
          <p:spPr>
            <a:xfrm>
              <a:off x="3197162" y="1907634"/>
              <a:ext cx="115765" cy="329901"/>
            </a:xfrm>
            <a:prstGeom prst="rect">
              <a:avLst/>
            </a:prstGeom>
            <a:ln>
              <a:noFill/>
            </a:ln>
          </p:spPr>
          <p:txBody>
            <a:bodyPr vert="horz" lIns="0" tIns="0" rIns="0" bIns="0" rtlCol="0">
              <a:noAutofit/>
            </a:bodyPr>
            <a:lstStyle/>
            <a:p>
              <a:pPr>
                <a:lnSpc>
                  <a:spcPct val="107000"/>
                </a:lnSpc>
                <a:spcAft>
                  <a:spcPts val="800"/>
                </a:spcAft>
              </a:pPr>
              <a:r>
                <a:rPr lang="zh-CN" sz="2000" b="1" kern="100">
                  <a:solidFill>
                    <a:srgbClr val="000000"/>
                  </a:solidFill>
                  <a:effectLst/>
                  <a:latin typeface="Calibri" panose="020F0502020204030204" pitchFamily="34" charset="0"/>
                  <a:ea typeface="Verdana" panose="020B0604030504040204" pitchFamily="34" charset="0"/>
                  <a:cs typeface="Verdana" panose="020B0604030504040204" pitchFamily="34" charset="0"/>
                </a:rPr>
                <a:t> </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143" name="Shape 4516">
              <a:extLst>
                <a:ext uri="{FF2B5EF4-FFF2-40B4-BE49-F238E27FC236}">
                  <a16:creationId xmlns:a16="http://schemas.microsoft.com/office/drawing/2014/main" id="{CE43E855-8D31-40A2-9DD5-6E21476015FD}"/>
                </a:ext>
              </a:extLst>
            </p:cNvPr>
            <p:cNvSpPr/>
            <p:nvPr/>
          </p:nvSpPr>
          <p:spPr>
            <a:xfrm>
              <a:off x="2286699" y="306591"/>
              <a:ext cx="1063498" cy="714629"/>
            </a:xfrm>
            <a:custGeom>
              <a:avLst/>
              <a:gdLst/>
              <a:ahLst/>
              <a:cxnLst/>
              <a:rect l="0" t="0" r="0" b="0"/>
              <a:pathLst>
                <a:path w="1063498" h="714629">
                  <a:moveTo>
                    <a:pt x="21082" y="0"/>
                  </a:moveTo>
                  <a:lnTo>
                    <a:pt x="978786" y="635512"/>
                  </a:lnTo>
                  <a:lnTo>
                    <a:pt x="999871" y="603758"/>
                  </a:lnTo>
                  <a:lnTo>
                    <a:pt x="1063498" y="714629"/>
                  </a:lnTo>
                  <a:lnTo>
                    <a:pt x="936625" y="699008"/>
                  </a:lnTo>
                  <a:lnTo>
                    <a:pt x="957704" y="667262"/>
                  </a:lnTo>
                  <a:lnTo>
                    <a:pt x="0" y="31750"/>
                  </a:lnTo>
                  <a:lnTo>
                    <a:pt x="21082" y="0"/>
                  </a:lnTo>
                  <a:close/>
                </a:path>
              </a:pathLst>
            </a:custGeom>
            <a:ln w="0" cap="flat">
              <a:miter lim="1016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144" name="Shape 4517">
              <a:extLst>
                <a:ext uri="{FF2B5EF4-FFF2-40B4-BE49-F238E27FC236}">
                  <a16:creationId xmlns:a16="http://schemas.microsoft.com/office/drawing/2014/main" id="{005B43EC-B584-4BEA-A5F2-391416E73D96}"/>
                </a:ext>
              </a:extLst>
            </p:cNvPr>
            <p:cNvSpPr/>
            <p:nvPr/>
          </p:nvSpPr>
          <p:spPr>
            <a:xfrm>
              <a:off x="3350197" y="913650"/>
              <a:ext cx="382905" cy="430022"/>
            </a:xfrm>
            <a:custGeom>
              <a:avLst/>
              <a:gdLst/>
              <a:ahLst/>
              <a:cxnLst/>
              <a:rect l="0" t="0" r="0" b="0"/>
              <a:pathLst>
                <a:path w="382905" h="430022">
                  <a:moveTo>
                    <a:pt x="0" y="215011"/>
                  </a:moveTo>
                  <a:cubicBezTo>
                    <a:pt x="0" y="96266"/>
                    <a:pt x="85725" y="0"/>
                    <a:pt x="191389" y="0"/>
                  </a:cubicBezTo>
                  <a:cubicBezTo>
                    <a:pt x="297180" y="0"/>
                    <a:pt x="382905" y="96266"/>
                    <a:pt x="382905" y="215011"/>
                  </a:cubicBezTo>
                  <a:cubicBezTo>
                    <a:pt x="382905" y="333756"/>
                    <a:pt x="297180" y="430022"/>
                    <a:pt x="191389" y="430022"/>
                  </a:cubicBezTo>
                  <a:cubicBezTo>
                    <a:pt x="85725" y="430022"/>
                    <a:pt x="0" y="333756"/>
                    <a:pt x="0" y="215011"/>
                  </a:cubicBezTo>
                  <a:close/>
                </a:path>
              </a:pathLst>
            </a:custGeom>
            <a:ln w="38100" cap="flat">
              <a:round/>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145" name="Shape 4518">
              <a:extLst>
                <a:ext uri="{FF2B5EF4-FFF2-40B4-BE49-F238E27FC236}">
                  <a16:creationId xmlns:a16="http://schemas.microsoft.com/office/drawing/2014/main" id="{046B7CD9-2C3E-4AA8-9C54-80F5C8B5F8D1}"/>
                </a:ext>
              </a:extLst>
            </p:cNvPr>
            <p:cNvSpPr/>
            <p:nvPr/>
          </p:nvSpPr>
          <p:spPr>
            <a:xfrm>
              <a:off x="2048701" y="322466"/>
              <a:ext cx="114300" cy="591185"/>
            </a:xfrm>
            <a:custGeom>
              <a:avLst/>
              <a:gdLst/>
              <a:ahLst/>
              <a:cxnLst/>
              <a:rect l="0" t="0" r="0" b="0"/>
              <a:pathLst>
                <a:path w="114300" h="591185">
                  <a:moveTo>
                    <a:pt x="38100" y="0"/>
                  </a:moveTo>
                  <a:lnTo>
                    <a:pt x="76200" y="0"/>
                  </a:lnTo>
                  <a:lnTo>
                    <a:pt x="76200" y="476885"/>
                  </a:lnTo>
                  <a:lnTo>
                    <a:pt x="114300" y="476885"/>
                  </a:lnTo>
                  <a:lnTo>
                    <a:pt x="57150" y="591185"/>
                  </a:lnTo>
                  <a:lnTo>
                    <a:pt x="0" y="476885"/>
                  </a:lnTo>
                  <a:lnTo>
                    <a:pt x="38100" y="476885"/>
                  </a:lnTo>
                  <a:lnTo>
                    <a:pt x="38100" y="0"/>
                  </a:lnTo>
                  <a:close/>
                </a:path>
              </a:pathLst>
            </a:custGeom>
            <a:ln w="0" cap="flat">
              <a:round/>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146" name="Shape 4519">
              <a:extLst>
                <a:ext uri="{FF2B5EF4-FFF2-40B4-BE49-F238E27FC236}">
                  <a16:creationId xmlns:a16="http://schemas.microsoft.com/office/drawing/2014/main" id="{D20E22D2-EE51-4FB5-990E-3C9F7B0C46CD}"/>
                </a:ext>
              </a:extLst>
            </p:cNvPr>
            <p:cNvSpPr/>
            <p:nvPr/>
          </p:nvSpPr>
          <p:spPr>
            <a:xfrm>
              <a:off x="1914335" y="913650"/>
              <a:ext cx="382905" cy="430022"/>
            </a:xfrm>
            <a:custGeom>
              <a:avLst/>
              <a:gdLst/>
              <a:ahLst/>
              <a:cxnLst/>
              <a:rect l="0" t="0" r="0" b="0"/>
              <a:pathLst>
                <a:path w="382905" h="430022">
                  <a:moveTo>
                    <a:pt x="0" y="215011"/>
                  </a:moveTo>
                  <a:cubicBezTo>
                    <a:pt x="0" y="96266"/>
                    <a:pt x="85725" y="0"/>
                    <a:pt x="191516" y="0"/>
                  </a:cubicBezTo>
                  <a:cubicBezTo>
                    <a:pt x="297180" y="0"/>
                    <a:pt x="382905" y="96266"/>
                    <a:pt x="382905" y="215011"/>
                  </a:cubicBezTo>
                  <a:cubicBezTo>
                    <a:pt x="382905" y="333756"/>
                    <a:pt x="297180" y="430022"/>
                    <a:pt x="191516" y="430022"/>
                  </a:cubicBezTo>
                  <a:cubicBezTo>
                    <a:pt x="85725" y="430022"/>
                    <a:pt x="0" y="333756"/>
                    <a:pt x="0" y="215011"/>
                  </a:cubicBezTo>
                  <a:close/>
                </a:path>
              </a:pathLst>
            </a:custGeom>
            <a:ln w="38100" cap="flat">
              <a:round/>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147" name="Shape 4520">
              <a:extLst>
                <a:ext uri="{FF2B5EF4-FFF2-40B4-BE49-F238E27FC236}">
                  <a16:creationId xmlns:a16="http://schemas.microsoft.com/office/drawing/2014/main" id="{8FE21910-E9C1-40BB-AC7E-6CE9BB3DC634}"/>
                </a:ext>
              </a:extLst>
            </p:cNvPr>
            <p:cNvSpPr/>
            <p:nvPr/>
          </p:nvSpPr>
          <p:spPr>
            <a:xfrm>
              <a:off x="813613" y="306336"/>
              <a:ext cx="1111009" cy="714883"/>
            </a:xfrm>
            <a:custGeom>
              <a:avLst/>
              <a:gdLst/>
              <a:ahLst/>
              <a:cxnLst/>
              <a:rect l="0" t="0" r="0" b="0"/>
              <a:pathLst>
                <a:path w="1111009" h="714883">
                  <a:moveTo>
                    <a:pt x="1090562" y="0"/>
                  </a:moveTo>
                  <a:lnTo>
                    <a:pt x="1111009" y="32258"/>
                  </a:lnTo>
                  <a:lnTo>
                    <a:pt x="106708" y="669626"/>
                  </a:lnTo>
                  <a:lnTo>
                    <a:pt x="127127" y="701802"/>
                  </a:lnTo>
                  <a:lnTo>
                    <a:pt x="0" y="714883"/>
                  </a:lnTo>
                  <a:lnTo>
                    <a:pt x="65875" y="605282"/>
                  </a:lnTo>
                  <a:lnTo>
                    <a:pt x="86307" y="637479"/>
                  </a:lnTo>
                  <a:lnTo>
                    <a:pt x="1090562" y="0"/>
                  </a:lnTo>
                  <a:close/>
                </a:path>
              </a:pathLst>
            </a:custGeom>
            <a:ln w="0" cap="flat">
              <a:round/>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148" name="Shape 4521">
              <a:extLst>
                <a:ext uri="{FF2B5EF4-FFF2-40B4-BE49-F238E27FC236}">
                  <a16:creationId xmlns:a16="http://schemas.microsoft.com/office/drawing/2014/main" id="{87E75D38-D76B-4BAC-98BF-CEB89C16D5B3}"/>
                </a:ext>
              </a:extLst>
            </p:cNvPr>
            <p:cNvSpPr/>
            <p:nvPr/>
          </p:nvSpPr>
          <p:spPr>
            <a:xfrm>
              <a:off x="478600" y="913650"/>
              <a:ext cx="382867" cy="430022"/>
            </a:xfrm>
            <a:custGeom>
              <a:avLst/>
              <a:gdLst/>
              <a:ahLst/>
              <a:cxnLst/>
              <a:rect l="0" t="0" r="0" b="0"/>
              <a:pathLst>
                <a:path w="382867" h="430022">
                  <a:moveTo>
                    <a:pt x="0" y="215011"/>
                  </a:moveTo>
                  <a:cubicBezTo>
                    <a:pt x="0" y="96266"/>
                    <a:pt x="85700" y="0"/>
                    <a:pt x="191440" y="0"/>
                  </a:cubicBezTo>
                  <a:cubicBezTo>
                    <a:pt x="297167" y="0"/>
                    <a:pt x="382867" y="96266"/>
                    <a:pt x="382867" y="215011"/>
                  </a:cubicBezTo>
                  <a:cubicBezTo>
                    <a:pt x="382867" y="333756"/>
                    <a:pt x="297167" y="430022"/>
                    <a:pt x="191440" y="430022"/>
                  </a:cubicBezTo>
                  <a:cubicBezTo>
                    <a:pt x="85700" y="430022"/>
                    <a:pt x="0" y="333756"/>
                    <a:pt x="0" y="215011"/>
                  </a:cubicBezTo>
                  <a:close/>
                </a:path>
              </a:pathLst>
            </a:custGeom>
            <a:ln w="38100" cap="flat">
              <a:round/>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149" name="Rectangle 4522">
              <a:extLst>
                <a:ext uri="{FF2B5EF4-FFF2-40B4-BE49-F238E27FC236}">
                  <a16:creationId xmlns:a16="http://schemas.microsoft.com/office/drawing/2014/main" id="{C8A7E73A-302D-4B3E-8C19-08BB90442F40}"/>
                </a:ext>
              </a:extLst>
            </p:cNvPr>
            <p:cNvSpPr/>
            <p:nvPr/>
          </p:nvSpPr>
          <p:spPr>
            <a:xfrm>
              <a:off x="3466275" y="1017359"/>
              <a:ext cx="240670" cy="329901"/>
            </a:xfrm>
            <a:prstGeom prst="rect">
              <a:avLst/>
            </a:prstGeom>
            <a:ln>
              <a:noFill/>
            </a:ln>
          </p:spPr>
          <p:txBody>
            <a:bodyPr vert="horz" lIns="0" tIns="0" rIns="0" bIns="0" rtlCol="0">
              <a:noAutofit/>
            </a:bodyPr>
            <a:lstStyle/>
            <a:p>
              <a:pPr>
                <a:lnSpc>
                  <a:spcPct val="107000"/>
                </a:lnSpc>
                <a:spcAft>
                  <a:spcPts val="800"/>
                </a:spcAft>
              </a:pPr>
              <a:r>
                <a:rPr lang="en-US" sz="2000" b="1" kern="100"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4</a:t>
              </a:r>
              <a:endParaRPr lang="zh-CN" sz="1100" kern="100" dirty="0">
                <a:solidFill>
                  <a:srgbClr val="000000"/>
                </a:solidFill>
                <a:effectLst/>
                <a:latin typeface="Calibri" panose="020F0502020204030204" pitchFamily="34" charset="0"/>
                <a:ea typeface="Calibri" panose="020F0502020204030204" pitchFamily="34" charset="0"/>
              </a:endParaRPr>
            </a:p>
          </p:txBody>
        </p:sp>
        <p:sp>
          <p:nvSpPr>
            <p:cNvPr id="150" name="Rectangle 4523">
              <a:extLst>
                <a:ext uri="{FF2B5EF4-FFF2-40B4-BE49-F238E27FC236}">
                  <a16:creationId xmlns:a16="http://schemas.microsoft.com/office/drawing/2014/main" id="{7AB6FA85-5D4B-44DD-9194-C5AE00839F31}"/>
                </a:ext>
              </a:extLst>
            </p:cNvPr>
            <p:cNvSpPr/>
            <p:nvPr/>
          </p:nvSpPr>
          <p:spPr>
            <a:xfrm>
              <a:off x="3647631" y="1055464"/>
              <a:ext cx="115765" cy="329901"/>
            </a:xfrm>
            <a:prstGeom prst="rect">
              <a:avLst/>
            </a:prstGeom>
            <a:ln>
              <a:noFill/>
            </a:ln>
          </p:spPr>
          <p:txBody>
            <a:bodyPr vert="horz" lIns="0" tIns="0" rIns="0" bIns="0" rtlCol="0">
              <a:noAutofit/>
            </a:bodyPr>
            <a:lstStyle/>
            <a:p>
              <a:pPr>
                <a:lnSpc>
                  <a:spcPct val="107000"/>
                </a:lnSpc>
                <a:spcAft>
                  <a:spcPts val="800"/>
                </a:spcAft>
              </a:pPr>
              <a:r>
                <a:rPr lang="zh-CN" sz="2000" b="1" kern="100">
                  <a:solidFill>
                    <a:srgbClr val="000000"/>
                  </a:solidFill>
                  <a:effectLst/>
                  <a:latin typeface="Calibri" panose="020F0502020204030204" pitchFamily="34" charset="0"/>
                  <a:ea typeface="Verdana" panose="020B0604030504040204" pitchFamily="34" charset="0"/>
                  <a:cs typeface="Verdana" panose="020B0604030504040204" pitchFamily="34" charset="0"/>
                </a:rPr>
                <a:t> </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151" name="Shape 4524">
              <a:extLst>
                <a:ext uri="{FF2B5EF4-FFF2-40B4-BE49-F238E27FC236}">
                  <a16:creationId xmlns:a16="http://schemas.microsoft.com/office/drawing/2014/main" id="{D7F359AE-8FAC-465D-A23E-79A44132DBA4}"/>
                </a:ext>
              </a:extLst>
            </p:cNvPr>
            <p:cNvSpPr/>
            <p:nvPr/>
          </p:nvSpPr>
          <p:spPr>
            <a:xfrm>
              <a:off x="3484436" y="1343672"/>
              <a:ext cx="114300" cy="483616"/>
            </a:xfrm>
            <a:custGeom>
              <a:avLst/>
              <a:gdLst/>
              <a:ahLst/>
              <a:cxnLst/>
              <a:rect l="0" t="0" r="0" b="0"/>
              <a:pathLst>
                <a:path w="114300" h="483616">
                  <a:moveTo>
                    <a:pt x="38100" y="0"/>
                  </a:moveTo>
                  <a:lnTo>
                    <a:pt x="76200" y="0"/>
                  </a:lnTo>
                  <a:lnTo>
                    <a:pt x="76200" y="369316"/>
                  </a:lnTo>
                  <a:lnTo>
                    <a:pt x="114300" y="369316"/>
                  </a:lnTo>
                  <a:lnTo>
                    <a:pt x="57150" y="483616"/>
                  </a:lnTo>
                  <a:lnTo>
                    <a:pt x="0" y="369316"/>
                  </a:lnTo>
                  <a:lnTo>
                    <a:pt x="38100" y="369316"/>
                  </a:lnTo>
                  <a:lnTo>
                    <a:pt x="38100" y="0"/>
                  </a:lnTo>
                  <a:close/>
                </a:path>
              </a:pathLst>
            </a:custGeom>
            <a:ln w="0" cap="flat">
              <a:round/>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152" name="Shape 4525">
              <a:extLst>
                <a:ext uri="{FF2B5EF4-FFF2-40B4-BE49-F238E27FC236}">
                  <a16:creationId xmlns:a16="http://schemas.microsoft.com/office/drawing/2014/main" id="{9B84C9EA-C335-48B0-9ABB-E73F05AFD5CC}"/>
                </a:ext>
              </a:extLst>
            </p:cNvPr>
            <p:cNvSpPr/>
            <p:nvPr/>
          </p:nvSpPr>
          <p:spPr>
            <a:xfrm>
              <a:off x="3350197" y="1827276"/>
              <a:ext cx="382880" cy="322466"/>
            </a:xfrm>
            <a:custGeom>
              <a:avLst/>
              <a:gdLst/>
              <a:ahLst/>
              <a:cxnLst/>
              <a:rect l="0" t="0" r="0" b="0"/>
              <a:pathLst>
                <a:path w="382880" h="322466">
                  <a:moveTo>
                    <a:pt x="0" y="322466"/>
                  </a:moveTo>
                  <a:lnTo>
                    <a:pt x="382880" y="322466"/>
                  </a:lnTo>
                  <a:lnTo>
                    <a:pt x="382880" y="0"/>
                  </a:lnTo>
                  <a:lnTo>
                    <a:pt x="0" y="0"/>
                  </a:lnTo>
                  <a:close/>
                </a:path>
              </a:pathLst>
            </a:custGeom>
            <a:ln w="38100" cap="flat">
              <a:miter lim="101600"/>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153" name="Rectangle 4526">
              <a:extLst>
                <a:ext uri="{FF2B5EF4-FFF2-40B4-BE49-F238E27FC236}">
                  <a16:creationId xmlns:a16="http://schemas.microsoft.com/office/drawing/2014/main" id="{381FE11D-939B-4C14-B450-5F9166387095}"/>
                </a:ext>
              </a:extLst>
            </p:cNvPr>
            <p:cNvSpPr/>
            <p:nvPr/>
          </p:nvSpPr>
          <p:spPr>
            <a:xfrm>
              <a:off x="3474530" y="1890870"/>
              <a:ext cx="240670" cy="329901"/>
            </a:xfrm>
            <a:prstGeom prst="rect">
              <a:avLst/>
            </a:prstGeom>
            <a:ln>
              <a:noFill/>
            </a:ln>
          </p:spPr>
          <p:txBody>
            <a:bodyPr vert="horz" lIns="0" tIns="0" rIns="0" bIns="0" rtlCol="0">
              <a:noAutofit/>
            </a:bodyPr>
            <a:lstStyle/>
            <a:p>
              <a:pPr>
                <a:lnSpc>
                  <a:spcPct val="107000"/>
                </a:lnSpc>
                <a:spcAft>
                  <a:spcPts val="800"/>
                </a:spcAft>
              </a:pPr>
              <a:r>
                <a:rPr lang="en-US" sz="2000" b="1" kern="100">
                  <a:solidFill>
                    <a:srgbClr val="000000"/>
                  </a:solidFill>
                  <a:effectLst/>
                  <a:latin typeface="Verdana" panose="020B0604030504040204" pitchFamily="34" charset="0"/>
                  <a:ea typeface="Verdana" panose="020B0604030504040204" pitchFamily="34" charset="0"/>
                  <a:cs typeface="Verdana" panose="020B0604030504040204" pitchFamily="34" charset="0"/>
                </a:rPr>
                <a:t>5</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154" name="Rectangle 4527">
              <a:extLst>
                <a:ext uri="{FF2B5EF4-FFF2-40B4-BE49-F238E27FC236}">
                  <a16:creationId xmlns:a16="http://schemas.microsoft.com/office/drawing/2014/main" id="{7C179AC6-114B-492E-9EA6-0D095D02344C}"/>
                </a:ext>
              </a:extLst>
            </p:cNvPr>
            <p:cNvSpPr/>
            <p:nvPr/>
          </p:nvSpPr>
          <p:spPr>
            <a:xfrm>
              <a:off x="3655886" y="1890870"/>
              <a:ext cx="115765" cy="329901"/>
            </a:xfrm>
            <a:prstGeom prst="rect">
              <a:avLst/>
            </a:prstGeom>
            <a:ln>
              <a:noFill/>
            </a:ln>
          </p:spPr>
          <p:txBody>
            <a:bodyPr vert="horz" lIns="0" tIns="0" rIns="0" bIns="0" rtlCol="0">
              <a:noAutofit/>
            </a:bodyPr>
            <a:lstStyle/>
            <a:p>
              <a:pPr>
                <a:lnSpc>
                  <a:spcPct val="107000"/>
                </a:lnSpc>
                <a:spcAft>
                  <a:spcPts val="800"/>
                </a:spcAft>
              </a:pPr>
              <a:r>
                <a:rPr lang="zh-CN" sz="2000" b="1" kern="100">
                  <a:solidFill>
                    <a:srgbClr val="000000"/>
                  </a:solidFill>
                  <a:effectLst/>
                  <a:latin typeface="Calibri" panose="020F0502020204030204" pitchFamily="34" charset="0"/>
                  <a:ea typeface="Verdana" panose="020B0604030504040204" pitchFamily="34" charset="0"/>
                  <a:cs typeface="Verdana" panose="020B0604030504040204" pitchFamily="34" charset="0"/>
                </a:rPr>
                <a:t> </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155" name="Shape 4528">
              <a:extLst>
                <a:ext uri="{FF2B5EF4-FFF2-40B4-BE49-F238E27FC236}">
                  <a16:creationId xmlns:a16="http://schemas.microsoft.com/office/drawing/2014/main" id="{B7BA91DB-EF78-482D-9EE2-6ACEE7A61266}"/>
                </a:ext>
              </a:extLst>
            </p:cNvPr>
            <p:cNvSpPr/>
            <p:nvPr/>
          </p:nvSpPr>
          <p:spPr>
            <a:xfrm>
              <a:off x="3668966" y="1279792"/>
              <a:ext cx="351282" cy="547497"/>
            </a:xfrm>
            <a:custGeom>
              <a:avLst/>
              <a:gdLst/>
              <a:ahLst/>
              <a:cxnLst/>
              <a:rect l="0" t="0" r="0" b="0"/>
              <a:pathLst>
                <a:path w="351282" h="547497">
                  <a:moveTo>
                    <a:pt x="32385" y="0"/>
                  </a:moveTo>
                  <a:lnTo>
                    <a:pt x="306915" y="440522"/>
                  </a:lnTo>
                  <a:lnTo>
                    <a:pt x="339217" y="420370"/>
                  </a:lnTo>
                  <a:lnTo>
                    <a:pt x="351282" y="547497"/>
                  </a:lnTo>
                  <a:lnTo>
                    <a:pt x="242316" y="480822"/>
                  </a:lnTo>
                  <a:lnTo>
                    <a:pt x="274678" y="460633"/>
                  </a:lnTo>
                  <a:lnTo>
                    <a:pt x="0" y="20193"/>
                  </a:lnTo>
                  <a:lnTo>
                    <a:pt x="32385" y="0"/>
                  </a:lnTo>
                  <a:close/>
                </a:path>
              </a:pathLst>
            </a:custGeom>
            <a:ln w="0" cap="flat">
              <a:miter lim="1016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156" name="Shape 4529">
              <a:extLst>
                <a:ext uri="{FF2B5EF4-FFF2-40B4-BE49-F238E27FC236}">
                  <a16:creationId xmlns:a16="http://schemas.microsoft.com/office/drawing/2014/main" id="{FFF1CE97-9889-49B7-897A-C23DBEA16538}"/>
                </a:ext>
              </a:extLst>
            </p:cNvPr>
            <p:cNvSpPr/>
            <p:nvPr/>
          </p:nvSpPr>
          <p:spPr>
            <a:xfrm>
              <a:off x="3828733" y="1827276"/>
              <a:ext cx="382880" cy="322466"/>
            </a:xfrm>
            <a:custGeom>
              <a:avLst/>
              <a:gdLst/>
              <a:ahLst/>
              <a:cxnLst/>
              <a:rect l="0" t="0" r="0" b="0"/>
              <a:pathLst>
                <a:path w="382880" h="322466">
                  <a:moveTo>
                    <a:pt x="0" y="322466"/>
                  </a:moveTo>
                  <a:lnTo>
                    <a:pt x="382880" y="322466"/>
                  </a:lnTo>
                  <a:lnTo>
                    <a:pt x="382880" y="0"/>
                  </a:lnTo>
                  <a:lnTo>
                    <a:pt x="0" y="0"/>
                  </a:lnTo>
                  <a:close/>
                </a:path>
              </a:pathLst>
            </a:custGeom>
            <a:ln w="38100" cap="flat">
              <a:miter lim="101600"/>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157" name="Rectangle 4530">
              <a:extLst>
                <a:ext uri="{FF2B5EF4-FFF2-40B4-BE49-F238E27FC236}">
                  <a16:creationId xmlns:a16="http://schemas.microsoft.com/office/drawing/2014/main" id="{1500B5C6-9545-4DC0-8EA2-A2751BBD0248}"/>
                </a:ext>
              </a:extLst>
            </p:cNvPr>
            <p:cNvSpPr/>
            <p:nvPr/>
          </p:nvSpPr>
          <p:spPr>
            <a:xfrm>
              <a:off x="3971100" y="1910047"/>
              <a:ext cx="240670" cy="329901"/>
            </a:xfrm>
            <a:prstGeom prst="rect">
              <a:avLst/>
            </a:prstGeom>
            <a:ln>
              <a:noFill/>
            </a:ln>
          </p:spPr>
          <p:txBody>
            <a:bodyPr vert="horz" lIns="0" tIns="0" rIns="0" bIns="0" rtlCol="0">
              <a:noAutofit/>
            </a:bodyPr>
            <a:lstStyle/>
            <a:p>
              <a:pPr>
                <a:lnSpc>
                  <a:spcPct val="107000"/>
                </a:lnSpc>
                <a:spcAft>
                  <a:spcPts val="800"/>
                </a:spcAft>
              </a:pPr>
              <a:r>
                <a:rPr lang="en-US" sz="2000" b="1" kern="100">
                  <a:solidFill>
                    <a:srgbClr val="000000"/>
                  </a:solidFill>
                  <a:effectLst/>
                  <a:latin typeface="Verdana" panose="020B0604030504040204" pitchFamily="34" charset="0"/>
                  <a:ea typeface="Verdana" panose="020B0604030504040204" pitchFamily="34" charset="0"/>
                  <a:cs typeface="Verdana" panose="020B0604030504040204" pitchFamily="34" charset="0"/>
                </a:rPr>
                <a:t>8</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158" name="Rectangle 4531">
              <a:extLst>
                <a:ext uri="{FF2B5EF4-FFF2-40B4-BE49-F238E27FC236}">
                  <a16:creationId xmlns:a16="http://schemas.microsoft.com/office/drawing/2014/main" id="{6A8E67CA-C9B7-481F-80C1-CFFD153A9E5C}"/>
                </a:ext>
              </a:extLst>
            </p:cNvPr>
            <p:cNvSpPr/>
            <p:nvPr/>
          </p:nvSpPr>
          <p:spPr>
            <a:xfrm>
              <a:off x="4152456" y="1910047"/>
              <a:ext cx="115765" cy="329901"/>
            </a:xfrm>
            <a:prstGeom prst="rect">
              <a:avLst/>
            </a:prstGeom>
            <a:ln>
              <a:noFill/>
            </a:ln>
          </p:spPr>
          <p:txBody>
            <a:bodyPr vert="horz" lIns="0" tIns="0" rIns="0" bIns="0" rtlCol="0">
              <a:noAutofit/>
            </a:bodyPr>
            <a:lstStyle/>
            <a:p>
              <a:pPr>
                <a:lnSpc>
                  <a:spcPct val="107000"/>
                </a:lnSpc>
                <a:spcAft>
                  <a:spcPts val="800"/>
                </a:spcAft>
              </a:pPr>
              <a:r>
                <a:rPr lang="zh-CN" sz="2000" b="1" kern="100">
                  <a:solidFill>
                    <a:srgbClr val="000000"/>
                  </a:solidFill>
                  <a:effectLst/>
                  <a:latin typeface="Calibri" panose="020F0502020204030204" pitchFamily="34" charset="0"/>
                  <a:ea typeface="Verdana" panose="020B0604030504040204" pitchFamily="34" charset="0"/>
                  <a:cs typeface="Verdana" panose="020B0604030504040204" pitchFamily="34" charset="0"/>
                </a:rPr>
                <a:t> </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159" name="Shape 4532">
              <a:extLst>
                <a:ext uri="{FF2B5EF4-FFF2-40B4-BE49-F238E27FC236}">
                  <a16:creationId xmlns:a16="http://schemas.microsoft.com/office/drawing/2014/main" id="{CD93F846-0888-44F6-B998-A0A26E32C47C}"/>
                </a:ext>
              </a:extLst>
            </p:cNvPr>
            <p:cNvSpPr/>
            <p:nvPr/>
          </p:nvSpPr>
          <p:spPr>
            <a:xfrm>
              <a:off x="2233232" y="1279792"/>
              <a:ext cx="351155" cy="547497"/>
            </a:xfrm>
            <a:custGeom>
              <a:avLst/>
              <a:gdLst/>
              <a:ahLst/>
              <a:cxnLst/>
              <a:rect l="0" t="0" r="0" b="0"/>
              <a:pathLst>
                <a:path w="351155" h="547497">
                  <a:moveTo>
                    <a:pt x="32385" y="0"/>
                  </a:moveTo>
                  <a:lnTo>
                    <a:pt x="306903" y="440503"/>
                  </a:lnTo>
                  <a:lnTo>
                    <a:pt x="339217" y="420370"/>
                  </a:lnTo>
                  <a:lnTo>
                    <a:pt x="351155" y="547497"/>
                  </a:lnTo>
                  <a:lnTo>
                    <a:pt x="242189" y="480822"/>
                  </a:lnTo>
                  <a:lnTo>
                    <a:pt x="274566" y="460650"/>
                  </a:lnTo>
                  <a:lnTo>
                    <a:pt x="0" y="20193"/>
                  </a:lnTo>
                  <a:lnTo>
                    <a:pt x="32385" y="0"/>
                  </a:lnTo>
                  <a:close/>
                </a:path>
              </a:pathLst>
            </a:custGeom>
            <a:ln w="0" cap="flat">
              <a:miter lim="1016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160" name="Shape 4533">
              <a:extLst>
                <a:ext uri="{FF2B5EF4-FFF2-40B4-BE49-F238E27FC236}">
                  <a16:creationId xmlns:a16="http://schemas.microsoft.com/office/drawing/2014/main" id="{8562D976-8222-4D36-95C0-203D35BCDA31}"/>
                </a:ext>
              </a:extLst>
            </p:cNvPr>
            <p:cNvSpPr/>
            <p:nvPr/>
          </p:nvSpPr>
          <p:spPr>
            <a:xfrm>
              <a:off x="2392998" y="1827276"/>
              <a:ext cx="382880" cy="322466"/>
            </a:xfrm>
            <a:custGeom>
              <a:avLst/>
              <a:gdLst/>
              <a:ahLst/>
              <a:cxnLst/>
              <a:rect l="0" t="0" r="0" b="0"/>
              <a:pathLst>
                <a:path w="382880" h="322466">
                  <a:moveTo>
                    <a:pt x="0" y="322466"/>
                  </a:moveTo>
                  <a:lnTo>
                    <a:pt x="382880" y="322466"/>
                  </a:lnTo>
                  <a:lnTo>
                    <a:pt x="382880" y="0"/>
                  </a:lnTo>
                  <a:lnTo>
                    <a:pt x="0" y="0"/>
                  </a:lnTo>
                  <a:close/>
                </a:path>
              </a:pathLst>
            </a:custGeom>
            <a:ln w="38100" cap="flat">
              <a:miter lim="101600"/>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161" name="Rectangle 4534">
              <a:extLst>
                <a:ext uri="{FF2B5EF4-FFF2-40B4-BE49-F238E27FC236}">
                  <a16:creationId xmlns:a16="http://schemas.microsoft.com/office/drawing/2014/main" id="{257135D6-8D89-4DB2-A41A-62DAF7AA25FB}"/>
                </a:ext>
              </a:extLst>
            </p:cNvPr>
            <p:cNvSpPr/>
            <p:nvPr/>
          </p:nvSpPr>
          <p:spPr>
            <a:xfrm>
              <a:off x="2522919" y="1907634"/>
              <a:ext cx="240670" cy="329901"/>
            </a:xfrm>
            <a:prstGeom prst="rect">
              <a:avLst/>
            </a:prstGeom>
            <a:ln>
              <a:noFill/>
            </a:ln>
          </p:spPr>
          <p:txBody>
            <a:bodyPr vert="horz" lIns="0" tIns="0" rIns="0" bIns="0" rtlCol="0">
              <a:noAutofit/>
            </a:bodyPr>
            <a:lstStyle/>
            <a:p>
              <a:pPr>
                <a:lnSpc>
                  <a:spcPct val="107000"/>
                </a:lnSpc>
                <a:spcAft>
                  <a:spcPts val="800"/>
                </a:spcAft>
              </a:pPr>
              <a:r>
                <a:rPr lang="en-US" sz="2000" b="1" kern="100">
                  <a:solidFill>
                    <a:srgbClr val="000000"/>
                  </a:solidFill>
                  <a:effectLst/>
                  <a:latin typeface="Verdana" panose="020B0604030504040204" pitchFamily="34" charset="0"/>
                  <a:ea typeface="Verdana" panose="020B0604030504040204" pitchFamily="34" charset="0"/>
                  <a:cs typeface="Verdana" panose="020B0604030504040204" pitchFamily="34" charset="0"/>
                </a:rPr>
                <a:t>9</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162" name="Rectangle 4535">
              <a:extLst>
                <a:ext uri="{FF2B5EF4-FFF2-40B4-BE49-F238E27FC236}">
                  <a16:creationId xmlns:a16="http://schemas.microsoft.com/office/drawing/2014/main" id="{21BD69A1-4519-4B56-A418-0C419A1F1CC5}"/>
                </a:ext>
              </a:extLst>
            </p:cNvPr>
            <p:cNvSpPr/>
            <p:nvPr/>
          </p:nvSpPr>
          <p:spPr>
            <a:xfrm>
              <a:off x="2704275" y="1907634"/>
              <a:ext cx="115766" cy="329901"/>
            </a:xfrm>
            <a:prstGeom prst="rect">
              <a:avLst/>
            </a:prstGeom>
            <a:ln>
              <a:noFill/>
            </a:ln>
          </p:spPr>
          <p:txBody>
            <a:bodyPr vert="horz" lIns="0" tIns="0" rIns="0" bIns="0" rtlCol="0">
              <a:noAutofit/>
            </a:bodyPr>
            <a:lstStyle/>
            <a:p>
              <a:pPr>
                <a:lnSpc>
                  <a:spcPct val="107000"/>
                </a:lnSpc>
                <a:spcAft>
                  <a:spcPts val="800"/>
                </a:spcAft>
              </a:pPr>
              <a:r>
                <a:rPr lang="zh-CN" sz="2000" b="1" kern="100">
                  <a:solidFill>
                    <a:srgbClr val="000000"/>
                  </a:solidFill>
                  <a:effectLst/>
                  <a:latin typeface="Calibri" panose="020F0502020204030204" pitchFamily="34" charset="0"/>
                  <a:ea typeface="Verdana" panose="020B0604030504040204" pitchFamily="34" charset="0"/>
                  <a:cs typeface="Verdana" panose="020B0604030504040204" pitchFamily="34" charset="0"/>
                </a:rPr>
                <a:t> </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163" name="Rectangle 4536">
              <a:extLst>
                <a:ext uri="{FF2B5EF4-FFF2-40B4-BE49-F238E27FC236}">
                  <a16:creationId xmlns:a16="http://schemas.microsoft.com/office/drawing/2014/main" id="{C842D2D9-5A4E-42ED-989F-CC7A4225926B}"/>
                </a:ext>
              </a:extLst>
            </p:cNvPr>
            <p:cNvSpPr/>
            <p:nvPr/>
          </p:nvSpPr>
          <p:spPr>
            <a:xfrm>
              <a:off x="614312" y="1026271"/>
              <a:ext cx="240959" cy="330296"/>
            </a:xfrm>
            <a:prstGeom prst="rect">
              <a:avLst/>
            </a:prstGeom>
            <a:ln>
              <a:noFill/>
            </a:ln>
          </p:spPr>
          <p:txBody>
            <a:bodyPr vert="horz" lIns="0" tIns="0" rIns="0" bIns="0" rtlCol="0">
              <a:noAutofit/>
            </a:bodyPr>
            <a:lstStyle/>
            <a:p>
              <a:pPr>
                <a:lnSpc>
                  <a:spcPct val="107000"/>
                </a:lnSpc>
                <a:spcAft>
                  <a:spcPts val="800"/>
                </a:spcAft>
              </a:pPr>
              <a:r>
                <a:rPr lang="en-US" sz="2000" b="1" kern="100"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a:t>
              </a:r>
              <a:endParaRPr lang="zh-CN" sz="1100" kern="100" dirty="0">
                <a:solidFill>
                  <a:srgbClr val="000000"/>
                </a:solidFill>
                <a:effectLst/>
                <a:latin typeface="Calibri" panose="020F0502020204030204" pitchFamily="34" charset="0"/>
                <a:ea typeface="Calibri" panose="020F0502020204030204" pitchFamily="34" charset="0"/>
              </a:endParaRPr>
            </a:p>
          </p:txBody>
        </p:sp>
        <p:sp>
          <p:nvSpPr>
            <p:cNvPr id="164" name="Rectangle 4537">
              <a:extLst>
                <a:ext uri="{FF2B5EF4-FFF2-40B4-BE49-F238E27FC236}">
                  <a16:creationId xmlns:a16="http://schemas.microsoft.com/office/drawing/2014/main" id="{6078DF40-D8F1-4035-8F32-8251D41A6E93}"/>
                </a:ext>
              </a:extLst>
            </p:cNvPr>
            <p:cNvSpPr/>
            <p:nvPr/>
          </p:nvSpPr>
          <p:spPr>
            <a:xfrm>
              <a:off x="795668" y="1064375"/>
              <a:ext cx="115904" cy="330296"/>
            </a:xfrm>
            <a:prstGeom prst="rect">
              <a:avLst/>
            </a:prstGeom>
            <a:ln>
              <a:noFill/>
            </a:ln>
          </p:spPr>
          <p:txBody>
            <a:bodyPr vert="horz" lIns="0" tIns="0" rIns="0" bIns="0" rtlCol="0">
              <a:noAutofit/>
            </a:bodyPr>
            <a:lstStyle/>
            <a:p>
              <a:pPr>
                <a:lnSpc>
                  <a:spcPct val="107000"/>
                </a:lnSpc>
                <a:spcAft>
                  <a:spcPts val="800"/>
                </a:spcAft>
              </a:pPr>
              <a:r>
                <a:rPr lang="zh-CN" sz="2000" b="1" kern="100">
                  <a:solidFill>
                    <a:srgbClr val="000000"/>
                  </a:solidFill>
                  <a:effectLst/>
                  <a:latin typeface="Calibri" panose="020F0502020204030204" pitchFamily="34" charset="0"/>
                  <a:ea typeface="Verdana" panose="020B0604030504040204" pitchFamily="34" charset="0"/>
                  <a:cs typeface="Verdana" panose="020B0604030504040204" pitchFamily="34" charset="0"/>
                </a:rPr>
                <a:t> </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165" name="Rectangle 4538">
              <a:extLst>
                <a:ext uri="{FF2B5EF4-FFF2-40B4-BE49-F238E27FC236}">
                  <a16:creationId xmlns:a16="http://schemas.microsoft.com/office/drawing/2014/main" id="{363E9219-7226-42A8-8427-C88B932B3D38}"/>
                </a:ext>
              </a:extLst>
            </p:cNvPr>
            <p:cNvSpPr/>
            <p:nvPr/>
          </p:nvSpPr>
          <p:spPr>
            <a:xfrm>
              <a:off x="2046288" y="1017359"/>
              <a:ext cx="240670" cy="329901"/>
            </a:xfrm>
            <a:prstGeom prst="rect">
              <a:avLst/>
            </a:prstGeom>
            <a:ln>
              <a:noFill/>
            </a:ln>
          </p:spPr>
          <p:txBody>
            <a:bodyPr vert="horz" lIns="0" tIns="0" rIns="0" bIns="0" rtlCol="0">
              <a:noAutofit/>
            </a:bodyPr>
            <a:lstStyle/>
            <a:p>
              <a:pPr>
                <a:lnSpc>
                  <a:spcPct val="107000"/>
                </a:lnSpc>
                <a:spcAft>
                  <a:spcPts val="800"/>
                </a:spcAft>
              </a:pPr>
              <a:r>
                <a:rPr lang="en-US" sz="2000" b="1" kern="100"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a:t>
              </a:r>
              <a:endParaRPr lang="zh-CN" sz="1100" kern="100" dirty="0">
                <a:solidFill>
                  <a:srgbClr val="000000"/>
                </a:solidFill>
                <a:effectLst/>
                <a:latin typeface="Calibri" panose="020F0502020204030204" pitchFamily="34" charset="0"/>
                <a:ea typeface="Calibri" panose="020F0502020204030204" pitchFamily="34" charset="0"/>
              </a:endParaRPr>
            </a:p>
          </p:txBody>
        </p:sp>
        <p:sp>
          <p:nvSpPr>
            <p:cNvPr id="166" name="Rectangle 4539">
              <a:extLst>
                <a:ext uri="{FF2B5EF4-FFF2-40B4-BE49-F238E27FC236}">
                  <a16:creationId xmlns:a16="http://schemas.microsoft.com/office/drawing/2014/main" id="{E727CF5D-6ECE-42E3-BFCF-017936A55ADA}"/>
                </a:ext>
              </a:extLst>
            </p:cNvPr>
            <p:cNvSpPr/>
            <p:nvPr/>
          </p:nvSpPr>
          <p:spPr>
            <a:xfrm>
              <a:off x="2227644" y="1055464"/>
              <a:ext cx="115766" cy="329901"/>
            </a:xfrm>
            <a:prstGeom prst="rect">
              <a:avLst/>
            </a:prstGeom>
            <a:ln>
              <a:noFill/>
            </a:ln>
          </p:spPr>
          <p:txBody>
            <a:bodyPr vert="horz" lIns="0" tIns="0" rIns="0" bIns="0" rtlCol="0">
              <a:noAutofit/>
            </a:bodyPr>
            <a:lstStyle/>
            <a:p>
              <a:pPr>
                <a:lnSpc>
                  <a:spcPct val="107000"/>
                </a:lnSpc>
                <a:spcAft>
                  <a:spcPts val="800"/>
                </a:spcAft>
              </a:pPr>
              <a:r>
                <a:rPr lang="zh-CN" sz="2000" b="1" kern="100">
                  <a:solidFill>
                    <a:srgbClr val="000000"/>
                  </a:solidFill>
                  <a:effectLst/>
                  <a:latin typeface="Calibri" panose="020F0502020204030204" pitchFamily="34" charset="0"/>
                  <a:ea typeface="Verdana" panose="020B0604030504040204" pitchFamily="34" charset="0"/>
                  <a:cs typeface="Verdana" panose="020B0604030504040204" pitchFamily="34" charset="0"/>
                </a:rPr>
                <a:t> </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167" name="Shape 4540">
              <a:extLst>
                <a:ext uri="{FF2B5EF4-FFF2-40B4-BE49-F238E27FC236}">
                  <a16:creationId xmlns:a16="http://schemas.microsoft.com/office/drawing/2014/main" id="{98549318-AFA6-414E-ADDF-A0F9513AEC45}"/>
                </a:ext>
              </a:extLst>
            </p:cNvPr>
            <p:cNvSpPr/>
            <p:nvPr/>
          </p:nvSpPr>
          <p:spPr>
            <a:xfrm>
              <a:off x="3668966" y="1279792"/>
              <a:ext cx="351282" cy="547497"/>
            </a:xfrm>
            <a:custGeom>
              <a:avLst/>
              <a:gdLst/>
              <a:ahLst/>
              <a:cxnLst/>
              <a:rect l="0" t="0" r="0" b="0"/>
              <a:pathLst>
                <a:path w="351282" h="547497">
                  <a:moveTo>
                    <a:pt x="32385" y="0"/>
                  </a:moveTo>
                  <a:lnTo>
                    <a:pt x="306915" y="440522"/>
                  </a:lnTo>
                  <a:lnTo>
                    <a:pt x="339217" y="420370"/>
                  </a:lnTo>
                  <a:lnTo>
                    <a:pt x="351282" y="547497"/>
                  </a:lnTo>
                  <a:lnTo>
                    <a:pt x="242316" y="480822"/>
                  </a:lnTo>
                  <a:lnTo>
                    <a:pt x="274678" y="460633"/>
                  </a:lnTo>
                  <a:lnTo>
                    <a:pt x="0" y="20193"/>
                  </a:lnTo>
                  <a:lnTo>
                    <a:pt x="32385" y="0"/>
                  </a:lnTo>
                  <a:close/>
                </a:path>
              </a:pathLst>
            </a:custGeom>
            <a:ln w="0" cap="flat">
              <a:miter lim="1016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168" name="Shape 4541">
              <a:extLst>
                <a:ext uri="{FF2B5EF4-FFF2-40B4-BE49-F238E27FC236}">
                  <a16:creationId xmlns:a16="http://schemas.microsoft.com/office/drawing/2014/main" id="{8823B537-E88A-4E74-ADF7-4C06B8FA0D99}"/>
                </a:ext>
              </a:extLst>
            </p:cNvPr>
            <p:cNvSpPr/>
            <p:nvPr/>
          </p:nvSpPr>
          <p:spPr>
            <a:xfrm>
              <a:off x="2286699" y="306591"/>
              <a:ext cx="1063498" cy="714629"/>
            </a:xfrm>
            <a:custGeom>
              <a:avLst/>
              <a:gdLst/>
              <a:ahLst/>
              <a:cxnLst/>
              <a:rect l="0" t="0" r="0" b="0"/>
              <a:pathLst>
                <a:path w="1063498" h="714629">
                  <a:moveTo>
                    <a:pt x="21082" y="0"/>
                  </a:moveTo>
                  <a:lnTo>
                    <a:pt x="978786" y="635512"/>
                  </a:lnTo>
                  <a:lnTo>
                    <a:pt x="999871" y="603758"/>
                  </a:lnTo>
                  <a:lnTo>
                    <a:pt x="1063498" y="714629"/>
                  </a:lnTo>
                  <a:lnTo>
                    <a:pt x="936625" y="699008"/>
                  </a:lnTo>
                  <a:lnTo>
                    <a:pt x="957704" y="667262"/>
                  </a:lnTo>
                  <a:lnTo>
                    <a:pt x="0" y="31750"/>
                  </a:lnTo>
                  <a:lnTo>
                    <a:pt x="21082" y="0"/>
                  </a:lnTo>
                  <a:close/>
                </a:path>
              </a:pathLst>
            </a:custGeom>
            <a:ln w="0" cap="flat">
              <a:miter lim="101600"/>
            </a:ln>
          </p:spPr>
          <p:style>
            <a:lnRef idx="0">
              <a:srgbClr val="000000">
                <a:alpha val="0"/>
              </a:srgbClr>
            </a:lnRef>
            <a:fillRef idx="1">
              <a:srgbClr val="FF3300"/>
            </a:fillRef>
            <a:effectRef idx="0">
              <a:scrgbClr r="0" g="0" b="0"/>
            </a:effectRef>
            <a:fontRef idx="none"/>
          </p:style>
          <p:txBody>
            <a:bodyPr/>
            <a:lstStyle/>
            <a:p>
              <a:endParaRPr lang="zh-CN" altLang="en-US"/>
            </a:p>
          </p:txBody>
        </p:sp>
        <p:sp>
          <p:nvSpPr>
            <p:cNvPr id="169" name="Rectangle 4543">
              <a:extLst>
                <a:ext uri="{FF2B5EF4-FFF2-40B4-BE49-F238E27FC236}">
                  <a16:creationId xmlns:a16="http://schemas.microsoft.com/office/drawing/2014/main" id="{7D56A612-60EF-4CAB-9C07-AA41F363B482}"/>
                </a:ext>
              </a:extLst>
            </p:cNvPr>
            <p:cNvSpPr/>
            <p:nvPr/>
          </p:nvSpPr>
          <p:spPr>
            <a:xfrm>
              <a:off x="6599110" y="18119"/>
              <a:ext cx="240670" cy="329901"/>
            </a:xfrm>
            <a:prstGeom prst="rect">
              <a:avLst/>
            </a:prstGeom>
            <a:ln>
              <a:noFill/>
            </a:ln>
          </p:spPr>
          <p:txBody>
            <a:bodyPr vert="horz" lIns="0" tIns="0" rIns="0" bIns="0" rtlCol="0" anchor="t" anchorCtr="0">
              <a:noAutofit/>
            </a:bodyPr>
            <a:lstStyle/>
            <a:p>
              <a:pPr>
                <a:lnSpc>
                  <a:spcPct val="107000"/>
                </a:lnSpc>
                <a:spcAft>
                  <a:spcPts val="800"/>
                </a:spcAft>
              </a:pPr>
              <a:r>
                <a:rPr lang="en-US" sz="2000" b="1" kern="100"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4</a:t>
              </a:r>
              <a:endParaRPr lang="zh-CN" sz="1100" kern="100" dirty="0">
                <a:solidFill>
                  <a:srgbClr val="000000"/>
                </a:solidFill>
                <a:effectLst/>
                <a:latin typeface="Calibri" panose="020F0502020204030204" pitchFamily="34" charset="0"/>
                <a:ea typeface="Calibri" panose="020F0502020204030204" pitchFamily="34" charset="0"/>
              </a:endParaRPr>
            </a:p>
          </p:txBody>
        </p:sp>
        <p:sp>
          <p:nvSpPr>
            <p:cNvPr id="170" name="Rectangle 4544">
              <a:extLst>
                <a:ext uri="{FF2B5EF4-FFF2-40B4-BE49-F238E27FC236}">
                  <a16:creationId xmlns:a16="http://schemas.microsoft.com/office/drawing/2014/main" id="{6CEBCF81-5FFE-48B7-A3CE-01297BDF4114}"/>
                </a:ext>
              </a:extLst>
            </p:cNvPr>
            <p:cNvSpPr/>
            <p:nvPr/>
          </p:nvSpPr>
          <p:spPr>
            <a:xfrm>
              <a:off x="6793167" y="94328"/>
              <a:ext cx="115766" cy="329901"/>
            </a:xfrm>
            <a:prstGeom prst="rect">
              <a:avLst/>
            </a:prstGeom>
            <a:ln>
              <a:noFill/>
            </a:ln>
          </p:spPr>
          <p:txBody>
            <a:bodyPr vert="horz" lIns="0" tIns="0" rIns="0" bIns="0" rtlCol="0">
              <a:noAutofit/>
            </a:bodyPr>
            <a:lstStyle/>
            <a:p>
              <a:pPr>
                <a:lnSpc>
                  <a:spcPct val="107000"/>
                </a:lnSpc>
                <a:spcAft>
                  <a:spcPts val="800"/>
                </a:spcAft>
              </a:pPr>
              <a:r>
                <a:rPr lang="zh-CN" sz="2000" b="1" kern="100">
                  <a:solidFill>
                    <a:srgbClr val="000000"/>
                  </a:solidFill>
                  <a:effectLst/>
                  <a:latin typeface="Calibri" panose="020F0502020204030204" pitchFamily="34" charset="0"/>
                  <a:ea typeface="Verdana" panose="020B0604030504040204" pitchFamily="34" charset="0"/>
                  <a:cs typeface="Verdana" panose="020B0604030504040204" pitchFamily="34" charset="0"/>
                </a:rPr>
                <a:t> </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171" name="Shape 4545">
              <a:extLst>
                <a:ext uri="{FF2B5EF4-FFF2-40B4-BE49-F238E27FC236}">
                  <a16:creationId xmlns:a16="http://schemas.microsoft.com/office/drawing/2014/main" id="{C753DCA3-FBF5-48C6-B8AB-01A1B1843F57}"/>
                </a:ext>
              </a:extLst>
            </p:cNvPr>
            <p:cNvSpPr/>
            <p:nvPr/>
          </p:nvSpPr>
          <p:spPr>
            <a:xfrm>
              <a:off x="4701731" y="1275346"/>
              <a:ext cx="362458" cy="543179"/>
            </a:xfrm>
            <a:custGeom>
              <a:avLst/>
              <a:gdLst/>
              <a:ahLst/>
              <a:cxnLst/>
              <a:rect l="0" t="0" r="0" b="0"/>
              <a:pathLst>
                <a:path w="362458" h="543179">
                  <a:moveTo>
                    <a:pt x="330581" y="0"/>
                  </a:moveTo>
                  <a:lnTo>
                    <a:pt x="362458" y="20828"/>
                  </a:lnTo>
                  <a:lnTo>
                    <a:pt x="78302" y="457784"/>
                  </a:lnTo>
                  <a:lnTo>
                    <a:pt x="110236" y="478536"/>
                  </a:lnTo>
                  <a:lnTo>
                    <a:pt x="0" y="543179"/>
                  </a:lnTo>
                  <a:lnTo>
                    <a:pt x="14478" y="416306"/>
                  </a:lnTo>
                  <a:lnTo>
                    <a:pt x="46344" y="437015"/>
                  </a:lnTo>
                  <a:lnTo>
                    <a:pt x="330581" y="0"/>
                  </a:lnTo>
                  <a:close/>
                </a:path>
              </a:pathLst>
            </a:custGeom>
            <a:ln w="0" cap="flat">
              <a:miter lim="101600"/>
            </a:ln>
          </p:spPr>
          <p:style>
            <a:lnRef idx="0">
              <a:srgbClr val="000000">
                <a:alpha val="0"/>
              </a:srgbClr>
            </a:lnRef>
            <a:fillRef idx="1">
              <a:srgbClr val="FF0000"/>
            </a:fillRef>
            <a:effectRef idx="0">
              <a:scrgbClr r="0" g="0" b="0"/>
            </a:effectRef>
            <a:fontRef idx="none"/>
          </p:style>
          <p:txBody>
            <a:bodyPr/>
            <a:lstStyle/>
            <a:p>
              <a:endParaRPr lang="zh-CN" altLang="en-US"/>
            </a:p>
          </p:txBody>
        </p:sp>
        <p:sp>
          <p:nvSpPr>
            <p:cNvPr id="174" name="Rectangle 4548">
              <a:extLst>
                <a:ext uri="{FF2B5EF4-FFF2-40B4-BE49-F238E27FC236}">
                  <a16:creationId xmlns:a16="http://schemas.microsoft.com/office/drawing/2014/main" id="{3D71C031-8700-429E-8C24-4B3522F1AF3D}"/>
                </a:ext>
              </a:extLst>
            </p:cNvPr>
            <p:cNvSpPr/>
            <p:nvPr/>
          </p:nvSpPr>
          <p:spPr>
            <a:xfrm>
              <a:off x="4825683" y="1890003"/>
              <a:ext cx="115904" cy="330296"/>
            </a:xfrm>
            <a:prstGeom prst="rect">
              <a:avLst/>
            </a:prstGeom>
            <a:ln>
              <a:noFill/>
            </a:ln>
          </p:spPr>
          <p:txBody>
            <a:bodyPr vert="horz" lIns="0" tIns="0" rIns="0" bIns="0" rtlCol="0">
              <a:noAutofit/>
            </a:bodyPr>
            <a:lstStyle/>
            <a:p>
              <a:pPr>
                <a:lnSpc>
                  <a:spcPct val="107000"/>
                </a:lnSpc>
                <a:spcAft>
                  <a:spcPts val="800"/>
                </a:spcAft>
              </a:pPr>
              <a:r>
                <a:rPr lang="zh-CN" sz="2000" b="1" kern="100">
                  <a:solidFill>
                    <a:srgbClr val="000000"/>
                  </a:solidFill>
                  <a:effectLst/>
                  <a:latin typeface="Calibri" panose="020F0502020204030204" pitchFamily="34" charset="0"/>
                  <a:ea typeface="Verdana" panose="020B0604030504040204" pitchFamily="34" charset="0"/>
                  <a:cs typeface="Verdana" panose="020B0604030504040204" pitchFamily="34" charset="0"/>
                </a:rPr>
                <a:t> </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175" name="Shape 4549">
              <a:extLst>
                <a:ext uri="{FF2B5EF4-FFF2-40B4-BE49-F238E27FC236}">
                  <a16:creationId xmlns:a16="http://schemas.microsoft.com/office/drawing/2014/main" id="{42EEE795-E364-4E35-BC7A-A65E6BCCC08B}"/>
                </a:ext>
              </a:extLst>
            </p:cNvPr>
            <p:cNvSpPr/>
            <p:nvPr/>
          </p:nvSpPr>
          <p:spPr>
            <a:xfrm>
              <a:off x="6186742" y="1275346"/>
              <a:ext cx="362458" cy="543179"/>
            </a:xfrm>
            <a:custGeom>
              <a:avLst/>
              <a:gdLst/>
              <a:ahLst/>
              <a:cxnLst/>
              <a:rect l="0" t="0" r="0" b="0"/>
              <a:pathLst>
                <a:path w="362458" h="543179">
                  <a:moveTo>
                    <a:pt x="330581" y="0"/>
                  </a:moveTo>
                  <a:lnTo>
                    <a:pt x="362458" y="20828"/>
                  </a:lnTo>
                  <a:lnTo>
                    <a:pt x="78302" y="457784"/>
                  </a:lnTo>
                  <a:lnTo>
                    <a:pt x="110236" y="478536"/>
                  </a:lnTo>
                  <a:lnTo>
                    <a:pt x="0" y="543179"/>
                  </a:lnTo>
                  <a:lnTo>
                    <a:pt x="14478" y="416306"/>
                  </a:lnTo>
                  <a:lnTo>
                    <a:pt x="46344" y="437015"/>
                  </a:lnTo>
                  <a:lnTo>
                    <a:pt x="330581" y="0"/>
                  </a:lnTo>
                  <a:close/>
                </a:path>
              </a:pathLst>
            </a:custGeom>
            <a:ln w="0" cap="flat">
              <a:miter lim="1016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176" name="Rectangle 4551">
              <a:extLst>
                <a:ext uri="{FF2B5EF4-FFF2-40B4-BE49-F238E27FC236}">
                  <a16:creationId xmlns:a16="http://schemas.microsoft.com/office/drawing/2014/main" id="{5B90ADE2-E840-48E1-9805-253B2935A883}"/>
                </a:ext>
              </a:extLst>
            </p:cNvPr>
            <p:cNvSpPr/>
            <p:nvPr/>
          </p:nvSpPr>
          <p:spPr>
            <a:xfrm>
              <a:off x="6081205" y="1887822"/>
              <a:ext cx="240670" cy="329901"/>
            </a:xfrm>
            <a:prstGeom prst="rect">
              <a:avLst/>
            </a:prstGeom>
            <a:ln>
              <a:noFill/>
            </a:ln>
          </p:spPr>
          <p:txBody>
            <a:bodyPr vert="horz" lIns="0" tIns="0" rIns="0" bIns="0" rtlCol="0">
              <a:noAutofit/>
            </a:bodyPr>
            <a:lstStyle/>
            <a:p>
              <a:pPr>
                <a:lnSpc>
                  <a:spcPct val="107000"/>
                </a:lnSpc>
                <a:spcAft>
                  <a:spcPts val="800"/>
                </a:spcAft>
              </a:pPr>
              <a:endParaRPr lang="zh-CN" sz="1100" kern="100" dirty="0">
                <a:solidFill>
                  <a:srgbClr val="000000"/>
                </a:solidFill>
                <a:effectLst/>
                <a:latin typeface="Calibri" panose="020F0502020204030204" pitchFamily="34" charset="0"/>
                <a:ea typeface="Calibri" panose="020F0502020204030204" pitchFamily="34" charset="0"/>
              </a:endParaRPr>
            </a:p>
          </p:txBody>
        </p:sp>
        <p:sp>
          <p:nvSpPr>
            <p:cNvPr id="177" name="Rectangle 4552">
              <a:extLst>
                <a:ext uri="{FF2B5EF4-FFF2-40B4-BE49-F238E27FC236}">
                  <a16:creationId xmlns:a16="http://schemas.microsoft.com/office/drawing/2014/main" id="{576BB881-DC1D-462F-BC2E-64C316B36EE1}"/>
                </a:ext>
              </a:extLst>
            </p:cNvPr>
            <p:cNvSpPr/>
            <p:nvPr/>
          </p:nvSpPr>
          <p:spPr>
            <a:xfrm>
              <a:off x="6262561" y="1887822"/>
              <a:ext cx="115766" cy="329901"/>
            </a:xfrm>
            <a:prstGeom prst="rect">
              <a:avLst/>
            </a:prstGeom>
            <a:ln>
              <a:noFill/>
            </a:ln>
          </p:spPr>
          <p:txBody>
            <a:bodyPr vert="horz" lIns="0" tIns="0" rIns="0" bIns="0" rtlCol="0">
              <a:noAutofit/>
            </a:bodyPr>
            <a:lstStyle/>
            <a:p>
              <a:pPr>
                <a:lnSpc>
                  <a:spcPct val="107000"/>
                </a:lnSpc>
                <a:spcAft>
                  <a:spcPts val="800"/>
                </a:spcAft>
              </a:pPr>
              <a:r>
                <a:rPr lang="zh-CN" sz="2000" b="1" kern="100">
                  <a:solidFill>
                    <a:srgbClr val="000000"/>
                  </a:solidFill>
                  <a:effectLst/>
                  <a:latin typeface="Calibri" panose="020F0502020204030204" pitchFamily="34" charset="0"/>
                  <a:ea typeface="Verdana" panose="020B0604030504040204" pitchFamily="34" charset="0"/>
                  <a:cs typeface="Verdana" panose="020B0604030504040204" pitchFamily="34" charset="0"/>
                </a:rPr>
                <a:t> </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178" name="Shape 4553">
              <a:extLst>
                <a:ext uri="{FF2B5EF4-FFF2-40B4-BE49-F238E27FC236}">
                  <a16:creationId xmlns:a16="http://schemas.microsoft.com/office/drawing/2014/main" id="{E304243F-0419-4D8A-8742-F50B573048A0}"/>
                </a:ext>
              </a:extLst>
            </p:cNvPr>
            <p:cNvSpPr/>
            <p:nvPr/>
          </p:nvSpPr>
          <p:spPr>
            <a:xfrm>
              <a:off x="5139627" y="1338973"/>
              <a:ext cx="114300" cy="479552"/>
            </a:xfrm>
            <a:custGeom>
              <a:avLst/>
              <a:gdLst/>
              <a:ahLst/>
              <a:cxnLst/>
              <a:rect l="0" t="0" r="0" b="0"/>
              <a:pathLst>
                <a:path w="114300" h="479552">
                  <a:moveTo>
                    <a:pt x="38100" y="0"/>
                  </a:moveTo>
                  <a:lnTo>
                    <a:pt x="76200" y="0"/>
                  </a:lnTo>
                  <a:lnTo>
                    <a:pt x="76200" y="365252"/>
                  </a:lnTo>
                  <a:lnTo>
                    <a:pt x="114300" y="365252"/>
                  </a:lnTo>
                  <a:lnTo>
                    <a:pt x="57150" y="479552"/>
                  </a:lnTo>
                  <a:lnTo>
                    <a:pt x="0" y="365252"/>
                  </a:lnTo>
                  <a:lnTo>
                    <a:pt x="38100" y="365252"/>
                  </a:lnTo>
                  <a:lnTo>
                    <a:pt x="38100" y="0"/>
                  </a:lnTo>
                  <a:close/>
                </a:path>
              </a:pathLst>
            </a:custGeom>
            <a:ln w="0" cap="flat">
              <a:miter lim="1016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180" name="Rectangle 4556">
              <a:extLst>
                <a:ext uri="{FF2B5EF4-FFF2-40B4-BE49-F238E27FC236}">
                  <a16:creationId xmlns:a16="http://schemas.microsoft.com/office/drawing/2014/main" id="{093A18B2-40BA-4E82-8CD1-F26E76BC33F5}"/>
                </a:ext>
              </a:extLst>
            </p:cNvPr>
            <p:cNvSpPr/>
            <p:nvPr/>
          </p:nvSpPr>
          <p:spPr>
            <a:xfrm>
              <a:off x="5316157" y="1914365"/>
              <a:ext cx="115765" cy="329901"/>
            </a:xfrm>
            <a:prstGeom prst="rect">
              <a:avLst/>
            </a:prstGeom>
            <a:ln>
              <a:noFill/>
            </a:ln>
          </p:spPr>
          <p:txBody>
            <a:bodyPr vert="horz" lIns="0" tIns="0" rIns="0" bIns="0" rtlCol="0">
              <a:noAutofit/>
            </a:bodyPr>
            <a:lstStyle/>
            <a:p>
              <a:pPr>
                <a:lnSpc>
                  <a:spcPct val="107000"/>
                </a:lnSpc>
                <a:spcAft>
                  <a:spcPts val="800"/>
                </a:spcAft>
              </a:pPr>
              <a:r>
                <a:rPr lang="zh-CN" sz="2000" b="1" kern="100">
                  <a:solidFill>
                    <a:srgbClr val="000000"/>
                  </a:solidFill>
                  <a:effectLst/>
                  <a:latin typeface="Calibri" panose="020F0502020204030204" pitchFamily="34" charset="0"/>
                  <a:ea typeface="Verdana" panose="020B0604030504040204" pitchFamily="34" charset="0"/>
                  <a:cs typeface="Verdana" panose="020B0604030504040204" pitchFamily="34" charset="0"/>
                </a:rPr>
                <a:t> </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181" name="Shape 4557">
              <a:extLst>
                <a:ext uri="{FF2B5EF4-FFF2-40B4-BE49-F238E27FC236}">
                  <a16:creationId xmlns:a16="http://schemas.microsoft.com/office/drawing/2014/main" id="{879C8B88-ACA3-430B-9476-FB417A8DD909}"/>
                </a:ext>
              </a:extLst>
            </p:cNvPr>
            <p:cNvSpPr/>
            <p:nvPr/>
          </p:nvSpPr>
          <p:spPr>
            <a:xfrm>
              <a:off x="6624638" y="1338973"/>
              <a:ext cx="114300" cy="479552"/>
            </a:xfrm>
            <a:custGeom>
              <a:avLst/>
              <a:gdLst/>
              <a:ahLst/>
              <a:cxnLst/>
              <a:rect l="0" t="0" r="0" b="0"/>
              <a:pathLst>
                <a:path w="114300" h="479552">
                  <a:moveTo>
                    <a:pt x="38100" y="0"/>
                  </a:moveTo>
                  <a:lnTo>
                    <a:pt x="76200" y="0"/>
                  </a:lnTo>
                  <a:lnTo>
                    <a:pt x="76200" y="365252"/>
                  </a:lnTo>
                  <a:lnTo>
                    <a:pt x="114300" y="365252"/>
                  </a:lnTo>
                  <a:lnTo>
                    <a:pt x="57150" y="479552"/>
                  </a:lnTo>
                  <a:lnTo>
                    <a:pt x="0" y="365252"/>
                  </a:lnTo>
                  <a:lnTo>
                    <a:pt x="38100" y="365252"/>
                  </a:lnTo>
                  <a:lnTo>
                    <a:pt x="38100" y="0"/>
                  </a:lnTo>
                  <a:close/>
                </a:path>
              </a:pathLst>
            </a:custGeom>
            <a:ln w="0" cap="flat">
              <a:miter lim="1016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183" name="Rectangle 4560">
              <a:extLst>
                <a:ext uri="{FF2B5EF4-FFF2-40B4-BE49-F238E27FC236}">
                  <a16:creationId xmlns:a16="http://schemas.microsoft.com/office/drawing/2014/main" id="{EAB90898-4AA6-46C4-A282-C045B86269DE}"/>
                </a:ext>
              </a:extLst>
            </p:cNvPr>
            <p:cNvSpPr/>
            <p:nvPr/>
          </p:nvSpPr>
          <p:spPr>
            <a:xfrm>
              <a:off x="6801422" y="1899781"/>
              <a:ext cx="115904" cy="330296"/>
            </a:xfrm>
            <a:prstGeom prst="rect">
              <a:avLst/>
            </a:prstGeom>
            <a:ln>
              <a:noFill/>
            </a:ln>
          </p:spPr>
          <p:txBody>
            <a:bodyPr vert="horz" lIns="0" tIns="0" rIns="0" bIns="0" rtlCol="0">
              <a:noAutofit/>
            </a:bodyPr>
            <a:lstStyle/>
            <a:p>
              <a:pPr>
                <a:lnSpc>
                  <a:spcPct val="107000"/>
                </a:lnSpc>
                <a:spcAft>
                  <a:spcPts val="800"/>
                </a:spcAft>
              </a:pPr>
              <a:r>
                <a:rPr lang="zh-CN" sz="2000" b="1" kern="100">
                  <a:solidFill>
                    <a:srgbClr val="000000"/>
                  </a:solidFill>
                  <a:effectLst/>
                  <a:latin typeface="Calibri" panose="020F0502020204030204" pitchFamily="34" charset="0"/>
                  <a:ea typeface="Verdana" panose="020B0604030504040204" pitchFamily="34" charset="0"/>
                  <a:cs typeface="Verdana" panose="020B0604030504040204" pitchFamily="34" charset="0"/>
                </a:rPr>
                <a:t> </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184" name="Shape 4561">
              <a:extLst>
                <a:ext uri="{FF2B5EF4-FFF2-40B4-BE49-F238E27FC236}">
                  <a16:creationId xmlns:a16="http://schemas.microsoft.com/office/drawing/2014/main" id="{0D767B93-A5C6-423F-8DB1-1A84F9CCA646}"/>
                </a:ext>
              </a:extLst>
            </p:cNvPr>
            <p:cNvSpPr/>
            <p:nvPr/>
          </p:nvSpPr>
          <p:spPr>
            <a:xfrm>
              <a:off x="5329238" y="1275346"/>
              <a:ext cx="362585" cy="543179"/>
            </a:xfrm>
            <a:custGeom>
              <a:avLst/>
              <a:gdLst/>
              <a:ahLst/>
              <a:cxnLst/>
              <a:rect l="0" t="0" r="0" b="0"/>
              <a:pathLst>
                <a:path w="362585" h="543179">
                  <a:moveTo>
                    <a:pt x="32004" y="0"/>
                  </a:moveTo>
                  <a:lnTo>
                    <a:pt x="316155" y="437071"/>
                  </a:lnTo>
                  <a:lnTo>
                    <a:pt x="348107" y="416306"/>
                  </a:lnTo>
                  <a:lnTo>
                    <a:pt x="362585" y="543179"/>
                  </a:lnTo>
                  <a:lnTo>
                    <a:pt x="252349" y="478536"/>
                  </a:lnTo>
                  <a:lnTo>
                    <a:pt x="284280" y="457786"/>
                  </a:lnTo>
                  <a:lnTo>
                    <a:pt x="0" y="20828"/>
                  </a:lnTo>
                  <a:lnTo>
                    <a:pt x="32004" y="0"/>
                  </a:lnTo>
                  <a:close/>
                </a:path>
              </a:pathLst>
            </a:custGeom>
            <a:ln w="0" cap="flat">
              <a:miter lim="1016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186" name="Rectangle 4564">
              <a:extLst>
                <a:ext uri="{FF2B5EF4-FFF2-40B4-BE49-F238E27FC236}">
                  <a16:creationId xmlns:a16="http://schemas.microsoft.com/office/drawing/2014/main" id="{91A3F43C-CF5E-48AF-B346-FEB45EFA1DC6}"/>
                </a:ext>
              </a:extLst>
            </p:cNvPr>
            <p:cNvSpPr/>
            <p:nvPr/>
          </p:nvSpPr>
          <p:spPr>
            <a:xfrm>
              <a:off x="5825808" y="1892140"/>
              <a:ext cx="115765" cy="329901"/>
            </a:xfrm>
            <a:prstGeom prst="rect">
              <a:avLst/>
            </a:prstGeom>
            <a:ln>
              <a:noFill/>
            </a:ln>
          </p:spPr>
          <p:txBody>
            <a:bodyPr vert="horz" lIns="0" tIns="0" rIns="0" bIns="0" rtlCol="0">
              <a:noAutofit/>
            </a:bodyPr>
            <a:lstStyle/>
            <a:p>
              <a:pPr>
                <a:lnSpc>
                  <a:spcPct val="107000"/>
                </a:lnSpc>
                <a:spcAft>
                  <a:spcPts val="800"/>
                </a:spcAft>
              </a:pPr>
              <a:r>
                <a:rPr lang="zh-CN" sz="2000" b="1" kern="100">
                  <a:solidFill>
                    <a:srgbClr val="000000"/>
                  </a:solidFill>
                  <a:effectLst/>
                  <a:latin typeface="Calibri" panose="020F0502020204030204" pitchFamily="34" charset="0"/>
                  <a:ea typeface="Verdana" panose="020B0604030504040204" pitchFamily="34" charset="0"/>
                  <a:cs typeface="Verdana" panose="020B0604030504040204" pitchFamily="34" charset="0"/>
                </a:rPr>
                <a:t> </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187" name="Shape 4565">
              <a:extLst>
                <a:ext uri="{FF2B5EF4-FFF2-40B4-BE49-F238E27FC236}">
                  <a16:creationId xmlns:a16="http://schemas.microsoft.com/office/drawing/2014/main" id="{1F898F8B-4AAF-4D16-AF66-EDEE0EFD6414}"/>
                </a:ext>
              </a:extLst>
            </p:cNvPr>
            <p:cNvSpPr/>
            <p:nvPr/>
          </p:nvSpPr>
          <p:spPr>
            <a:xfrm>
              <a:off x="7671753" y="1275346"/>
              <a:ext cx="362585" cy="543179"/>
            </a:xfrm>
            <a:custGeom>
              <a:avLst/>
              <a:gdLst/>
              <a:ahLst/>
              <a:cxnLst/>
              <a:rect l="0" t="0" r="0" b="0"/>
              <a:pathLst>
                <a:path w="362585" h="543179">
                  <a:moveTo>
                    <a:pt x="330581" y="0"/>
                  </a:moveTo>
                  <a:lnTo>
                    <a:pt x="362585" y="20828"/>
                  </a:lnTo>
                  <a:lnTo>
                    <a:pt x="78305" y="457786"/>
                  </a:lnTo>
                  <a:lnTo>
                    <a:pt x="110236" y="478536"/>
                  </a:lnTo>
                  <a:lnTo>
                    <a:pt x="0" y="543179"/>
                  </a:lnTo>
                  <a:lnTo>
                    <a:pt x="14478" y="416306"/>
                  </a:lnTo>
                  <a:lnTo>
                    <a:pt x="46430" y="437071"/>
                  </a:lnTo>
                  <a:lnTo>
                    <a:pt x="330581" y="0"/>
                  </a:lnTo>
                  <a:close/>
                </a:path>
              </a:pathLst>
            </a:custGeom>
            <a:ln w="0" cap="flat">
              <a:miter lim="1016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188" name="Rectangle 4567">
              <a:extLst>
                <a:ext uri="{FF2B5EF4-FFF2-40B4-BE49-F238E27FC236}">
                  <a16:creationId xmlns:a16="http://schemas.microsoft.com/office/drawing/2014/main" id="{A831B056-E2B1-453B-9739-96D53B280755}"/>
                </a:ext>
              </a:extLst>
            </p:cNvPr>
            <p:cNvSpPr/>
            <p:nvPr/>
          </p:nvSpPr>
          <p:spPr>
            <a:xfrm>
              <a:off x="7623747" y="1906364"/>
              <a:ext cx="240670" cy="329901"/>
            </a:xfrm>
            <a:prstGeom prst="rect">
              <a:avLst/>
            </a:prstGeom>
            <a:ln>
              <a:noFill/>
            </a:ln>
          </p:spPr>
          <p:txBody>
            <a:bodyPr vert="horz" lIns="0" tIns="0" rIns="0" bIns="0" rtlCol="0">
              <a:noAutofit/>
            </a:bodyPr>
            <a:lstStyle/>
            <a:p>
              <a:pPr>
                <a:lnSpc>
                  <a:spcPct val="107000"/>
                </a:lnSpc>
                <a:spcAft>
                  <a:spcPts val="800"/>
                </a:spcAft>
              </a:pPr>
              <a:endParaRPr lang="zh-CN" sz="1100" kern="100" dirty="0">
                <a:solidFill>
                  <a:srgbClr val="000000"/>
                </a:solidFill>
                <a:effectLst/>
                <a:latin typeface="Calibri" panose="020F0502020204030204" pitchFamily="34" charset="0"/>
                <a:ea typeface="Calibri" panose="020F0502020204030204" pitchFamily="34" charset="0"/>
              </a:endParaRPr>
            </a:p>
          </p:txBody>
        </p:sp>
        <p:sp>
          <p:nvSpPr>
            <p:cNvPr id="189" name="Rectangle 4568">
              <a:extLst>
                <a:ext uri="{FF2B5EF4-FFF2-40B4-BE49-F238E27FC236}">
                  <a16:creationId xmlns:a16="http://schemas.microsoft.com/office/drawing/2014/main" id="{1F306BB9-A652-4A12-B510-445F18EEA533}"/>
                </a:ext>
              </a:extLst>
            </p:cNvPr>
            <p:cNvSpPr/>
            <p:nvPr/>
          </p:nvSpPr>
          <p:spPr>
            <a:xfrm>
              <a:off x="7805103" y="1906364"/>
              <a:ext cx="115766" cy="329901"/>
            </a:xfrm>
            <a:prstGeom prst="rect">
              <a:avLst/>
            </a:prstGeom>
            <a:ln>
              <a:noFill/>
            </a:ln>
          </p:spPr>
          <p:txBody>
            <a:bodyPr vert="horz" lIns="0" tIns="0" rIns="0" bIns="0" rtlCol="0">
              <a:noAutofit/>
            </a:bodyPr>
            <a:lstStyle/>
            <a:p>
              <a:pPr>
                <a:lnSpc>
                  <a:spcPct val="107000"/>
                </a:lnSpc>
                <a:spcAft>
                  <a:spcPts val="800"/>
                </a:spcAft>
              </a:pPr>
              <a:r>
                <a:rPr lang="zh-CN" sz="2000" b="1" kern="100">
                  <a:solidFill>
                    <a:srgbClr val="000000"/>
                  </a:solidFill>
                  <a:effectLst/>
                  <a:latin typeface="Calibri" panose="020F0502020204030204" pitchFamily="34" charset="0"/>
                  <a:ea typeface="Verdana" panose="020B0604030504040204" pitchFamily="34" charset="0"/>
                  <a:cs typeface="Verdana" panose="020B0604030504040204" pitchFamily="34" charset="0"/>
                </a:rPr>
                <a:t> </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190" name="Shape 4569">
              <a:extLst>
                <a:ext uri="{FF2B5EF4-FFF2-40B4-BE49-F238E27FC236}">
                  <a16:creationId xmlns:a16="http://schemas.microsoft.com/office/drawing/2014/main" id="{3A57A742-B253-4F00-AD76-7309249AC74D}"/>
                </a:ext>
              </a:extLst>
            </p:cNvPr>
            <p:cNvSpPr/>
            <p:nvPr/>
          </p:nvSpPr>
          <p:spPr>
            <a:xfrm>
              <a:off x="6869620" y="310654"/>
              <a:ext cx="1099186" cy="708660"/>
            </a:xfrm>
            <a:custGeom>
              <a:avLst/>
              <a:gdLst/>
              <a:ahLst/>
              <a:cxnLst/>
              <a:rect l="0" t="0" r="0" b="0"/>
              <a:pathLst>
                <a:path w="1099186" h="708660">
                  <a:moveTo>
                    <a:pt x="20448" y="0"/>
                  </a:moveTo>
                  <a:lnTo>
                    <a:pt x="1012958" y="631223"/>
                  </a:lnTo>
                  <a:lnTo>
                    <a:pt x="1033399" y="599059"/>
                  </a:lnTo>
                  <a:lnTo>
                    <a:pt x="1099186" y="708660"/>
                  </a:lnTo>
                  <a:lnTo>
                    <a:pt x="972059" y="695579"/>
                  </a:lnTo>
                  <a:lnTo>
                    <a:pt x="992530" y="663366"/>
                  </a:lnTo>
                  <a:lnTo>
                    <a:pt x="0" y="32131"/>
                  </a:lnTo>
                  <a:lnTo>
                    <a:pt x="20448" y="0"/>
                  </a:lnTo>
                  <a:close/>
                </a:path>
              </a:pathLst>
            </a:custGeom>
            <a:ln w="0" cap="flat">
              <a:miter lim="1016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191" name="Shape 4570">
              <a:extLst>
                <a:ext uri="{FF2B5EF4-FFF2-40B4-BE49-F238E27FC236}">
                  <a16:creationId xmlns:a16="http://schemas.microsoft.com/office/drawing/2014/main" id="{A02AD25F-2FA3-44F9-B1DD-CCDE9F171D97}"/>
                </a:ext>
              </a:extLst>
            </p:cNvPr>
            <p:cNvSpPr/>
            <p:nvPr/>
          </p:nvSpPr>
          <p:spPr>
            <a:xfrm>
              <a:off x="7968806" y="912761"/>
              <a:ext cx="395986" cy="426212"/>
            </a:xfrm>
            <a:custGeom>
              <a:avLst/>
              <a:gdLst/>
              <a:ahLst/>
              <a:cxnLst/>
              <a:rect l="0" t="0" r="0" b="0"/>
              <a:pathLst>
                <a:path w="395986" h="426212">
                  <a:moveTo>
                    <a:pt x="0" y="213106"/>
                  </a:moveTo>
                  <a:cubicBezTo>
                    <a:pt x="0" y="95377"/>
                    <a:pt x="88646" y="0"/>
                    <a:pt x="197993" y="0"/>
                  </a:cubicBezTo>
                  <a:cubicBezTo>
                    <a:pt x="307339" y="0"/>
                    <a:pt x="395986" y="95377"/>
                    <a:pt x="395986" y="213106"/>
                  </a:cubicBezTo>
                  <a:cubicBezTo>
                    <a:pt x="395986" y="330835"/>
                    <a:pt x="307339" y="426212"/>
                    <a:pt x="197993" y="426212"/>
                  </a:cubicBezTo>
                  <a:cubicBezTo>
                    <a:pt x="88646" y="426212"/>
                    <a:pt x="0" y="330835"/>
                    <a:pt x="0" y="213106"/>
                  </a:cubicBezTo>
                  <a:close/>
                </a:path>
              </a:pathLst>
            </a:custGeom>
            <a:ln w="38100" cap="flat">
              <a:round/>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192" name="Shape 4571">
              <a:extLst>
                <a:ext uri="{FF2B5EF4-FFF2-40B4-BE49-F238E27FC236}">
                  <a16:creationId xmlns:a16="http://schemas.microsoft.com/office/drawing/2014/main" id="{C54942D9-4758-49DC-BC3E-F11D899BC37A}"/>
                </a:ext>
              </a:extLst>
            </p:cNvPr>
            <p:cNvSpPr/>
            <p:nvPr/>
          </p:nvSpPr>
          <p:spPr>
            <a:xfrm>
              <a:off x="6624638" y="326656"/>
              <a:ext cx="114300" cy="586105"/>
            </a:xfrm>
            <a:custGeom>
              <a:avLst/>
              <a:gdLst/>
              <a:ahLst/>
              <a:cxnLst/>
              <a:rect l="0" t="0" r="0" b="0"/>
              <a:pathLst>
                <a:path w="114300" h="586105">
                  <a:moveTo>
                    <a:pt x="38100" y="0"/>
                  </a:moveTo>
                  <a:lnTo>
                    <a:pt x="76200" y="0"/>
                  </a:lnTo>
                  <a:lnTo>
                    <a:pt x="76200" y="471805"/>
                  </a:lnTo>
                  <a:lnTo>
                    <a:pt x="114300" y="471805"/>
                  </a:lnTo>
                  <a:lnTo>
                    <a:pt x="57150" y="586105"/>
                  </a:lnTo>
                  <a:lnTo>
                    <a:pt x="0" y="471805"/>
                  </a:lnTo>
                  <a:lnTo>
                    <a:pt x="38100" y="471805"/>
                  </a:lnTo>
                  <a:lnTo>
                    <a:pt x="38100" y="0"/>
                  </a:lnTo>
                  <a:close/>
                </a:path>
              </a:pathLst>
            </a:custGeom>
            <a:ln w="0" cap="flat">
              <a:round/>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193" name="Shape 4572">
              <a:extLst>
                <a:ext uri="{FF2B5EF4-FFF2-40B4-BE49-F238E27FC236}">
                  <a16:creationId xmlns:a16="http://schemas.microsoft.com/office/drawing/2014/main" id="{18A923DD-CC2B-4F28-9469-501B7FE78252}"/>
                </a:ext>
              </a:extLst>
            </p:cNvPr>
            <p:cNvSpPr/>
            <p:nvPr/>
          </p:nvSpPr>
          <p:spPr>
            <a:xfrm>
              <a:off x="6483794" y="912761"/>
              <a:ext cx="395987" cy="426212"/>
            </a:xfrm>
            <a:custGeom>
              <a:avLst/>
              <a:gdLst/>
              <a:ahLst/>
              <a:cxnLst/>
              <a:rect l="0" t="0" r="0" b="0"/>
              <a:pathLst>
                <a:path w="395987" h="426212">
                  <a:moveTo>
                    <a:pt x="0" y="213106"/>
                  </a:moveTo>
                  <a:cubicBezTo>
                    <a:pt x="0" y="95377"/>
                    <a:pt x="88647" y="0"/>
                    <a:pt x="197993" y="0"/>
                  </a:cubicBezTo>
                  <a:cubicBezTo>
                    <a:pt x="307340" y="0"/>
                    <a:pt x="395987" y="95377"/>
                    <a:pt x="395987" y="213106"/>
                  </a:cubicBezTo>
                  <a:cubicBezTo>
                    <a:pt x="395987" y="330835"/>
                    <a:pt x="307340" y="426212"/>
                    <a:pt x="197993" y="426212"/>
                  </a:cubicBezTo>
                  <a:cubicBezTo>
                    <a:pt x="88647" y="426212"/>
                    <a:pt x="0" y="330835"/>
                    <a:pt x="0" y="213106"/>
                  </a:cubicBezTo>
                  <a:close/>
                </a:path>
              </a:pathLst>
            </a:custGeom>
            <a:ln w="38100" cap="flat">
              <a:round/>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194" name="Shape 4573">
              <a:extLst>
                <a:ext uri="{FF2B5EF4-FFF2-40B4-BE49-F238E27FC236}">
                  <a16:creationId xmlns:a16="http://schemas.microsoft.com/office/drawing/2014/main" id="{DBE94EF0-3D7E-4A21-9BF5-A3B3A39C868B}"/>
                </a:ext>
              </a:extLst>
            </p:cNvPr>
            <p:cNvSpPr/>
            <p:nvPr/>
          </p:nvSpPr>
          <p:spPr>
            <a:xfrm>
              <a:off x="5345240" y="310400"/>
              <a:ext cx="1148461" cy="708914"/>
            </a:xfrm>
            <a:custGeom>
              <a:avLst/>
              <a:gdLst/>
              <a:ahLst/>
              <a:cxnLst/>
              <a:rect l="0" t="0" r="0" b="0"/>
              <a:pathLst>
                <a:path w="1148461" h="708914">
                  <a:moveTo>
                    <a:pt x="1128649" y="0"/>
                  </a:moveTo>
                  <a:lnTo>
                    <a:pt x="1148461" y="32512"/>
                  </a:lnTo>
                  <a:lnTo>
                    <a:pt x="107594" y="665860"/>
                  </a:lnTo>
                  <a:lnTo>
                    <a:pt x="127381" y="698373"/>
                  </a:lnTo>
                  <a:lnTo>
                    <a:pt x="0" y="708914"/>
                  </a:lnTo>
                  <a:lnTo>
                    <a:pt x="67945" y="600710"/>
                  </a:lnTo>
                  <a:lnTo>
                    <a:pt x="87745" y="633245"/>
                  </a:lnTo>
                  <a:lnTo>
                    <a:pt x="1128649" y="0"/>
                  </a:lnTo>
                  <a:close/>
                </a:path>
              </a:pathLst>
            </a:custGeom>
            <a:ln w="0" cap="flat">
              <a:round/>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195" name="Shape 4574">
              <a:extLst>
                <a:ext uri="{FF2B5EF4-FFF2-40B4-BE49-F238E27FC236}">
                  <a16:creationId xmlns:a16="http://schemas.microsoft.com/office/drawing/2014/main" id="{CE8FBC21-1ED2-43E4-A251-1E00CB82B723}"/>
                </a:ext>
              </a:extLst>
            </p:cNvPr>
            <p:cNvSpPr/>
            <p:nvPr/>
          </p:nvSpPr>
          <p:spPr>
            <a:xfrm>
              <a:off x="4998784" y="912761"/>
              <a:ext cx="395986" cy="426212"/>
            </a:xfrm>
            <a:custGeom>
              <a:avLst/>
              <a:gdLst/>
              <a:ahLst/>
              <a:cxnLst/>
              <a:rect l="0" t="0" r="0" b="0"/>
              <a:pathLst>
                <a:path w="395986" h="426212">
                  <a:moveTo>
                    <a:pt x="0" y="213106"/>
                  </a:moveTo>
                  <a:cubicBezTo>
                    <a:pt x="0" y="95377"/>
                    <a:pt x="88646" y="0"/>
                    <a:pt x="197993" y="0"/>
                  </a:cubicBezTo>
                  <a:cubicBezTo>
                    <a:pt x="307340" y="0"/>
                    <a:pt x="395986" y="95377"/>
                    <a:pt x="395986" y="213106"/>
                  </a:cubicBezTo>
                  <a:cubicBezTo>
                    <a:pt x="395986" y="330835"/>
                    <a:pt x="307340" y="426212"/>
                    <a:pt x="197993" y="426212"/>
                  </a:cubicBezTo>
                  <a:cubicBezTo>
                    <a:pt x="88646" y="426212"/>
                    <a:pt x="0" y="330835"/>
                    <a:pt x="0" y="213106"/>
                  </a:cubicBezTo>
                  <a:close/>
                </a:path>
              </a:pathLst>
            </a:custGeom>
            <a:ln w="38100" cap="flat">
              <a:round/>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196" name="Rectangle 4575">
              <a:extLst>
                <a:ext uri="{FF2B5EF4-FFF2-40B4-BE49-F238E27FC236}">
                  <a16:creationId xmlns:a16="http://schemas.microsoft.com/office/drawing/2014/main" id="{12EFD02B-6D95-4BC2-A112-44C053840C1C}"/>
                </a:ext>
              </a:extLst>
            </p:cNvPr>
            <p:cNvSpPr/>
            <p:nvPr/>
          </p:nvSpPr>
          <p:spPr>
            <a:xfrm>
              <a:off x="5102035" y="998053"/>
              <a:ext cx="240670" cy="329901"/>
            </a:xfrm>
            <a:prstGeom prst="rect">
              <a:avLst/>
            </a:prstGeom>
            <a:ln>
              <a:noFill/>
            </a:ln>
          </p:spPr>
          <p:txBody>
            <a:bodyPr vert="horz" lIns="0" tIns="0" rIns="0" bIns="0" rtlCol="0">
              <a:noAutofit/>
            </a:bodyPr>
            <a:lstStyle/>
            <a:p>
              <a:pPr>
                <a:lnSpc>
                  <a:spcPct val="107000"/>
                </a:lnSpc>
                <a:spcAft>
                  <a:spcPts val="800"/>
                </a:spcAft>
              </a:pPr>
              <a:r>
                <a:rPr lang="en-US" sz="2000" b="1" kern="100">
                  <a:solidFill>
                    <a:srgbClr val="000000"/>
                  </a:solidFill>
                  <a:effectLst/>
                  <a:latin typeface="Verdana" panose="020B0604030504040204" pitchFamily="34" charset="0"/>
                  <a:ea typeface="Verdana" panose="020B0604030504040204" pitchFamily="34" charset="0"/>
                  <a:cs typeface="Verdana" panose="020B0604030504040204" pitchFamily="34" charset="0"/>
                </a:rPr>
                <a:t>4</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197" name="Rectangle 4576">
              <a:extLst>
                <a:ext uri="{FF2B5EF4-FFF2-40B4-BE49-F238E27FC236}">
                  <a16:creationId xmlns:a16="http://schemas.microsoft.com/office/drawing/2014/main" id="{6F782346-2100-46C5-BF2F-1366C95F3BAA}"/>
                </a:ext>
              </a:extLst>
            </p:cNvPr>
            <p:cNvSpPr/>
            <p:nvPr/>
          </p:nvSpPr>
          <p:spPr>
            <a:xfrm>
              <a:off x="5308791" y="1061560"/>
              <a:ext cx="115765" cy="329901"/>
            </a:xfrm>
            <a:prstGeom prst="rect">
              <a:avLst/>
            </a:prstGeom>
            <a:ln>
              <a:noFill/>
            </a:ln>
          </p:spPr>
          <p:txBody>
            <a:bodyPr vert="horz" lIns="0" tIns="0" rIns="0" bIns="0" rtlCol="0">
              <a:noAutofit/>
            </a:bodyPr>
            <a:lstStyle/>
            <a:p>
              <a:pPr>
                <a:lnSpc>
                  <a:spcPct val="107000"/>
                </a:lnSpc>
                <a:spcAft>
                  <a:spcPts val="800"/>
                </a:spcAft>
              </a:pPr>
              <a:r>
                <a:rPr lang="zh-CN" sz="2000" b="1" kern="100">
                  <a:solidFill>
                    <a:srgbClr val="000000"/>
                  </a:solidFill>
                  <a:effectLst/>
                  <a:latin typeface="Calibri" panose="020F0502020204030204" pitchFamily="34" charset="0"/>
                  <a:ea typeface="Verdana" panose="020B0604030504040204" pitchFamily="34" charset="0"/>
                  <a:cs typeface="Verdana" panose="020B0604030504040204" pitchFamily="34" charset="0"/>
                </a:rPr>
                <a:t> </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198" name="Shape 4577">
              <a:extLst>
                <a:ext uri="{FF2B5EF4-FFF2-40B4-BE49-F238E27FC236}">
                  <a16:creationId xmlns:a16="http://schemas.microsoft.com/office/drawing/2014/main" id="{AB8FF78A-E2A5-4793-A1E0-3269C569528B}"/>
                </a:ext>
              </a:extLst>
            </p:cNvPr>
            <p:cNvSpPr/>
            <p:nvPr/>
          </p:nvSpPr>
          <p:spPr>
            <a:xfrm>
              <a:off x="8109649" y="1338973"/>
              <a:ext cx="114300" cy="479552"/>
            </a:xfrm>
            <a:custGeom>
              <a:avLst/>
              <a:gdLst/>
              <a:ahLst/>
              <a:cxnLst/>
              <a:rect l="0" t="0" r="0" b="0"/>
              <a:pathLst>
                <a:path w="114300" h="479552">
                  <a:moveTo>
                    <a:pt x="38100" y="0"/>
                  </a:moveTo>
                  <a:lnTo>
                    <a:pt x="76200" y="0"/>
                  </a:lnTo>
                  <a:lnTo>
                    <a:pt x="76200" y="365252"/>
                  </a:lnTo>
                  <a:lnTo>
                    <a:pt x="114300" y="365252"/>
                  </a:lnTo>
                  <a:lnTo>
                    <a:pt x="57150" y="479552"/>
                  </a:lnTo>
                  <a:lnTo>
                    <a:pt x="0" y="365252"/>
                  </a:lnTo>
                  <a:lnTo>
                    <a:pt x="38100" y="365252"/>
                  </a:lnTo>
                  <a:lnTo>
                    <a:pt x="38100" y="0"/>
                  </a:lnTo>
                  <a:close/>
                </a:path>
              </a:pathLst>
            </a:custGeom>
            <a:ln w="0" cap="flat">
              <a:round/>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199" name="Shape 4579">
              <a:extLst>
                <a:ext uri="{FF2B5EF4-FFF2-40B4-BE49-F238E27FC236}">
                  <a16:creationId xmlns:a16="http://schemas.microsoft.com/office/drawing/2014/main" id="{8A0F8803-64D1-4DFA-8088-1561FC0162F0}"/>
                </a:ext>
              </a:extLst>
            </p:cNvPr>
            <p:cNvSpPr/>
            <p:nvPr/>
          </p:nvSpPr>
          <p:spPr>
            <a:xfrm>
              <a:off x="8018336" y="1392314"/>
              <a:ext cx="297053" cy="319659"/>
            </a:xfrm>
            <a:custGeom>
              <a:avLst/>
              <a:gdLst/>
              <a:ahLst/>
              <a:cxnLst/>
              <a:rect l="0" t="0" r="0" b="0"/>
              <a:pathLst>
                <a:path w="297053" h="319659">
                  <a:moveTo>
                    <a:pt x="0" y="319659"/>
                  </a:moveTo>
                  <a:lnTo>
                    <a:pt x="297053" y="0"/>
                  </a:lnTo>
                </a:path>
              </a:pathLst>
            </a:custGeom>
            <a:ln w="28575" cap="flat">
              <a:round/>
            </a:ln>
          </p:spPr>
          <p:style>
            <a:lnRef idx="1">
              <a:srgbClr val="FF3300"/>
            </a:lnRef>
            <a:fillRef idx="0">
              <a:srgbClr val="000000">
                <a:alpha val="0"/>
              </a:srgbClr>
            </a:fillRef>
            <a:effectRef idx="0">
              <a:scrgbClr r="0" g="0" b="0"/>
            </a:effectRef>
            <a:fontRef idx="none"/>
          </p:style>
          <p:txBody>
            <a:bodyPr/>
            <a:lstStyle/>
            <a:p>
              <a:endParaRPr lang="zh-CN" altLang="en-US"/>
            </a:p>
          </p:txBody>
        </p:sp>
        <p:sp>
          <p:nvSpPr>
            <p:cNvPr id="200" name="Shape 4580">
              <a:extLst>
                <a:ext uri="{FF2B5EF4-FFF2-40B4-BE49-F238E27FC236}">
                  <a16:creationId xmlns:a16="http://schemas.microsoft.com/office/drawing/2014/main" id="{9F993E2F-2B9B-49BD-8FC9-A02DA58BF60D}"/>
                </a:ext>
              </a:extLst>
            </p:cNvPr>
            <p:cNvSpPr/>
            <p:nvPr/>
          </p:nvSpPr>
          <p:spPr>
            <a:xfrm>
              <a:off x="8018336" y="1392314"/>
              <a:ext cx="297053" cy="319659"/>
            </a:xfrm>
            <a:custGeom>
              <a:avLst/>
              <a:gdLst/>
              <a:ahLst/>
              <a:cxnLst/>
              <a:rect l="0" t="0" r="0" b="0"/>
              <a:pathLst>
                <a:path w="297053" h="319659">
                  <a:moveTo>
                    <a:pt x="0" y="0"/>
                  </a:moveTo>
                  <a:lnTo>
                    <a:pt x="297053" y="319659"/>
                  </a:lnTo>
                </a:path>
              </a:pathLst>
            </a:custGeom>
            <a:ln w="28575" cap="flat">
              <a:round/>
            </a:ln>
          </p:spPr>
          <p:style>
            <a:lnRef idx="1">
              <a:srgbClr val="FF3300"/>
            </a:lnRef>
            <a:fillRef idx="0">
              <a:srgbClr val="000000">
                <a:alpha val="0"/>
              </a:srgbClr>
            </a:fillRef>
            <a:effectRef idx="0">
              <a:scrgbClr r="0" g="0" b="0"/>
            </a:effectRef>
            <a:fontRef idx="none"/>
          </p:style>
          <p:txBody>
            <a:bodyPr/>
            <a:lstStyle/>
            <a:p>
              <a:endParaRPr lang="zh-CN" altLang="en-US"/>
            </a:p>
          </p:txBody>
        </p:sp>
        <p:sp>
          <p:nvSpPr>
            <p:cNvPr id="201" name="Shape 4581">
              <a:extLst>
                <a:ext uri="{FF2B5EF4-FFF2-40B4-BE49-F238E27FC236}">
                  <a16:creationId xmlns:a16="http://schemas.microsoft.com/office/drawing/2014/main" id="{967043A7-28CB-4E38-8A66-E5E5953CCDAA}"/>
                </a:ext>
              </a:extLst>
            </p:cNvPr>
            <p:cNvSpPr/>
            <p:nvPr/>
          </p:nvSpPr>
          <p:spPr>
            <a:xfrm>
              <a:off x="6814376" y="1275346"/>
              <a:ext cx="362458" cy="543179"/>
            </a:xfrm>
            <a:custGeom>
              <a:avLst/>
              <a:gdLst/>
              <a:ahLst/>
              <a:cxnLst/>
              <a:rect l="0" t="0" r="0" b="0"/>
              <a:pathLst>
                <a:path w="362458" h="543179">
                  <a:moveTo>
                    <a:pt x="31877" y="0"/>
                  </a:moveTo>
                  <a:lnTo>
                    <a:pt x="316115" y="437015"/>
                  </a:lnTo>
                  <a:lnTo>
                    <a:pt x="347980" y="416306"/>
                  </a:lnTo>
                  <a:lnTo>
                    <a:pt x="362458" y="543179"/>
                  </a:lnTo>
                  <a:lnTo>
                    <a:pt x="252222" y="478536"/>
                  </a:lnTo>
                  <a:lnTo>
                    <a:pt x="284156" y="457784"/>
                  </a:lnTo>
                  <a:lnTo>
                    <a:pt x="0" y="20828"/>
                  </a:lnTo>
                  <a:lnTo>
                    <a:pt x="31877" y="0"/>
                  </a:lnTo>
                  <a:close/>
                </a:path>
              </a:pathLst>
            </a:custGeom>
            <a:ln w="0" cap="flat">
              <a:round/>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202" name="Shape 4583">
              <a:extLst>
                <a:ext uri="{FF2B5EF4-FFF2-40B4-BE49-F238E27FC236}">
                  <a16:creationId xmlns:a16="http://schemas.microsoft.com/office/drawing/2014/main" id="{A8AC71A3-B0D6-4854-9580-0DD662D2C11F}"/>
                </a:ext>
              </a:extLst>
            </p:cNvPr>
            <p:cNvSpPr/>
            <p:nvPr/>
          </p:nvSpPr>
          <p:spPr>
            <a:xfrm>
              <a:off x="6978841" y="1445654"/>
              <a:ext cx="296926" cy="319659"/>
            </a:xfrm>
            <a:custGeom>
              <a:avLst/>
              <a:gdLst/>
              <a:ahLst/>
              <a:cxnLst/>
              <a:rect l="0" t="0" r="0" b="0"/>
              <a:pathLst>
                <a:path w="296926" h="319659">
                  <a:moveTo>
                    <a:pt x="0" y="319659"/>
                  </a:moveTo>
                  <a:lnTo>
                    <a:pt x="296926" y="0"/>
                  </a:lnTo>
                </a:path>
              </a:pathLst>
            </a:custGeom>
            <a:ln w="28575" cap="flat">
              <a:round/>
            </a:ln>
          </p:spPr>
          <p:style>
            <a:lnRef idx="1">
              <a:srgbClr val="FF3300"/>
            </a:lnRef>
            <a:fillRef idx="0">
              <a:srgbClr val="000000">
                <a:alpha val="0"/>
              </a:srgbClr>
            </a:fillRef>
            <a:effectRef idx="0">
              <a:scrgbClr r="0" g="0" b="0"/>
            </a:effectRef>
            <a:fontRef idx="none"/>
          </p:style>
          <p:txBody>
            <a:bodyPr/>
            <a:lstStyle/>
            <a:p>
              <a:endParaRPr lang="zh-CN" altLang="en-US"/>
            </a:p>
          </p:txBody>
        </p:sp>
        <p:sp>
          <p:nvSpPr>
            <p:cNvPr id="203" name="Shape 4584">
              <a:extLst>
                <a:ext uri="{FF2B5EF4-FFF2-40B4-BE49-F238E27FC236}">
                  <a16:creationId xmlns:a16="http://schemas.microsoft.com/office/drawing/2014/main" id="{A5FFCAA1-E974-488A-BBED-99CD39F2F42F}"/>
                </a:ext>
              </a:extLst>
            </p:cNvPr>
            <p:cNvSpPr/>
            <p:nvPr/>
          </p:nvSpPr>
          <p:spPr>
            <a:xfrm>
              <a:off x="6978841" y="1445654"/>
              <a:ext cx="296926" cy="319659"/>
            </a:xfrm>
            <a:custGeom>
              <a:avLst/>
              <a:gdLst/>
              <a:ahLst/>
              <a:cxnLst/>
              <a:rect l="0" t="0" r="0" b="0"/>
              <a:pathLst>
                <a:path w="296926" h="319659">
                  <a:moveTo>
                    <a:pt x="0" y="0"/>
                  </a:moveTo>
                  <a:lnTo>
                    <a:pt x="296926" y="319659"/>
                  </a:lnTo>
                </a:path>
              </a:pathLst>
            </a:custGeom>
            <a:ln w="28575" cap="flat">
              <a:round/>
            </a:ln>
          </p:spPr>
          <p:style>
            <a:lnRef idx="1">
              <a:srgbClr val="FF3300"/>
            </a:lnRef>
            <a:fillRef idx="0">
              <a:srgbClr val="000000">
                <a:alpha val="0"/>
              </a:srgbClr>
            </a:fillRef>
            <a:effectRef idx="0">
              <a:scrgbClr r="0" g="0" b="0"/>
            </a:effectRef>
            <a:fontRef idx="none"/>
          </p:style>
          <p:txBody>
            <a:bodyPr/>
            <a:lstStyle/>
            <a:p>
              <a:endParaRPr lang="zh-CN" altLang="en-US"/>
            </a:p>
          </p:txBody>
        </p:sp>
        <p:sp>
          <p:nvSpPr>
            <p:cNvPr id="204" name="Shape 4585">
              <a:extLst>
                <a:ext uri="{FF2B5EF4-FFF2-40B4-BE49-F238E27FC236}">
                  <a16:creationId xmlns:a16="http://schemas.microsoft.com/office/drawing/2014/main" id="{B4F4C6D1-D029-44C6-8C5F-275FC706CB9D}"/>
                </a:ext>
              </a:extLst>
            </p:cNvPr>
            <p:cNvSpPr/>
            <p:nvPr/>
          </p:nvSpPr>
          <p:spPr>
            <a:xfrm>
              <a:off x="6566344" y="1408950"/>
              <a:ext cx="296926" cy="319659"/>
            </a:xfrm>
            <a:custGeom>
              <a:avLst/>
              <a:gdLst/>
              <a:ahLst/>
              <a:cxnLst/>
              <a:rect l="0" t="0" r="0" b="0"/>
              <a:pathLst>
                <a:path w="296926" h="319659">
                  <a:moveTo>
                    <a:pt x="0" y="0"/>
                  </a:moveTo>
                  <a:lnTo>
                    <a:pt x="296926" y="319659"/>
                  </a:lnTo>
                </a:path>
              </a:pathLst>
            </a:custGeom>
            <a:ln w="28575" cap="flat">
              <a:round/>
            </a:ln>
          </p:spPr>
          <p:style>
            <a:lnRef idx="1">
              <a:srgbClr val="FF3300"/>
            </a:lnRef>
            <a:fillRef idx="0">
              <a:srgbClr val="000000">
                <a:alpha val="0"/>
              </a:srgbClr>
            </a:fillRef>
            <a:effectRef idx="0">
              <a:scrgbClr r="0" g="0" b="0"/>
            </a:effectRef>
            <a:fontRef idx="none"/>
          </p:style>
          <p:txBody>
            <a:bodyPr/>
            <a:lstStyle/>
            <a:p>
              <a:endParaRPr lang="zh-CN" altLang="en-US"/>
            </a:p>
          </p:txBody>
        </p:sp>
        <p:sp>
          <p:nvSpPr>
            <p:cNvPr id="205" name="Shape 4586">
              <a:extLst>
                <a:ext uri="{FF2B5EF4-FFF2-40B4-BE49-F238E27FC236}">
                  <a16:creationId xmlns:a16="http://schemas.microsoft.com/office/drawing/2014/main" id="{500A90C6-2981-435B-8B83-358E8EB2015E}"/>
                </a:ext>
              </a:extLst>
            </p:cNvPr>
            <p:cNvSpPr/>
            <p:nvPr/>
          </p:nvSpPr>
          <p:spPr>
            <a:xfrm>
              <a:off x="6544628" y="1421142"/>
              <a:ext cx="297053" cy="319786"/>
            </a:xfrm>
            <a:custGeom>
              <a:avLst/>
              <a:gdLst/>
              <a:ahLst/>
              <a:cxnLst/>
              <a:rect l="0" t="0" r="0" b="0"/>
              <a:pathLst>
                <a:path w="297053" h="319786">
                  <a:moveTo>
                    <a:pt x="0" y="319786"/>
                  </a:moveTo>
                  <a:lnTo>
                    <a:pt x="297053" y="0"/>
                  </a:lnTo>
                </a:path>
              </a:pathLst>
            </a:custGeom>
            <a:ln w="28575" cap="flat">
              <a:round/>
            </a:ln>
          </p:spPr>
          <p:style>
            <a:lnRef idx="1">
              <a:srgbClr val="FF3300"/>
            </a:lnRef>
            <a:fillRef idx="0">
              <a:srgbClr val="000000">
                <a:alpha val="0"/>
              </a:srgbClr>
            </a:fillRef>
            <a:effectRef idx="0">
              <a:scrgbClr r="0" g="0" b="0"/>
            </a:effectRef>
            <a:fontRef idx="none"/>
          </p:style>
          <p:txBody>
            <a:bodyPr/>
            <a:lstStyle/>
            <a:p>
              <a:endParaRPr lang="zh-CN" altLang="en-US"/>
            </a:p>
          </p:txBody>
        </p:sp>
        <p:sp>
          <p:nvSpPr>
            <p:cNvPr id="206" name="Shape 4587">
              <a:extLst>
                <a:ext uri="{FF2B5EF4-FFF2-40B4-BE49-F238E27FC236}">
                  <a16:creationId xmlns:a16="http://schemas.microsoft.com/office/drawing/2014/main" id="{78793158-423A-4FB3-8D77-2BCCBC3276D7}"/>
                </a:ext>
              </a:extLst>
            </p:cNvPr>
            <p:cNvSpPr/>
            <p:nvPr/>
          </p:nvSpPr>
          <p:spPr>
            <a:xfrm>
              <a:off x="8299387" y="1275346"/>
              <a:ext cx="362458" cy="543179"/>
            </a:xfrm>
            <a:custGeom>
              <a:avLst/>
              <a:gdLst/>
              <a:ahLst/>
              <a:cxnLst/>
              <a:rect l="0" t="0" r="0" b="0"/>
              <a:pathLst>
                <a:path w="362458" h="543179">
                  <a:moveTo>
                    <a:pt x="31877" y="0"/>
                  </a:moveTo>
                  <a:lnTo>
                    <a:pt x="316115" y="437015"/>
                  </a:lnTo>
                  <a:lnTo>
                    <a:pt x="347980" y="416306"/>
                  </a:lnTo>
                  <a:lnTo>
                    <a:pt x="362458" y="543179"/>
                  </a:lnTo>
                  <a:lnTo>
                    <a:pt x="252222" y="478536"/>
                  </a:lnTo>
                  <a:lnTo>
                    <a:pt x="284156" y="457784"/>
                  </a:lnTo>
                  <a:lnTo>
                    <a:pt x="0" y="20828"/>
                  </a:lnTo>
                  <a:lnTo>
                    <a:pt x="31877" y="0"/>
                  </a:lnTo>
                  <a:close/>
                </a:path>
              </a:pathLst>
            </a:custGeom>
            <a:ln w="0" cap="flat">
              <a:round/>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207" name="Shape 4589">
              <a:extLst>
                <a:ext uri="{FF2B5EF4-FFF2-40B4-BE49-F238E27FC236}">
                  <a16:creationId xmlns:a16="http://schemas.microsoft.com/office/drawing/2014/main" id="{16A12605-5232-4F13-9EA0-802D0B9591D5}"/>
                </a:ext>
              </a:extLst>
            </p:cNvPr>
            <p:cNvSpPr/>
            <p:nvPr/>
          </p:nvSpPr>
          <p:spPr>
            <a:xfrm>
              <a:off x="8414321" y="1392314"/>
              <a:ext cx="297053" cy="319659"/>
            </a:xfrm>
            <a:custGeom>
              <a:avLst/>
              <a:gdLst/>
              <a:ahLst/>
              <a:cxnLst/>
              <a:rect l="0" t="0" r="0" b="0"/>
              <a:pathLst>
                <a:path w="297053" h="319659">
                  <a:moveTo>
                    <a:pt x="0" y="319659"/>
                  </a:moveTo>
                  <a:lnTo>
                    <a:pt x="297053" y="0"/>
                  </a:lnTo>
                </a:path>
              </a:pathLst>
            </a:custGeom>
            <a:ln w="28575" cap="flat">
              <a:round/>
            </a:ln>
          </p:spPr>
          <p:style>
            <a:lnRef idx="1">
              <a:srgbClr val="FF3300"/>
            </a:lnRef>
            <a:fillRef idx="0">
              <a:srgbClr val="000000">
                <a:alpha val="0"/>
              </a:srgbClr>
            </a:fillRef>
            <a:effectRef idx="0">
              <a:scrgbClr r="0" g="0" b="0"/>
            </a:effectRef>
            <a:fontRef idx="none"/>
          </p:style>
          <p:txBody>
            <a:bodyPr/>
            <a:lstStyle/>
            <a:p>
              <a:endParaRPr lang="zh-CN" altLang="en-US"/>
            </a:p>
          </p:txBody>
        </p:sp>
        <p:sp>
          <p:nvSpPr>
            <p:cNvPr id="208" name="Shape 4590">
              <a:extLst>
                <a:ext uri="{FF2B5EF4-FFF2-40B4-BE49-F238E27FC236}">
                  <a16:creationId xmlns:a16="http://schemas.microsoft.com/office/drawing/2014/main" id="{64BF270B-B323-4F5C-89E1-96EA4288D3FD}"/>
                </a:ext>
              </a:extLst>
            </p:cNvPr>
            <p:cNvSpPr/>
            <p:nvPr/>
          </p:nvSpPr>
          <p:spPr>
            <a:xfrm>
              <a:off x="8414321" y="1392314"/>
              <a:ext cx="297053" cy="319659"/>
            </a:xfrm>
            <a:custGeom>
              <a:avLst/>
              <a:gdLst/>
              <a:ahLst/>
              <a:cxnLst/>
              <a:rect l="0" t="0" r="0" b="0"/>
              <a:pathLst>
                <a:path w="297053" h="319659">
                  <a:moveTo>
                    <a:pt x="0" y="0"/>
                  </a:moveTo>
                  <a:lnTo>
                    <a:pt x="297053" y="319659"/>
                  </a:lnTo>
                </a:path>
              </a:pathLst>
            </a:custGeom>
            <a:ln w="28575" cap="flat">
              <a:round/>
            </a:ln>
          </p:spPr>
          <p:style>
            <a:lnRef idx="1">
              <a:srgbClr val="FF3300"/>
            </a:lnRef>
            <a:fillRef idx="0">
              <a:srgbClr val="000000">
                <a:alpha val="0"/>
              </a:srgbClr>
            </a:fillRef>
            <a:effectRef idx="0">
              <a:scrgbClr r="0" g="0" b="0"/>
            </a:effectRef>
            <a:fontRef idx="none"/>
          </p:style>
          <p:txBody>
            <a:bodyPr/>
            <a:lstStyle/>
            <a:p>
              <a:endParaRPr lang="zh-CN" altLang="en-US"/>
            </a:p>
          </p:txBody>
        </p:sp>
        <p:sp>
          <p:nvSpPr>
            <p:cNvPr id="209" name="Shape 4591">
              <a:extLst>
                <a:ext uri="{FF2B5EF4-FFF2-40B4-BE49-F238E27FC236}">
                  <a16:creationId xmlns:a16="http://schemas.microsoft.com/office/drawing/2014/main" id="{9C7A8265-60B8-4C84-9868-D04D2BDDE79A}"/>
                </a:ext>
              </a:extLst>
            </p:cNvPr>
            <p:cNvSpPr/>
            <p:nvPr/>
          </p:nvSpPr>
          <p:spPr>
            <a:xfrm>
              <a:off x="5329238" y="1275346"/>
              <a:ext cx="362585" cy="543179"/>
            </a:xfrm>
            <a:custGeom>
              <a:avLst/>
              <a:gdLst/>
              <a:ahLst/>
              <a:cxnLst/>
              <a:rect l="0" t="0" r="0" b="0"/>
              <a:pathLst>
                <a:path w="362585" h="543179">
                  <a:moveTo>
                    <a:pt x="32004" y="0"/>
                  </a:moveTo>
                  <a:lnTo>
                    <a:pt x="316155" y="437071"/>
                  </a:lnTo>
                  <a:lnTo>
                    <a:pt x="348107" y="416306"/>
                  </a:lnTo>
                  <a:lnTo>
                    <a:pt x="362585" y="543179"/>
                  </a:lnTo>
                  <a:lnTo>
                    <a:pt x="252349" y="478536"/>
                  </a:lnTo>
                  <a:lnTo>
                    <a:pt x="284280" y="457786"/>
                  </a:lnTo>
                  <a:lnTo>
                    <a:pt x="0" y="20828"/>
                  </a:lnTo>
                  <a:lnTo>
                    <a:pt x="32004" y="0"/>
                  </a:lnTo>
                  <a:close/>
                </a:path>
              </a:pathLst>
            </a:custGeom>
            <a:ln w="0" cap="flat">
              <a:round/>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210" name="Shape 4592">
              <a:extLst>
                <a:ext uri="{FF2B5EF4-FFF2-40B4-BE49-F238E27FC236}">
                  <a16:creationId xmlns:a16="http://schemas.microsoft.com/office/drawing/2014/main" id="{B1AE47C8-9F1B-4FBB-B506-EDA89A9BF8DC}"/>
                </a:ext>
              </a:extLst>
            </p:cNvPr>
            <p:cNvSpPr/>
            <p:nvPr/>
          </p:nvSpPr>
          <p:spPr>
            <a:xfrm>
              <a:off x="5345240" y="310400"/>
              <a:ext cx="1148461" cy="708914"/>
            </a:xfrm>
            <a:custGeom>
              <a:avLst/>
              <a:gdLst/>
              <a:ahLst/>
              <a:cxnLst/>
              <a:rect l="0" t="0" r="0" b="0"/>
              <a:pathLst>
                <a:path w="1148461" h="708914">
                  <a:moveTo>
                    <a:pt x="1128649" y="0"/>
                  </a:moveTo>
                  <a:lnTo>
                    <a:pt x="1148461" y="32512"/>
                  </a:lnTo>
                  <a:lnTo>
                    <a:pt x="107594" y="665860"/>
                  </a:lnTo>
                  <a:lnTo>
                    <a:pt x="127381" y="698373"/>
                  </a:lnTo>
                  <a:lnTo>
                    <a:pt x="0" y="708914"/>
                  </a:lnTo>
                  <a:lnTo>
                    <a:pt x="67945" y="600710"/>
                  </a:lnTo>
                  <a:lnTo>
                    <a:pt x="87745" y="633245"/>
                  </a:lnTo>
                  <a:lnTo>
                    <a:pt x="1128649" y="0"/>
                  </a:lnTo>
                  <a:close/>
                </a:path>
              </a:pathLst>
            </a:custGeom>
            <a:ln w="0" cap="flat">
              <a:round/>
            </a:ln>
          </p:spPr>
          <p:style>
            <a:lnRef idx="0">
              <a:srgbClr val="000000">
                <a:alpha val="0"/>
              </a:srgbClr>
            </a:lnRef>
            <a:fillRef idx="1">
              <a:srgbClr val="FF3300"/>
            </a:fillRef>
            <a:effectRef idx="0">
              <a:scrgbClr r="0" g="0" b="0"/>
            </a:effectRef>
            <a:fontRef idx="none"/>
          </p:style>
          <p:txBody>
            <a:bodyPr/>
            <a:lstStyle/>
            <a:p>
              <a:endParaRPr lang="zh-CN" altLang="en-US"/>
            </a:p>
          </p:txBody>
        </p:sp>
        <p:sp>
          <p:nvSpPr>
            <p:cNvPr id="212" name="Rectangle 4594">
              <a:extLst>
                <a:ext uri="{FF2B5EF4-FFF2-40B4-BE49-F238E27FC236}">
                  <a16:creationId xmlns:a16="http://schemas.microsoft.com/office/drawing/2014/main" id="{37C031A4-2396-4D7F-BFDC-DE6A0DFA791C}"/>
                </a:ext>
              </a:extLst>
            </p:cNvPr>
            <p:cNvSpPr/>
            <p:nvPr/>
          </p:nvSpPr>
          <p:spPr>
            <a:xfrm>
              <a:off x="7274751" y="1873218"/>
              <a:ext cx="115766" cy="329901"/>
            </a:xfrm>
            <a:prstGeom prst="rect">
              <a:avLst/>
            </a:prstGeom>
            <a:ln>
              <a:noFill/>
            </a:ln>
          </p:spPr>
          <p:txBody>
            <a:bodyPr vert="horz" lIns="0" tIns="0" rIns="0" bIns="0" rtlCol="0">
              <a:noAutofit/>
            </a:bodyPr>
            <a:lstStyle/>
            <a:p>
              <a:pPr>
                <a:lnSpc>
                  <a:spcPct val="107000"/>
                </a:lnSpc>
                <a:spcAft>
                  <a:spcPts val="800"/>
                </a:spcAft>
              </a:pPr>
              <a:r>
                <a:rPr lang="zh-CN" sz="2000" b="1" kern="100">
                  <a:solidFill>
                    <a:srgbClr val="000000"/>
                  </a:solidFill>
                  <a:effectLst/>
                  <a:latin typeface="Calibri" panose="020F0502020204030204" pitchFamily="34" charset="0"/>
                  <a:ea typeface="Verdana" panose="020B0604030504040204" pitchFamily="34" charset="0"/>
                  <a:cs typeface="Verdana" panose="020B0604030504040204" pitchFamily="34" charset="0"/>
                </a:rPr>
                <a:t> </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213" name="Rectangle 4595">
              <a:extLst>
                <a:ext uri="{FF2B5EF4-FFF2-40B4-BE49-F238E27FC236}">
                  <a16:creationId xmlns:a16="http://schemas.microsoft.com/office/drawing/2014/main" id="{1175D881-9265-46D5-8BE4-D92C1F6B0059}"/>
                </a:ext>
              </a:extLst>
            </p:cNvPr>
            <p:cNvSpPr/>
            <p:nvPr/>
          </p:nvSpPr>
          <p:spPr>
            <a:xfrm>
              <a:off x="8121841" y="1921096"/>
              <a:ext cx="240670" cy="329901"/>
            </a:xfrm>
            <a:prstGeom prst="rect">
              <a:avLst/>
            </a:prstGeom>
            <a:ln>
              <a:noFill/>
            </a:ln>
          </p:spPr>
          <p:txBody>
            <a:bodyPr vert="horz" lIns="0" tIns="0" rIns="0" bIns="0" rtlCol="0">
              <a:noAutofit/>
            </a:bodyPr>
            <a:lstStyle/>
            <a:p>
              <a:pPr>
                <a:lnSpc>
                  <a:spcPct val="107000"/>
                </a:lnSpc>
                <a:spcAft>
                  <a:spcPts val="800"/>
                </a:spcAft>
              </a:pPr>
              <a:endParaRPr lang="zh-CN" sz="1100" kern="100" dirty="0">
                <a:solidFill>
                  <a:srgbClr val="000000"/>
                </a:solidFill>
                <a:effectLst/>
                <a:latin typeface="Calibri" panose="020F0502020204030204" pitchFamily="34" charset="0"/>
                <a:ea typeface="Calibri" panose="020F0502020204030204" pitchFamily="34" charset="0"/>
              </a:endParaRPr>
            </a:p>
          </p:txBody>
        </p:sp>
        <p:sp>
          <p:nvSpPr>
            <p:cNvPr id="214" name="Rectangle 4596">
              <a:extLst>
                <a:ext uri="{FF2B5EF4-FFF2-40B4-BE49-F238E27FC236}">
                  <a16:creationId xmlns:a16="http://schemas.microsoft.com/office/drawing/2014/main" id="{088119CA-E803-4D5E-91ED-6219BC86319D}"/>
                </a:ext>
              </a:extLst>
            </p:cNvPr>
            <p:cNvSpPr/>
            <p:nvPr/>
          </p:nvSpPr>
          <p:spPr>
            <a:xfrm>
              <a:off x="8303197" y="1921096"/>
              <a:ext cx="115766" cy="329901"/>
            </a:xfrm>
            <a:prstGeom prst="rect">
              <a:avLst/>
            </a:prstGeom>
            <a:ln>
              <a:noFill/>
            </a:ln>
          </p:spPr>
          <p:txBody>
            <a:bodyPr vert="horz" lIns="0" tIns="0" rIns="0" bIns="0" rtlCol="0">
              <a:noAutofit/>
            </a:bodyPr>
            <a:lstStyle/>
            <a:p>
              <a:pPr>
                <a:lnSpc>
                  <a:spcPct val="107000"/>
                </a:lnSpc>
                <a:spcAft>
                  <a:spcPts val="800"/>
                </a:spcAft>
              </a:pPr>
              <a:r>
                <a:rPr lang="zh-CN" sz="2000" b="1" kern="100">
                  <a:solidFill>
                    <a:srgbClr val="000000"/>
                  </a:solidFill>
                  <a:effectLst/>
                  <a:latin typeface="Calibri" panose="020F0502020204030204" pitchFamily="34" charset="0"/>
                  <a:ea typeface="Verdana" panose="020B0604030504040204" pitchFamily="34" charset="0"/>
                  <a:cs typeface="Verdana" panose="020B0604030504040204" pitchFamily="34" charset="0"/>
                </a:rPr>
                <a:t> </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215" name="Rectangle 4597">
              <a:extLst>
                <a:ext uri="{FF2B5EF4-FFF2-40B4-BE49-F238E27FC236}">
                  <a16:creationId xmlns:a16="http://schemas.microsoft.com/office/drawing/2014/main" id="{083EAD8F-9B95-4915-BCEB-8DB389051D68}"/>
                </a:ext>
              </a:extLst>
            </p:cNvPr>
            <p:cNvSpPr/>
            <p:nvPr/>
          </p:nvSpPr>
          <p:spPr>
            <a:xfrm>
              <a:off x="8589962" y="1921096"/>
              <a:ext cx="240670" cy="329901"/>
            </a:xfrm>
            <a:prstGeom prst="rect">
              <a:avLst/>
            </a:prstGeom>
            <a:ln>
              <a:noFill/>
            </a:ln>
          </p:spPr>
          <p:txBody>
            <a:bodyPr vert="horz" lIns="0" tIns="0" rIns="0" bIns="0" rtlCol="0">
              <a:noAutofit/>
            </a:bodyPr>
            <a:lstStyle/>
            <a:p>
              <a:pPr>
                <a:lnSpc>
                  <a:spcPct val="107000"/>
                </a:lnSpc>
                <a:spcAft>
                  <a:spcPts val="800"/>
                </a:spcAft>
              </a:pPr>
              <a:endParaRPr lang="zh-CN" sz="1100" kern="100" dirty="0">
                <a:solidFill>
                  <a:srgbClr val="000000"/>
                </a:solidFill>
                <a:effectLst/>
                <a:latin typeface="Calibri" panose="020F0502020204030204" pitchFamily="34" charset="0"/>
                <a:ea typeface="Calibri" panose="020F0502020204030204" pitchFamily="34" charset="0"/>
              </a:endParaRPr>
            </a:p>
          </p:txBody>
        </p:sp>
        <p:sp>
          <p:nvSpPr>
            <p:cNvPr id="216" name="Rectangle 4598">
              <a:extLst>
                <a:ext uri="{FF2B5EF4-FFF2-40B4-BE49-F238E27FC236}">
                  <a16:creationId xmlns:a16="http://schemas.microsoft.com/office/drawing/2014/main" id="{97C504B3-A407-4007-895F-AF9786BB2C52}"/>
                </a:ext>
              </a:extLst>
            </p:cNvPr>
            <p:cNvSpPr/>
            <p:nvPr/>
          </p:nvSpPr>
          <p:spPr>
            <a:xfrm>
              <a:off x="8771319" y="1921096"/>
              <a:ext cx="115766" cy="329901"/>
            </a:xfrm>
            <a:prstGeom prst="rect">
              <a:avLst/>
            </a:prstGeom>
            <a:ln>
              <a:noFill/>
            </a:ln>
          </p:spPr>
          <p:txBody>
            <a:bodyPr vert="horz" lIns="0" tIns="0" rIns="0" bIns="0" rtlCol="0">
              <a:noAutofit/>
            </a:bodyPr>
            <a:lstStyle/>
            <a:p>
              <a:pPr>
                <a:lnSpc>
                  <a:spcPct val="107000"/>
                </a:lnSpc>
                <a:spcAft>
                  <a:spcPts val="800"/>
                </a:spcAft>
              </a:pPr>
              <a:r>
                <a:rPr lang="zh-CN" sz="2000" b="1" kern="100">
                  <a:solidFill>
                    <a:srgbClr val="000000"/>
                  </a:solidFill>
                  <a:effectLst/>
                  <a:latin typeface="Calibri" panose="020F0502020204030204" pitchFamily="34" charset="0"/>
                  <a:ea typeface="Verdana" panose="020B0604030504040204" pitchFamily="34" charset="0"/>
                  <a:cs typeface="Verdana" panose="020B0604030504040204" pitchFamily="34" charset="0"/>
                </a:rPr>
                <a:t> </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217" name="Rectangle 4599">
              <a:extLst>
                <a:ext uri="{FF2B5EF4-FFF2-40B4-BE49-F238E27FC236}">
                  <a16:creationId xmlns:a16="http://schemas.microsoft.com/office/drawing/2014/main" id="{152309D4-568B-42EF-AC86-E370511083A2}"/>
                </a:ext>
              </a:extLst>
            </p:cNvPr>
            <p:cNvSpPr/>
            <p:nvPr/>
          </p:nvSpPr>
          <p:spPr>
            <a:xfrm>
              <a:off x="6599872" y="1001354"/>
              <a:ext cx="240670" cy="329901"/>
            </a:xfrm>
            <a:prstGeom prst="rect">
              <a:avLst/>
            </a:prstGeom>
            <a:ln>
              <a:noFill/>
            </a:ln>
          </p:spPr>
          <p:txBody>
            <a:bodyPr vert="horz" lIns="0" tIns="0" rIns="0" bIns="0" rtlCol="0">
              <a:noAutofit/>
            </a:bodyPr>
            <a:lstStyle/>
            <a:p>
              <a:pPr>
                <a:lnSpc>
                  <a:spcPct val="107000"/>
                </a:lnSpc>
                <a:spcAft>
                  <a:spcPts val="800"/>
                </a:spcAft>
              </a:pPr>
              <a:r>
                <a:rPr lang="en-US" sz="2000" b="1" kern="100">
                  <a:solidFill>
                    <a:srgbClr val="000000"/>
                  </a:solidFill>
                  <a:effectLst/>
                  <a:latin typeface="Verdana" panose="020B0604030504040204" pitchFamily="34" charset="0"/>
                  <a:ea typeface="Verdana" panose="020B0604030504040204" pitchFamily="34" charset="0"/>
                  <a:cs typeface="Verdana" panose="020B0604030504040204" pitchFamily="34" charset="0"/>
                </a:rPr>
                <a:t>2</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218" name="Rectangle 4600">
              <a:extLst>
                <a:ext uri="{FF2B5EF4-FFF2-40B4-BE49-F238E27FC236}">
                  <a16:creationId xmlns:a16="http://schemas.microsoft.com/office/drawing/2014/main" id="{2EFCBFAA-2091-495A-B6FA-45EDBD5CAFD7}"/>
                </a:ext>
              </a:extLst>
            </p:cNvPr>
            <p:cNvSpPr/>
            <p:nvPr/>
          </p:nvSpPr>
          <p:spPr>
            <a:xfrm>
              <a:off x="6806629" y="1064862"/>
              <a:ext cx="115766" cy="329901"/>
            </a:xfrm>
            <a:prstGeom prst="rect">
              <a:avLst/>
            </a:prstGeom>
            <a:ln>
              <a:noFill/>
            </a:ln>
          </p:spPr>
          <p:txBody>
            <a:bodyPr vert="horz" lIns="0" tIns="0" rIns="0" bIns="0" rtlCol="0">
              <a:noAutofit/>
            </a:bodyPr>
            <a:lstStyle/>
            <a:p>
              <a:pPr>
                <a:lnSpc>
                  <a:spcPct val="107000"/>
                </a:lnSpc>
                <a:spcAft>
                  <a:spcPts val="800"/>
                </a:spcAft>
              </a:pPr>
              <a:r>
                <a:rPr lang="zh-CN" sz="2000" b="1" kern="100">
                  <a:solidFill>
                    <a:srgbClr val="000000"/>
                  </a:solidFill>
                  <a:effectLst/>
                  <a:latin typeface="Calibri" panose="020F0502020204030204" pitchFamily="34" charset="0"/>
                  <a:ea typeface="Verdana" panose="020B0604030504040204" pitchFamily="34" charset="0"/>
                  <a:cs typeface="Verdana" panose="020B0604030504040204" pitchFamily="34" charset="0"/>
                </a:rPr>
                <a:t> </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219" name="Rectangle 4601">
              <a:extLst>
                <a:ext uri="{FF2B5EF4-FFF2-40B4-BE49-F238E27FC236}">
                  <a16:creationId xmlns:a16="http://schemas.microsoft.com/office/drawing/2014/main" id="{C97CA3CD-39EA-4572-9F34-4C3246A57580}"/>
                </a:ext>
              </a:extLst>
            </p:cNvPr>
            <p:cNvSpPr/>
            <p:nvPr/>
          </p:nvSpPr>
          <p:spPr>
            <a:xfrm>
              <a:off x="8096441" y="1001354"/>
              <a:ext cx="240670" cy="329901"/>
            </a:xfrm>
            <a:prstGeom prst="rect">
              <a:avLst/>
            </a:prstGeom>
            <a:ln>
              <a:noFill/>
            </a:ln>
          </p:spPr>
          <p:txBody>
            <a:bodyPr vert="horz" lIns="0" tIns="0" rIns="0" bIns="0" rtlCol="0">
              <a:noAutofit/>
            </a:bodyPr>
            <a:lstStyle/>
            <a:p>
              <a:pPr>
                <a:lnSpc>
                  <a:spcPct val="107000"/>
                </a:lnSpc>
                <a:spcAft>
                  <a:spcPts val="800"/>
                </a:spcAft>
              </a:pPr>
              <a:r>
                <a:rPr lang="en-US" sz="2000" b="1" kern="100"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a:t>
              </a:r>
              <a:endParaRPr lang="zh-CN" sz="1100" kern="100" dirty="0">
                <a:solidFill>
                  <a:srgbClr val="000000"/>
                </a:solidFill>
                <a:effectLst/>
                <a:latin typeface="Calibri" panose="020F0502020204030204" pitchFamily="34" charset="0"/>
                <a:ea typeface="Calibri" panose="020F0502020204030204" pitchFamily="34" charset="0"/>
              </a:endParaRPr>
            </a:p>
          </p:txBody>
        </p:sp>
        <p:sp>
          <p:nvSpPr>
            <p:cNvPr id="220" name="Rectangle 4602">
              <a:extLst>
                <a:ext uri="{FF2B5EF4-FFF2-40B4-BE49-F238E27FC236}">
                  <a16:creationId xmlns:a16="http://schemas.microsoft.com/office/drawing/2014/main" id="{53EB90C0-7C69-4939-871A-66164FD2B186}"/>
                </a:ext>
              </a:extLst>
            </p:cNvPr>
            <p:cNvSpPr/>
            <p:nvPr/>
          </p:nvSpPr>
          <p:spPr>
            <a:xfrm>
              <a:off x="8303197" y="1064862"/>
              <a:ext cx="115766" cy="329901"/>
            </a:xfrm>
            <a:prstGeom prst="rect">
              <a:avLst/>
            </a:prstGeom>
            <a:ln>
              <a:noFill/>
            </a:ln>
          </p:spPr>
          <p:txBody>
            <a:bodyPr vert="horz" lIns="0" tIns="0" rIns="0" bIns="0" rtlCol="0">
              <a:noAutofit/>
            </a:bodyPr>
            <a:lstStyle/>
            <a:p>
              <a:pPr>
                <a:lnSpc>
                  <a:spcPct val="107000"/>
                </a:lnSpc>
                <a:spcAft>
                  <a:spcPts val="800"/>
                </a:spcAft>
              </a:pPr>
              <a:r>
                <a:rPr lang="zh-CN" sz="2000" b="1" kern="100">
                  <a:solidFill>
                    <a:srgbClr val="000000"/>
                  </a:solidFill>
                  <a:effectLst/>
                  <a:latin typeface="Calibri" panose="020F0502020204030204" pitchFamily="34" charset="0"/>
                  <a:ea typeface="Verdana" panose="020B0604030504040204" pitchFamily="34" charset="0"/>
                  <a:cs typeface="Verdana" panose="020B0604030504040204" pitchFamily="34" charset="0"/>
                </a:rPr>
                <a:t> </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221" name="Rectangle 4603">
              <a:extLst>
                <a:ext uri="{FF2B5EF4-FFF2-40B4-BE49-F238E27FC236}">
                  <a16:creationId xmlns:a16="http://schemas.microsoft.com/office/drawing/2014/main" id="{465A241B-F58A-4341-943D-A66DEBE99A7C}"/>
                </a:ext>
              </a:extLst>
            </p:cNvPr>
            <p:cNvSpPr/>
            <p:nvPr/>
          </p:nvSpPr>
          <p:spPr>
            <a:xfrm>
              <a:off x="5029391" y="26886"/>
              <a:ext cx="924681" cy="412275"/>
            </a:xfrm>
            <a:prstGeom prst="rect">
              <a:avLst/>
            </a:prstGeom>
            <a:ln>
              <a:noFill/>
            </a:ln>
          </p:spPr>
          <p:txBody>
            <a:bodyPr vert="horz" lIns="0" tIns="0" rIns="0" bIns="0" rtlCol="0">
              <a:noAutofit/>
            </a:bodyPr>
            <a:lstStyle/>
            <a:p>
              <a:pPr>
                <a:lnSpc>
                  <a:spcPct val="107000"/>
                </a:lnSpc>
                <a:spcAft>
                  <a:spcPts val="800"/>
                </a:spcAft>
              </a:pPr>
              <a:r>
                <a:rPr lang="en-US" sz="2400" kern="100">
                  <a:solidFill>
                    <a:srgbClr val="CC0000"/>
                  </a:solidFill>
                  <a:effectLst/>
                  <a:latin typeface="Calibri" panose="020F0502020204030204" pitchFamily="34" charset="0"/>
                  <a:ea typeface="Calibri" panose="020F0502020204030204" pitchFamily="34" charset="0"/>
                </a:rPr>
                <a:t>MAX</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222" name="Rectangle 4604">
              <a:extLst>
                <a:ext uri="{FF2B5EF4-FFF2-40B4-BE49-F238E27FC236}">
                  <a16:creationId xmlns:a16="http://schemas.microsoft.com/office/drawing/2014/main" id="{6B1CE729-0C11-4480-85EC-F9B703095893}"/>
                </a:ext>
              </a:extLst>
            </p:cNvPr>
            <p:cNvSpPr/>
            <p:nvPr/>
          </p:nvSpPr>
          <p:spPr>
            <a:xfrm>
              <a:off x="5726113" y="26886"/>
              <a:ext cx="98913" cy="412275"/>
            </a:xfrm>
            <a:prstGeom prst="rect">
              <a:avLst/>
            </a:prstGeom>
            <a:ln>
              <a:noFill/>
            </a:ln>
          </p:spPr>
          <p:txBody>
            <a:bodyPr vert="horz" lIns="0" tIns="0" rIns="0" bIns="0" rtlCol="0">
              <a:noAutofit/>
            </a:bodyPr>
            <a:lstStyle/>
            <a:p>
              <a:pPr>
                <a:lnSpc>
                  <a:spcPct val="107000"/>
                </a:lnSpc>
                <a:spcAft>
                  <a:spcPts val="800"/>
                </a:spcAft>
              </a:pPr>
              <a:r>
                <a:rPr lang="zh-CN" sz="2400" kern="100">
                  <a:solidFill>
                    <a:srgbClr val="CC0000"/>
                  </a:solidFill>
                  <a:effectLst/>
                  <a:latin typeface="Calibri" panose="020F0502020204030204" pitchFamily="34" charset="0"/>
                  <a:ea typeface="Calibri" panose="020F0502020204030204" pitchFamily="34" charset="0"/>
                </a:rPr>
                <a:t> </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223" name="Rectangle 4605">
              <a:extLst>
                <a:ext uri="{FF2B5EF4-FFF2-40B4-BE49-F238E27FC236}">
                  <a16:creationId xmlns:a16="http://schemas.microsoft.com/office/drawing/2014/main" id="{5D81A8B8-16D7-4D66-AB57-6D502EB1753E}"/>
                </a:ext>
              </a:extLst>
            </p:cNvPr>
            <p:cNvSpPr/>
            <p:nvPr/>
          </p:nvSpPr>
          <p:spPr>
            <a:xfrm>
              <a:off x="440881" y="18885"/>
              <a:ext cx="925086" cy="412275"/>
            </a:xfrm>
            <a:prstGeom prst="rect">
              <a:avLst/>
            </a:prstGeom>
            <a:ln>
              <a:noFill/>
            </a:ln>
          </p:spPr>
          <p:txBody>
            <a:bodyPr vert="horz" lIns="0" tIns="0" rIns="0" bIns="0" rtlCol="0">
              <a:noAutofit/>
            </a:bodyPr>
            <a:lstStyle/>
            <a:p>
              <a:pPr>
                <a:lnSpc>
                  <a:spcPct val="107000"/>
                </a:lnSpc>
                <a:spcAft>
                  <a:spcPts val="800"/>
                </a:spcAft>
              </a:pPr>
              <a:r>
                <a:rPr lang="en-US" sz="2400" kern="100" spc="10">
                  <a:solidFill>
                    <a:srgbClr val="CC0000"/>
                  </a:solidFill>
                  <a:effectLst/>
                  <a:latin typeface="Calibri" panose="020F0502020204030204" pitchFamily="34" charset="0"/>
                  <a:ea typeface="Calibri" panose="020F0502020204030204" pitchFamily="34" charset="0"/>
                </a:rPr>
                <a:t>MAX</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224" name="Rectangle 4606">
              <a:extLst>
                <a:ext uri="{FF2B5EF4-FFF2-40B4-BE49-F238E27FC236}">
                  <a16:creationId xmlns:a16="http://schemas.microsoft.com/office/drawing/2014/main" id="{A606CE13-EFED-44F1-9396-30B2020CA024}"/>
                </a:ext>
              </a:extLst>
            </p:cNvPr>
            <p:cNvSpPr/>
            <p:nvPr/>
          </p:nvSpPr>
          <p:spPr>
            <a:xfrm>
              <a:off x="1137349" y="18885"/>
              <a:ext cx="98914" cy="412275"/>
            </a:xfrm>
            <a:prstGeom prst="rect">
              <a:avLst/>
            </a:prstGeom>
            <a:ln>
              <a:noFill/>
            </a:ln>
          </p:spPr>
          <p:txBody>
            <a:bodyPr vert="horz" lIns="0" tIns="0" rIns="0" bIns="0" rtlCol="0">
              <a:noAutofit/>
            </a:bodyPr>
            <a:lstStyle/>
            <a:p>
              <a:pPr>
                <a:lnSpc>
                  <a:spcPct val="107000"/>
                </a:lnSpc>
                <a:spcAft>
                  <a:spcPts val="800"/>
                </a:spcAft>
              </a:pPr>
              <a:r>
                <a:rPr lang="zh-CN" sz="2400" kern="100">
                  <a:solidFill>
                    <a:srgbClr val="CC0000"/>
                  </a:solidFill>
                  <a:effectLst/>
                  <a:latin typeface="Calibri" panose="020F0502020204030204" pitchFamily="34" charset="0"/>
                  <a:ea typeface="Calibri" panose="020F0502020204030204" pitchFamily="34" charset="0"/>
                </a:rPr>
                <a:t> </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225" name="Shape 4616">
              <a:extLst>
                <a:ext uri="{FF2B5EF4-FFF2-40B4-BE49-F238E27FC236}">
                  <a16:creationId xmlns:a16="http://schemas.microsoft.com/office/drawing/2014/main" id="{158223AD-C853-41F4-9C90-F4267FEF1675}"/>
                </a:ext>
              </a:extLst>
            </p:cNvPr>
            <p:cNvSpPr/>
            <p:nvPr/>
          </p:nvSpPr>
          <p:spPr>
            <a:xfrm>
              <a:off x="4305491" y="1166634"/>
              <a:ext cx="528066" cy="2022056"/>
            </a:xfrm>
            <a:custGeom>
              <a:avLst/>
              <a:gdLst/>
              <a:ahLst/>
              <a:cxnLst/>
              <a:rect l="0" t="0" r="0" b="0"/>
              <a:pathLst>
                <a:path w="528066" h="2022056">
                  <a:moveTo>
                    <a:pt x="492760" y="2286"/>
                  </a:moveTo>
                  <a:cubicBezTo>
                    <a:pt x="513588" y="5207"/>
                    <a:pt x="528066" y="24638"/>
                    <a:pt x="525018" y="45466"/>
                  </a:cubicBezTo>
                  <a:cubicBezTo>
                    <a:pt x="522097" y="66294"/>
                    <a:pt x="502793" y="80645"/>
                    <a:pt x="481965" y="77724"/>
                  </a:cubicBezTo>
                  <a:cubicBezTo>
                    <a:pt x="466344" y="75438"/>
                    <a:pt x="454295" y="64008"/>
                    <a:pt x="450532" y="49649"/>
                  </a:cubicBezTo>
                  <a:lnTo>
                    <a:pt x="450427" y="47720"/>
                  </a:lnTo>
                  <a:lnTo>
                    <a:pt x="419354" y="43434"/>
                  </a:lnTo>
                  <a:lnTo>
                    <a:pt x="387096" y="40259"/>
                  </a:lnTo>
                  <a:lnTo>
                    <a:pt x="355219" y="38481"/>
                  </a:lnTo>
                  <a:lnTo>
                    <a:pt x="339979" y="38354"/>
                  </a:lnTo>
                  <a:lnTo>
                    <a:pt x="324485" y="38735"/>
                  </a:lnTo>
                  <a:lnTo>
                    <a:pt x="309626" y="39878"/>
                  </a:lnTo>
                  <a:lnTo>
                    <a:pt x="294640" y="41529"/>
                  </a:lnTo>
                  <a:lnTo>
                    <a:pt x="280162" y="44069"/>
                  </a:lnTo>
                  <a:lnTo>
                    <a:pt x="266065" y="47244"/>
                  </a:lnTo>
                  <a:lnTo>
                    <a:pt x="252095" y="51435"/>
                  </a:lnTo>
                  <a:lnTo>
                    <a:pt x="238506" y="56388"/>
                  </a:lnTo>
                  <a:lnTo>
                    <a:pt x="225425" y="62357"/>
                  </a:lnTo>
                  <a:lnTo>
                    <a:pt x="212471" y="69215"/>
                  </a:lnTo>
                  <a:lnTo>
                    <a:pt x="199771" y="77343"/>
                  </a:lnTo>
                  <a:lnTo>
                    <a:pt x="187579" y="86487"/>
                  </a:lnTo>
                  <a:lnTo>
                    <a:pt x="175768" y="96901"/>
                  </a:lnTo>
                  <a:lnTo>
                    <a:pt x="164084" y="108585"/>
                  </a:lnTo>
                  <a:lnTo>
                    <a:pt x="152908" y="121793"/>
                  </a:lnTo>
                  <a:lnTo>
                    <a:pt x="141986" y="136398"/>
                  </a:lnTo>
                  <a:lnTo>
                    <a:pt x="131572" y="152400"/>
                  </a:lnTo>
                  <a:lnTo>
                    <a:pt x="121539" y="170180"/>
                  </a:lnTo>
                  <a:lnTo>
                    <a:pt x="111887" y="189484"/>
                  </a:lnTo>
                  <a:lnTo>
                    <a:pt x="102616" y="210820"/>
                  </a:lnTo>
                  <a:lnTo>
                    <a:pt x="94107" y="233807"/>
                  </a:lnTo>
                  <a:lnTo>
                    <a:pt x="85852" y="258699"/>
                  </a:lnTo>
                  <a:lnTo>
                    <a:pt x="78232" y="285623"/>
                  </a:lnTo>
                  <a:lnTo>
                    <a:pt x="71120" y="314452"/>
                  </a:lnTo>
                  <a:lnTo>
                    <a:pt x="64516" y="345440"/>
                  </a:lnTo>
                  <a:lnTo>
                    <a:pt x="58547" y="378460"/>
                  </a:lnTo>
                  <a:lnTo>
                    <a:pt x="53213" y="413385"/>
                  </a:lnTo>
                  <a:lnTo>
                    <a:pt x="48260" y="450215"/>
                  </a:lnTo>
                  <a:lnTo>
                    <a:pt x="43942" y="488950"/>
                  </a:lnTo>
                  <a:lnTo>
                    <a:pt x="40132" y="529463"/>
                  </a:lnTo>
                  <a:lnTo>
                    <a:pt x="36703" y="571500"/>
                  </a:lnTo>
                  <a:lnTo>
                    <a:pt x="33909" y="615315"/>
                  </a:lnTo>
                  <a:lnTo>
                    <a:pt x="31369" y="660654"/>
                  </a:lnTo>
                  <a:lnTo>
                    <a:pt x="29464" y="707390"/>
                  </a:lnTo>
                  <a:lnTo>
                    <a:pt x="26670" y="805434"/>
                  </a:lnTo>
                  <a:lnTo>
                    <a:pt x="25273" y="908304"/>
                  </a:lnTo>
                  <a:lnTo>
                    <a:pt x="25400" y="1016000"/>
                  </a:lnTo>
                  <a:lnTo>
                    <a:pt x="26797" y="1127760"/>
                  </a:lnTo>
                  <a:lnTo>
                    <a:pt x="29083" y="1243076"/>
                  </a:lnTo>
                  <a:lnTo>
                    <a:pt x="32385" y="1361567"/>
                  </a:lnTo>
                  <a:lnTo>
                    <a:pt x="36449" y="1482725"/>
                  </a:lnTo>
                  <a:lnTo>
                    <a:pt x="41148" y="1605915"/>
                  </a:lnTo>
                  <a:lnTo>
                    <a:pt x="46228" y="1730502"/>
                  </a:lnTo>
                  <a:lnTo>
                    <a:pt x="55611" y="1947020"/>
                  </a:lnTo>
                  <a:lnTo>
                    <a:pt x="57726" y="1947353"/>
                  </a:lnTo>
                  <a:cubicBezTo>
                    <a:pt x="71644" y="1952539"/>
                    <a:pt x="81883" y="1965652"/>
                    <a:pt x="82550" y="1981416"/>
                  </a:cubicBezTo>
                  <a:cubicBezTo>
                    <a:pt x="83439" y="2002434"/>
                    <a:pt x="67183" y="2020227"/>
                    <a:pt x="46101" y="2021142"/>
                  </a:cubicBezTo>
                  <a:cubicBezTo>
                    <a:pt x="25019" y="2022056"/>
                    <a:pt x="7239" y="2005749"/>
                    <a:pt x="6350" y="1984731"/>
                  </a:cubicBezTo>
                  <a:cubicBezTo>
                    <a:pt x="5683" y="1968957"/>
                    <a:pt x="14660" y="1955013"/>
                    <a:pt x="28085" y="1948641"/>
                  </a:cubicBezTo>
                  <a:lnTo>
                    <a:pt x="30212" y="1948115"/>
                  </a:lnTo>
                  <a:lnTo>
                    <a:pt x="20828" y="1731518"/>
                  </a:lnTo>
                  <a:lnTo>
                    <a:pt x="15748" y="1606804"/>
                  </a:lnTo>
                  <a:lnTo>
                    <a:pt x="11049" y="1483487"/>
                  </a:lnTo>
                  <a:lnTo>
                    <a:pt x="6985" y="1362329"/>
                  </a:lnTo>
                  <a:lnTo>
                    <a:pt x="3810" y="1243584"/>
                  </a:lnTo>
                  <a:lnTo>
                    <a:pt x="1397" y="1128014"/>
                  </a:lnTo>
                  <a:lnTo>
                    <a:pt x="0" y="1016000"/>
                  </a:lnTo>
                  <a:lnTo>
                    <a:pt x="0" y="908050"/>
                  </a:lnTo>
                  <a:lnTo>
                    <a:pt x="1270" y="804672"/>
                  </a:lnTo>
                  <a:lnTo>
                    <a:pt x="4064" y="706374"/>
                  </a:lnTo>
                  <a:lnTo>
                    <a:pt x="6096" y="659257"/>
                  </a:lnTo>
                  <a:lnTo>
                    <a:pt x="8509" y="613664"/>
                  </a:lnTo>
                  <a:lnTo>
                    <a:pt x="11430" y="569468"/>
                  </a:lnTo>
                  <a:lnTo>
                    <a:pt x="14859" y="527050"/>
                  </a:lnTo>
                  <a:lnTo>
                    <a:pt x="18669" y="486156"/>
                  </a:lnTo>
                  <a:lnTo>
                    <a:pt x="23114" y="446913"/>
                  </a:lnTo>
                  <a:lnTo>
                    <a:pt x="28067" y="409575"/>
                  </a:lnTo>
                  <a:lnTo>
                    <a:pt x="33528" y="374015"/>
                  </a:lnTo>
                  <a:lnTo>
                    <a:pt x="39624" y="340106"/>
                  </a:lnTo>
                  <a:lnTo>
                    <a:pt x="46355" y="308356"/>
                  </a:lnTo>
                  <a:lnTo>
                    <a:pt x="53721" y="278638"/>
                  </a:lnTo>
                  <a:lnTo>
                    <a:pt x="61722" y="250825"/>
                  </a:lnTo>
                  <a:lnTo>
                    <a:pt x="70231" y="224917"/>
                  </a:lnTo>
                  <a:lnTo>
                    <a:pt x="79375" y="200660"/>
                  </a:lnTo>
                  <a:lnTo>
                    <a:pt x="89154" y="178308"/>
                  </a:lnTo>
                  <a:lnTo>
                    <a:pt x="99441" y="157607"/>
                  </a:lnTo>
                  <a:lnTo>
                    <a:pt x="110363" y="138557"/>
                  </a:lnTo>
                  <a:lnTo>
                    <a:pt x="121666" y="121158"/>
                  </a:lnTo>
                  <a:lnTo>
                    <a:pt x="133604" y="105283"/>
                  </a:lnTo>
                  <a:lnTo>
                    <a:pt x="146177" y="90805"/>
                  </a:lnTo>
                  <a:lnTo>
                    <a:pt x="159131" y="77724"/>
                  </a:lnTo>
                  <a:lnTo>
                    <a:pt x="172339" y="66167"/>
                  </a:lnTo>
                  <a:lnTo>
                    <a:pt x="186309" y="55753"/>
                  </a:lnTo>
                  <a:lnTo>
                    <a:pt x="200533" y="46863"/>
                  </a:lnTo>
                  <a:lnTo>
                    <a:pt x="215011" y="39116"/>
                  </a:lnTo>
                  <a:lnTo>
                    <a:pt x="229870" y="32512"/>
                  </a:lnTo>
                  <a:lnTo>
                    <a:pt x="244983" y="27051"/>
                  </a:lnTo>
                  <a:lnTo>
                    <a:pt x="260350" y="22606"/>
                  </a:lnTo>
                  <a:lnTo>
                    <a:pt x="275971" y="18923"/>
                  </a:lnTo>
                  <a:lnTo>
                    <a:pt x="291846" y="16256"/>
                  </a:lnTo>
                  <a:lnTo>
                    <a:pt x="307721" y="14605"/>
                  </a:lnTo>
                  <a:lnTo>
                    <a:pt x="323850" y="13335"/>
                  </a:lnTo>
                  <a:lnTo>
                    <a:pt x="340106" y="12954"/>
                  </a:lnTo>
                  <a:lnTo>
                    <a:pt x="356616" y="13081"/>
                  </a:lnTo>
                  <a:lnTo>
                    <a:pt x="389509" y="14986"/>
                  </a:lnTo>
                  <a:lnTo>
                    <a:pt x="422783" y="18288"/>
                  </a:lnTo>
                  <a:lnTo>
                    <a:pt x="453927" y="22584"/>
                  </a:lnTo>
                  <a:lnTo>
                    <a:pt x="454737" y="20289"/>
                  </a:lnTo>
                  <a:cubicBezTo>
                    <a:pt x="462375" y="7572"/>
                    <a:pt x="477139" y="0"/>
                    <a:pt x="492760" y="2286"/>
                  </a:cubicBezTo>
                  <a:close/>
                </a:path>
              </a:pathLst>
            </a:custGeom>
            <a:ln w="0" cap="flat">
              <a:round/>
            </a:ln>
          </p:spPr>
          <p:style>
            <a:lnRef idx="0">
              <a:srgbClr val="000000">
                <a:alpha val="0"/>
              </a:srgbClr>
            </a:lnRef>
            <a:fillRef idx="1">
              <a:srgbClr val="FF0000"/>
            </a:fillRef>
            <a:effectRef idx="0">
              <a:scrgbClr r="0" g="0" b="0"/>
            </a:effectRef>
            <a:fontRef idx="none"/>
          </p:style>
          <p:txBody>
            <a:bodyPr/>
            <a:lstStyle/>
            <a:p>
              <a:endParaRPr lang="zh-CN" altLang="en-US"/>
            </a:p>
          </p:txBody>
        </p:sp>
      </p:grpSp>
      <p:sp>
        <p:nvSpPr>
          <p:cNvPr id="226" name="Shape 4407">
            <a:extLst>
              <a:ext uri="{FF2B5EF4-FFF2-40B4-BE49-F238E27FC236}">
                <a16:creationId xmlns:a16="http://schemas.microsoft.com/office/drawing/2014/main" id="{E60FEDAA-5305-4907-973A-50DBC7FE7828}"/>
              </a:ext>
            </a:extLst>
          </p:cNvPr>
          <p:cNvSpPr/>
          <p:nvPr/>
        </p:nvSpPr>
        <p:spPr>
          <a:xfrm>
            <a:off x="8143452" y="2292263"/>
            <a:ext cx="395998" cy="319671"/>
          </a:xfrm>
          <a:custGeom>
            <a:avLst/>
            <a:gdLst/>
            <a:ahLst/>
            <a:cxnLst/>
            <a:rect l="0" t="0" r="0" b="0"/>
            <a:pathLst>
              <a:path w="396012" h="319697">
                <a:moveTo>
                  <a:pt x="0" y="319697"/>
                </a:moveTo>
                <a:lnTo>
                  <a:pt x="396012" y="319697"/>
                </a:lnTo>
                <a:lnTo>
                  <a:pt x="396012" y="0"/>
                </a:lnTo>
                <a:lnTo>
                  <a:pt x="0" y="0"/>
                </a:lnTo>
                <a:close/>
              </a:path>
            </a:pathLst>
          </a:custGeom>
          <a:ln w="38100" cap="flat">
            <a:miter lim="101600"/>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5" name="矩形 4">
            <a:extLst>
              <a:ext uri="{FF2B5EF4-FFF2-40B4-BE49-F238E27FC236}">
                <a16:creationId xmlns:a16="http://schemas.microsoft.com/office/drawing/2014/main" id="{21D54099-5F3C-4E59-8D0F-CF1A8F1D026C}"/>
              </a:ext>
            </a:extLst>
          </p:cNvPr>
          <p:cNvSpPr/>
          <p:nvPr/>
        </p:nvSpPr>
        <p:spPr>
          <a:xfrm>
            <a:off x="2491884" y="5030311"/>
            <a:ext cx="8940800" cy="1384995"/>
          </a:xfrm>
          <a:prstGeom prst="rect">
            <a:avLst/>
          </a:prstGeom>
        </p:spPr>
        <p:txBody>
          <a:bodyPr wrap="square">
            <a:spAutoFit/>
          </a:bodyPr>
          <a:lstStyle/>
          <a:p>
            <a:endParaRPr lang="zh-CN" altLang="en-US" sz="2800" dirty="0">
              <a:solidFill>
                <a:srgbClr val="000000"/>
              </a:solidFill>
              <a:latin typeface="Verdana" panose="020B0604030504040204" pitchFamily="34" charset="0"/>
            </a:endParaRPr>
          </a:p>
          <a:p>
            <a:r>
              <a:rPr lang="en-US" altLang="zh-CN" sz="2800" dirty="0">
                <a:latin typeface="Verdana" panose="020B0604030504040204" pitchFamily="34" charset="0"/>
              </a:rPr>
              <a:t>It is better if the </a:t>
            </a:r>
            <a:r>
              <a:rPr lang="en-US" altLang="zh-CN" sz="2800" dirty="0">
                <a:solidFill>
                  <a:srgbClr val="FF0000"/>
                </a:solidFill>
                <a:latin typeface="Verdana" panose="020B0604030504040204" pitchFamily="34" charset="0"/>
              </a:rPr>
              <a:t>MIN children of a MAX node </a:t>
            </a:r>
            <a:r>
              <a:rPr lang="en-US" altLang="zh-CN" sz="2800" dirty="0">
                <a:solidFill>
                  <a:srgbClr val="000000"/>
                </a:solidFill>
                <a:latin typeface="Verdana" panose="020B0604030504040204" pitchFamily="34" charset="0"/>
              </a:rPr>
              <a:t>are ordered in </a:t>
            </a:r>
            <a:r>
              <a:rPr lang="en-US" altLang="zh-CN" sz="2800" dirty="0">
                <a:solidFill>
                  <a:srgbClr val="FF0000"/>
                </a:solidFill>
                <a:latin typeface="Verdana" panose="020B0604030504040204" pitchFamily="34" charset="0"/>
              </a:rPr>
              <a:t>decreasing </a:t>
            </a:r>
            <a:r>
              <a:rPr lang="en-US" altLang="zh-CN" sz="2800" dirty="0">
                <a:solidFill>
                  <a:srgbClr val="000000"/>
                </a:solidFill>
                <a:latin typeface="Verdana" panose="020B0604030504040204" pitchFamily="34" charset="0"/>
              </a:rPr>
              <a:t>backed up values. </a:t>
            </a:r>
            <a:endParaRPr lang="zh-CN" altLang="en-US" sz="2800" dirty="0"/>
          </a:p>
        </p:txBody>
      </p:sp>
    </p:spTree>
    <p:extLst>
      <p:ext uri="{BB962C8B-B14F-4D97-AF65-F5344CB8AC3E}">
        <p14:creationId xmlns:p14="http://schemas.microsoft.com/office/powerpoint/2010/main" val="136563851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3453D9-2ACB-40F1-BA73-D2F9EFE3D5D1}"/>
              </a:ext>
            </a:extLst>
          </p:cNvPr>
          <p:cNvSpPr>
            <a:spLocks noGrp="1"/>
          </p:cNvSpPr>
          <p:nvPr>
            <p:ph type="title"/>
          </p:nvPr>
        </p:nvSpPr>
        <p:spPr/>
        <p:txBody>
          <a:bodyPr/>
          <a:lstStyle/>
          <a:p>
            <a:r>
              <a:rPr lang="en-US" altLang="zh-CN" dirty="0"/>
              <a:t>Move Ordering </a:t>
            </a:r>
            <a:endParaRPr lang="zh-CN" altLang="en-US" dirty="0"/>
          </a:p>
        </p:txBody>
      </p:sp>
      <p:sp>
        <p:nvSpPr>
          <p:cNvPr id="3" name="内容占位符 2">
            <a:extLst>
              <a:ext uri="{FF2B5EF4-FFF2-40B4-BE49-F238E27FC236}">
                <a16:creationId xmlns:a16="http://schemas.microsoft.com/office/drawing/2014/main" id="{70DC32CE-C5CA-45BB-BAF2-36936CEC7F8E}"/>
              </a:ext>
            </a:extLst>
          </p:cNvPr>
          <p:cNvSpPr>
            <a:spLocks noGrp="1"/>
          </p:cNvSpPr>
          <p:nvPr>
            <p:ph idx="1"/>
          </p:nvPr>
        </p:nvSpPr>
        <p:spPr>
          <a:xfrm>
            <a:off x="838200" y="1170600"/>
            <a:ext cx="10515600" cy="4671400"/>
          </a:xfrm>
        </p:spPr>
        <p:txBody>
          <a:bodyPr>
            <a:normAutofit lnSpcReduction="10000"/>
          </a:bodyPr>
          <a:lstStyle/>
          <a:p>
            <a:pPr marL="0" indent="0">
              <a:buNone/>
            </a:pPr>
            <a:r>
              <a:rPr lang="en-US" altLang="zh-CN" dirty="0">
                <a:solidFill>
                  <a:srgbClr val="CC0000"/>
                </a:solidFill>
                <a:latin typeface="Wingdings" panose="05000000000000000000" pitchFamily="2" charset="2"/>
              </a:rPr>
              <a:t></a:t>
            </a:r>
            <a:r>
              <a:rPr lang="en-US" altLang="zh-CN" dirty="0">
                <a:solidFill>
                  <a:srgbClr val="000000"/>
                </a:solidFill>
                <a:latin typeface="Tahoma" panose="020B0604030504040204" pitchFamily="34" charset="0"/>
              </a:rPr>
              <a:t>Assume a game tree of uniform branching factor b </a:t>
            </a:r>
          </a:p>
          <a:p>
            <a:pPr marL="0" indent="0">
              <a:buNone/>
            </a:pPr>
            <a:r>
              <a:rPr lang="en-US" altLang="zh-CN" dirty="0">
                <a:solidFill>
                  <a:srgbClr val="CC0000"/>
                </a:solidFill>
                <a:latin typeface="Wingdings" panose="05000000000000000000" pitchFamily="2" charset="2"/>
              </a:rPr>
              <a:t></a:t>
            </a:r>
            <a:r>
              <a:rPr lang="en-US" altLang="zh-CN" dirty="0">
                <a:solidFill>
                  <a:srgbClr val="000000"/>
                </a:solidFill>
                <a:latin typeface="Tahoma" panose="020B0604030504040204" pitchFamily="34" charset="0"/>
              </a:rPr>
              <a:t>Minimax examines </a:t>
            </a:r>
            <a:r>
              <a:rPr lang="en-US" altLang="zh-CN" dirty="0">
                <a:solidFill>
                  <a:srgbClr val="CC0000"/>
                </a:solidFill>
                <a:latin typeface="Tahoma" panose="020B0604030504040204" pitchFamily="34" charset="0"/>
              </a:rPr>
              <a:t>O(</a:t>
            </a:r>
            <a:r>
              <a:rPr lang="en-US" altLang="zh-CN" dirty="0" err="1">
                <a:solidFill>
                  <a:srgbClr val="CC0000"/>
                </a:solidFill>
                <a:latin typeface="Tahoma" panose="020B0604030504040204" pitchFamily="34" charset="0"/>
              </a:rPr>
              <a:t>b</a:t>
            </a:r>
            <a:r>
              <a:rPr lang="en-US" altLang="zh-CN" sz="1600" dirty="0" err="1">
                <a:solidFill>
                  <a:srgbClr val="CC0000"/>
                </a:solidFill>
                <a:latin typeface="Tahoma" panose="020B0604030504040204" pitchFamily="34" charset="0"/>
              </a:rPr>
              <a:t>m</a:t>
            </a:r>
            <a:r>
              <a:rPr lang="en-US" altLang="zh-CN" dirty="0">
                <a:solidFill>
                  <a:srgbClr val="CC0000"/>
                </a:solidFill>
                <a:latin typeface="Tahoma" panose="020B0604030504040204" pitchFamily="34" charset="0"/>
              </a:rPr>
              <a:t>) </a:t>
            </a:r>
            <a:r>
              <a:rPr lang="en-US" altLang="zh-CN" dirty="0">
                <a:solidFill>
                  <a:srgbClr val="000000"/>
                </a:solidFill>
                <a:latin typeface="Tahoma" panose="020B0604030504040204" pitchFamily="34" charset="0"/>
              </a:rPr>
              <a:t>nodes, so does alpha-beta in the worst-case </a:t>
            </a:r>
          </a:p>
          <a:p>
            <a:pPr marL="0" indent="0">
              <a:buNone/>
            </a:pPr>
            <a:r>
              <a:rPr lang="en-US" altLang="zh-CN" dirty="0">
                <a:solidFill>
                  <a:srgbClr val="CC0000"/>
                </a:solidFill>
                <a:latin typeface="Wingdings" panose="05000000000000000000" pitchFamily="2" charset="2"/>
              </a:rPr>
              <a:t></a:t>
            </a:r>
            <a:r>
              <a:rPr lang="en-US" altLang="zh-CN" dirty="0">
                <a:solidFill>
                  <a:srgbClr val="000000"/>
                </a:solidFill>
                <a:latin typeface="Tahoma" panose="020B0604030504040204" pitchFamily="34" charset="0"/>
              </a:rPr>
              <a:t>The gain for alpha-beta is </a:t>
            </a:r>
            <a:r>
              <a:rPr lang="en-US" altLang="zh-CN" dirty="0">
                <a:solidFill>
                  <a:srgbClr val="006500"/>
                </a:solidFill>
                <a:latin typeface="Tahoma" panose="020B0604030504040204" pitchFamily="34" charset="0"/>
              </a:rPr>
              <a:t>maximum </a:t>
            </a:r>
            <a:r>
              <a:rPr lang="en-US" altLang="zh-CN" dirty="0">
                <a:solidFill>
                  <a:srgbClr val="000000"/>
                </a:solidFill>
                <a:latin typeface="Tahoma" panose="020B0604030504040204" pitchFamily="34" charset="0"/>
              </a:rPr>
              <a:t>when: </a:t>
            </a:r>
          </a:p>
          <a:p>
            <a:pPr marL="0" indent="0">
              <a:buNone/>
            </a:pPr>
            <a:r>
              <a:rPr lang="en-US" altLang="zh-CN" sz="2400" dirty="0">
                <a:solidFill>
                  <a:srgbClr val="CC0000"/>
                </a:solidFill>
                <a:latin typeface="Wingdings" panose="05000000000000000000" pitchFamily="2" charset="2"/>
              </a:rPr>
              <a:t></a:t>
            </a:r>
            <a:r>
              <a:rPr lang="en-US" altLang="zh-CN" sz="2400" dirty="0">
                <a:solidFill>
                  <a:srgbClr val="000000"/>
                </a:solidFill>
                <a:latin typeface="Tahoma" panose="020B0604030504040204" pitchFamily="34" charset="0"/>
              </a:rPr>
              <a:t>The </a:t>
            </a:r>
            <a:r>
              <a:rPr lang="en-US" altLang="zh-CN" sz="2400" dirty="0">
                <a:solidFill>
                  <a:srgbClr val="FF0000"/>
                </a:solidFill>
                <a:latin typeface="Tahoma" panose="020B0604030504040204" pitchFamily="34" charset="0"/>
              </a:rPr>
              <a:t>MIN children of a MAX node </a:t>
            </a:r>
            <a:r>
              <a:rPr lang="en-US" altLang="zh-CN" sz="2400" dirty="0">
                <a:solidFill>
                  <a:srgbClr val="000000"/>
                </a:solidFill>
                <a:latin typeface="Tahoma" panose="020B0604030504040204" pitchFamily="34" charset="0"/>
              </a:rPr>
              <a:t>are ordered in </a:t>
            </a:r>
            <a:r>
              <a:rPr lang="en-US" altLang="zh-CN" sz="2400" dirty="0">
                <a:solidFill>
                  <a:srgbClr val="FF0000"/>
                </a:solidFill>
                <a:latin typeface="Tahoma" panose="020B0604030504040204" pitchFamily="34" charset="0"/>
              </a:rPr>
              <a:t>decreasing </a:t>
            </a:r>
            <a:r>
              <a:rPr lang="en-US" altLang="zh-CN" sz="2400" dirty="0">
                <a:solidFill>
                  <a:srgbClr val="000000"/>
                </a:solidFill>
                <a:latin typeface="Tahoma" panose="020B0604030504040204" pitchFamily="34" charset="0"/>
              </a:rPr>
              <a:t>backed up values </a:t>
            </a:r>
          </a:p>
          <a:p>
            <a:pPr marL="0" indent="0">
              <a:buNone/>
            </a:pPr>
            <a:r>
              <a:rPr lang="en-US" altLang="zh-CN" sz="2400" dirty="0">
                <a:solidFill>
                  <a:srgbClr val="CC0000"/>
                </a:solidFill>
                <a:latin typeface="Wingdings" panose="05000000000000000000" pitchFamily="2" charset="2"/>
              </a:rPr>
              <a:t></a:t>
            </a:r>
            <a:r>
              <a:rPr lang="en-US" altLang="zh-CN" sz="2400" dirty="0">
                <a:solidFill>
                  <a:srgbClr val="000000"/>
                </a:solidFill>
                <a:latin typeface="Tahoma" panose="020B0604030504040204" pitchFamily="34" charset="0"/>
              </a:rPr>
              <a:t>The </a:t>
            </a:r>
            <a:r>
              <a:rPr lang="en-US" altLang="zh-CN" sz="2400" dirty="0">
                <a:solidFill>
                  <a:srgbClr val="FF0000"/>
                </a:solidFill>
                <a:latin typeface="Tahoma" panose="020B0604030504040204" pitchFamily="34" charset="0"/>
              </a:rPr>
              <a:t>MAX children of a MIN node </a:t>
            </a:r>
            <a:r>
              <a:rPr lang="en-US" altLang="zh-CN" sz="2400" dirty="0">
                <a:solidFill>
                  <a:srgbClr val="000000"/>
                </a:solidFill>
                <a:latin typeface="Tahoma" panose="020B0604030504040204" pitchFamily="34" charset="0"/>
              </a:rPr>
              <a:t>are ordered in </a:t>
            </a:r>
            <a:r>
              <a:rPr lang="en-US" altLang="zh-CN" sz="2400" dirty="0">
                <a:solidFill>
                  <a:srgbClr val="FF0000"/>
                </a:solidFill>
                <a:latin typeface="Tahoma" panose="020B0604030504040204" pitchFamily="34" charset="0"/>
              </a:rPr>
              <a:t>increasing </a:t>
            </a:r>
            <a:r>
              <a:rPr lang="en-US" altLang="zh-CN" sz="2400" dirty="0">
                <a:solidFill>
                  <a:srgbClr val="000000"/>
                </a:solidFill>
                <a:latin typeface="Tahoma" panose="020B0604030504040204" pitchFamily="34" charset="0"/>
              </a:rPr>
              <a:t>backed up values </a:t>
            </a:r>
          </a:p>
          <a:p>
            <a:pPr marL="0" indent="0">
              <a:buNone/>
            </a:pPr>
            <a:r>
              <a:rPr lang="en-US" altLang="zh-CN" sz="2400" dirty="0">
                <a:solidFill>
                  <a:srgbClr val="CC0000"/>
                </a:solidFill>
                <a:latin typeface="Wingdings" panose="05000000000000000000" pitchFamily="2" charset="2"/>
              </a:rPr>
              <a:t></a:t>
            </a:r>
            <a:r>
              <a:rPr lang="en-US" altLang="zh-CN" sz="2400" dirty="0">
                <a:solidFill>
                  <a:srgbClr val="000000"/>
                </a:solidFill>
                <a:latin typeface="Tahoma" panose="020B0604030504040204" pitchFamily="34" charset="0"/>
              </a:rPr>
              <a:t>then alpha-beta examines </a:t>
            </a:r>
            <a:r>
              <a:rPr lang="en-US" altLang="zh-CN" sz="2400" dirty="0">
                <a:solidFill>
                  <a:srgbClr val="CC0000"/>
                </a:solidFill>
                <a:latin typeface="Tahoma" panose="020B0604030504040204" pitchFamily="34" charset="0"/>
              </a:rPr>
              <a:t>O(</a:t>
            </a:r>
            <a:r>
              <a:rPr lang="en-US" altLang="zh-CN" sz="2400" dirty="0" err="1">
                <a:solidFill>
                  <a:srgbClr val="CC0000"/>
                </a:solidFill>
                <a:latin typeface="Tahoma" panose="020B0604030504040204" pitchFamily="34" charset="0"/>
              </a:rPr>
              <a:t>b</a:t>
            </a:r>
            <a:r>
              <a:rPr lang="en-US" altLang="zh-CN" sz="1600" dirty="0" err="1">
                <a:solidFill>
                  <a:srgbClr val="CC0000"/>
                </a:solidFill>
                <a:latin typeface="Tahoma" panose="020B0604030504040204" pitchFamily="34" charset="0"/>
              </a:rPr>
              <a:t>m</a:t>
            </a:r>
            <a:r>
              <a:rPr lang="en-US" altLang="zh-CN" sz="1600" dirty="0">
                <a:solidFill>
                  <a:srgbClr val="CC0000"/>
                </a:solidFill>
                <a:latin typeface="Tahoma" panose="020B0604030504040204" pitchFamily="34" charset="0"/>
              </a:rPr>
              <a:t>/2</a:t>
            </a:r>
            <a:r>
              <a:rPr lang="en-US" altLang="zh-CN" sz="2400" dirty="0">
                <a:solidFill>
                  <a:srgbClr val="CC0000"/>
                </a:solidFill>
                <a:latin typeface="Tahoma" panose="020B0604030504040204" pitchFamily="34" charset="0"/>
              </a:rPr>
              <a:t>) </a:t>
            </a:r>
            <a:r>
              <a:rPr lang="en-US" altLang="zh-CN" sz="2400" dirty="0">
                <a:solidFill>
                  <a:srgbClr val="000000"/>
                </a:solidFill>
                <a:latin typeface="Tahoma" panose="020B0604030504040204" pitchFamily="34" charset="0"/>
              </a:rPr>
              <a:t>nodes </a:t>
            </a:r>
          </a:p>
          <a:p>
            <a:pPr marL="0" indent="0">
              <a:buNone/>
            </a:pPr>
            <a:r>
              <a:rPr lang="en-US" altLang="zh-CN" dirty="0">
                <a:solidFill>
                  <a:srgbClr val="CC0000"/>
                </a:solidFill>
                <a:latin typeface="Wingdings" panose="05000000000000000000" pitchFamily="2" charset="2"/>
              </a:rPr>
              <a:t></a:t>
            </a:r>
            <a:r>
              <a:rPr lang="en-US" altLang="zh-CN" dirty="0">
                <a:solidFill>
                  <a:srgbClr val="000000"/>
                </a:solidFill>
                <a:latin typeface="Tahoma" panose="020B0604030504040204" pitchFamily="34" charset="0"/>
              </a:rPr>
              <a:t>But this requires an oracle (if we knew how to order nodes perfectly, we would __________________________) </a:t>
            </a:r>
          </a:p>
          <a:p>
            <a:endParaRPr lang="zh-CN" altLang="en-US" dirty="0"/>
          </a:p>
        </p:txBody>
      </p:sp>
      <p:sp>
        <p:nvSpPr>
          <p:cNvPr id="4" name="灯片编号占位符 3">
            <a:extLst>
              <a:ext uri="{FF2B5EF4-FFF2-40B4-BE49-F238E27FC236}">
                <a16:creationId xmlns:a16="http://schemas.microsoft.com/office/drawing/2014/main" id="{750A87AF-9CBF-43BE-920B-451AA8C30219}"/>
              </a:ext>
            </a:extLst>
          </p:cNvPr>
          <p:cNvSpPr>
            <a:spLocks noGrp="1"/>
          </p:cNvSpPr>
          <p:nvPr>
            <p:ph type="sldNum" sz="quarter" idx="12"/>
          </p:nvPr>
        </p:nvSpPr>
        <p:spPr/>
        <p:txBody>
          <a:bodyPr/>
          <a:lstStyle/>
          <a:p>
            <a:fld id="{893ACD7D-9A68-44C8-A49A-4B94202CE741}" type="slidenum">
              <a:rPr lang="zh-CN" altLang="en-US" smtClean="0"/>
              <a:t>46</a:t>
            </a:fld>
            <a:endParaRPr lang="zh-CN" altLang="en-US"/>
          </a:p>
        </p:txBody>
      </p:sp>
    </p:spTree>
    <p:extLst>
      <p:ext uri="{BB962C8B-B14F-4D97-AF65-F5344CB8AC3E}">
        <p14:creationId xmlns:p14="http://schemas.microsoft.com/office/powerpoint/2010/main" val="259368105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3453D9-2ACB-40F1-BA73-D2F9EFE3D5D1}"/>
              </a:ext>
            </a:extLst>
          </p:cNvPr>
          <p:cNvSpPr>
            <a:spLocks noGrp="1"/>
          </p:cNvSpPr>
          <p:nvPr>
            <p:ph type="title"/>
          </p:nvPr>
        </p:nvSpPr>
        <p:spPr/>
        <p:txBody>
          <a:bodyPr/>
          <a:lstStyle/>
          <a:p>
            <a:r>
              <a:rPr lang="en-US" altLang="zh-CN" dirty="0"/>
              <a:t>Move Ordering </a:t>
            </a:r>
            <a:endParaRPr lang="zh-CN" altLang="en-US" dirty="0"/>
          </a:p>
        </p:txBody>
      </p:sp>
      <p:sp>
        <p:nvSpPr>
          <p:cNvPr id="3" name="内容占位符 2">
            <a:extLst>
              <a:ext uri="{FF2B5EF4-FFF2-40B4-BE49-F238E27FC236}">
                <a16:creationId xmlns:a16="http://schemas.microsoft.com/office/drawing/2014/main" id="{70DC32CE-C5CA-45BB-BAF2-36936CEC7F8E}"/>
              </a:ext>
            </a:extLst>
          </p:cNvPr>
          <p:cNvSpPr>
            <a:spLocks noGrp="1"/>
          </p:cNvSpPr>
          <p:nvPr>
            <p:ph idx="1"/>
          </p:nvPr>
        </p:nvSpPr>
        <p:spPr>
          <a:xfrm>
            <a:off x="838200" y="1157900"/>
            <a:ext cx="10515600" cy="5573100"/>
          </a:xfrm>
        </p:spPr>
        <p:txBody>
          <a:bodyPr>
            <a:normAutofit lnSpcReduction="10000"/>
          </a:bodyPr>
          <a:lstStyle/>
          <a:p>
            <a:pPr marL="0" indent="0">
              <a:buNone/>
            </a:pPr>
            <a:r>
              <a:rPr lang="en-US" altLang="zh-CN" dirty="0">
                <a:solidFill>
                  <a:srgbClr val="CC0000"/>
                </a:solidFill>
                <a:latin typeface="Wingdings" panose="05000000000000000000" pitchFamily="2" charset="2"/>
              </a:rPr>
              <a:t></a:t>
            </a:r>
            <a:r>
              <a:rPr lang="en-US" altLang="zh-CN" dirty="0">
                <a:solidFill>
                  <a:srgbClr val="000000"/>
                </a:solidFill>
                <a:latin typeface="Tahoma" panose="020B0604030504040204" pitchFamily="34" charset="0"/>
              </a:rPr>
              <a:t>Assume a game tree of uniform branching factor b </a:t>
            </a:r>
          </a:p>
          <a:p>
            <a:pPr marL="0" indent="0">
              <a:buNone/>
            </a:pPr>
            <a:r>
              <a:rPr lang="en-US" altLang="zh-CN" dirty="0">
                <a:solidFill>
                  <a:srgbClr val="CC0000"/>
                </a:solidFill>
                <a:latin typeface="Wingdings" panose="05000000000000000000" pitchFamily="2" charset="2"/>
              </a:rPr>
              <a:t></a:t>
            </a:r>
            <a:r>
              <a:rPr lang="en-US" altLang="zh-CN" dirty="0">
                <a:solidFill>
                  <a:srgbClr val="000000"/>
                </a:solidFill>
                <a:latin typeface="Tahoma" panose="020B0604030504040204" pitchFamily="34" charset="0"/>
              </a:rPr>
              <a:t>Minimax examines </a:t>
            </a:r>
            <a:r>
              <a:rPr lang="en-US" altLang="zh-CN" dirty="0">
                <a:solidFill>
                  <a:srgbClr val="CC0000"/>
                </a:solidFill>
                <a:latin typeface="Tahoma" panose="020B0604030504040204" pitchFamily="34" charset="0"/>
              </a:rPr>
              <a:t>O(</a:t>
            </a:r>
            <a:r>
              <a:rPr lang="en-US" altLang="zh-CN" dirty="0" err="1">
                <a:solidFill>
                  <a:srgbClr val="CC0000"/>
                </a:solidFill>
                <a:latin typeface="Tahoma" panose="020B0604030504040204" pitchFamily="34" charset="0"/>
              </a:rPr>
              <a:t>b</a:t>
            </a:r>
            <a:r>
              <a:rPr lang="en-US" altLang="zh-CN" sz="1600" baseline="60000" dirty="0" err="1">
                <a:solidFill>
                  <a:srgbClr val="CC0000"/>
                </a:solidFill>
                <a:latin typeface="Tahoma" panose="020B0604030504040204" pitchFamily="34" charset="0"/>
              </a:rPr>
              <a:t>m</a:t>
            </a:r>
            <a:r>
              <a:rPr lang="en-US" altLang="zh-CN" dirty="0">
                <a:solidFill>
                  <a:srgbClr val="CC0000"/>
                </a:solidFill>
                <a:latin typeface="Tahoma" panose="020B0604030504040204" pitchFamily="34" charset="0"/>
              </a:rPr>
              <a:t>) </a:t>
            </a:r>
            <a:r>
              <a:rPr lang="en-US" altLang="zh-CN" dirty="0">
                <a:solidFill>
                  <a:srgbClr val="000000"/>
                </a:solidFill>
                <a:latin typeface="Tahoma" panose="020B0604030504040204" pitchFamily="34" charset="0"/>
              </a:rPr>
              <a:t>nodes, so does alpha-beta in the worst-case </a:t>
            </a:r>
          </a:p>
          <a:p>
            <a:pPr marL="0" indent="0">
              <a:buNone/>
            </a:pPr>
            <a:r>
              <a:rPr lang="en-US" altLang="zh-CN" dirty="0">
                <a:solidFill>
                  <a:srgbClr val="CC0000"/>
                </a:solidFill>
                <a:latin typeface="Wingdings" panose="05000000000000000000" pitchFamily="2" charset="2"/>
              </a:rPr>
              <a:t></a:t>
            </a:r>
            <a:r>
              <a:rPr lang="en-US" altLang="zh-CN" dirty="0">
                <a:solidFill>
                  <a:srgbClr val="000000"/>
                </a:solidFill>
                <a:latin typeface="Tahoma" panose="020B0604030504040204" pitchFamily="34" charset="0"/>
              </a:rPr>
              <a:t>The gain for alpha-beta is </a:t>
            </a:r>
            <a:r>
              <a:rPr lang="en-US" altLang="zh-CN" dirty="0">
                <a:solidFill>
                  <a:srgbClr val="006500"/>
                </a:solidFill>
                <a:latin typeface="Tahoma" panose="020B0604030504040204" pitchFamily="34" charset="0"/>
              </a:rPr>
              <a:t>maximum </a:t>
            </a:r>
            <a:r>
              <a:rPr lang="en-US" altLang="zh-CN" dirty="0">
                <a:solidFill>
                  <a:srgbClr val="000000"/>
                </a:solidFill>
                <a:latin typeface="Tahoma" panose="020B0604030504040204" pitchFamily="34" charset="0"/>
              </a:rPr>
              <a:t>when: </a:t>
            </a:r>
          </a:p>
          <a:p>
            <a:pPr marL="0" indent="0">
              <a:buNone/>
            </a:pPr>
            <a:r>
              <a:rPr lang="en-US" altLang="zh-CN" sz="2400" dirty="0">
                <a:solidFill>
                  <a:srgbClr val="CC0000"/>
                </a:solidFill>
                <a:latin typeface="Wingdings" panose="05000000000000000000" pitchFamily="2" charset="2"/>
              </a:rPr>
              <a:t></a:t>
            </a:r>
            <a:r>
              <a:rPr lang="en-US" altLang="zh-CN" sz="2400" dirty="0">
                <a:solidFill>
                  <a:srgbClr val="000000"/>
                </a:solidFill>
                <a:latin typeface="Tahoma" panose="020B0604030504040204" pitchFamily="34" charset="0"/>
              </a:rPr>
              <a:t>The </a:t>
            </a:r>
            <a:r>
              <a:rPr lang="en-US" altLang="zh-CN" sz="2400" dirty="0">
                <a:solidFill>
                  <a:srgbClr val="FF0000"/>
                </a:solidFill>
                <a:latin typeface="Tahoma" panose="020B0604030504040204" pitchFamily="34" charset="0"/>
              </a:rPr>
              <a:t>MIN children of a MAX node </a:t>
            </a:r>
            <a:r>
              <a:rPr lang="en-US" altLang="zh-CN" sz="2400" dirty="0">
                <a:solidFill>
                  <a:srgbClr val="000000"/>
                </a:solidFill>
                <a:latin typeface="Tahoma" panose="020B0604030504040204" pitchFamily="34" charset="0"/>
              </a:rPr>
              <a:t>are ordered in </a:t>
            </a:r>
            <a:r>
              <a:rPr lang="en-US" altLang="zh-CN" sz="2400" dirty="0">
                <a:solidFill>
                  <a:srgbClr val="FF0000"/>
                </a:solidFill>
                <a:latin typeface="Tahoma" panose="020B0604030504040204" pitchFamily="34" charset="0"/>
              </a:rPr>
              <a:t>decreasing </a:t>
            </a:r>
            <a:r>
              <a:rPr lang="en-US" altLang="zh-CN" sz="2400" dirty="0">
                <a:solidFill>
                  <a:srgbClr val="000000"/>
                </a:solidFill>
                <a:latin typeface="Tahoma" panose="020B0604030504040204" pitchFamily="34" charset="0"/>
              </a:rPr>
              <a:t>backed up values </a:t>
            </a:r>
          </a:p>
          <a:p>
            <a:pPr marL="0" indent="0">
              <a:buNone/>
            </a:pPr>
            <a:r>
              <a:rPr lang="en-US" altLang="zh-CN" sz="2400" dirty="0">
                <a:solidFill>
                  <a:srgbClr val="CC0000"/>
                </a:solidFill>
                <a:latin typeface="Wingdings" panose="05000000000000000000" pitchFamily="2" charset="2"/>
              </a:rPr>
              <a:t></a:t>
            </a:r>
            <a:r>
              <a:rPr lang="en-US" altLang="zh-CN" sz="2400" dirty="0">
                <a:solidFill>
                  <a:srgbClr val="000000"/>
                </a:solidFill>
                <a:latin typeface="Tahoma" panose="020B0604030504040204" pitchFamily="34" charset="0"/>
              </a:rPr>
              <a:t>The </a:t>
            </a:r>
            <a:r>
              <a:rPr lang="en-US" altLang="zh-CN" sz="2400" dirty="0">
                <a:solidFill>
                  <a:srgbClr val="FF0000"/>
                </a:solidFill>
                <a:latin typeface="Tahoma" panose="020B0604030504040204" pitchFamily="34" charset="0"/>
              </a:rPr>
              <a:t>MAX children of a MIN node </a:t>
            </a:r>
            <a:r>
              <a:rPr lang="en-US" altLang="zh-CN" sz="2400" dirty="0">
                <a:solidFill>
                  <a:srgbClr val="000000"/>
                </a:solidFill>
                <a:latin typeface="Tahoma" panose="020B0604030504040204" pitchFamily="34" charset="0"/>
              </a:rPr>
              <a:t>are ordered in </a:t>
            </a:r>
            <a:r>
              <a:rPr lang="en-US" altLang="zh-CN" sz="2400" dirty="0">
                <a:solidFill>
                  <a:srgbClr val="FF0000"/>
                </a:solidFill>
                <a:latin typeface="Tahoma" panose="020B0604030504040204" pitchFamily="34" charset="0"/>
              </a:rPr>
              <a:t>increasing </a:t>
            </a:r>
            <a:r>
              <a:rPr lang="en-US" altLang="zh-CN" sz="2400" dirty="0">
                <a:solidFill>
                  <a:srgbClr val="000000"/>
                </a:solidFill>
                <a:latin typeface="Tahoma" panose="020B0604030504040204" pitchFamily="34" charset="0"/>
              </a:rPr>
              <a:t>backed up values </a:t>
            </a:r>
          </a:p>
          <a:p>
            <a:pPr marL="0" indent="0">
              <a:buNone/>
            </a:pPr>
            <a:r>
              <a:rPr lang="en-US" altLang="zh-CN" sz="2400" dirty="0">
                <a:solidFill>
                  <a:srgbClr val="CC0000"/>
                </a:solidFill>
                <a:latin typeface="Wingdings" panose="05000000000000000000" pitchFamily="2" charset="2"/>
              </a:rPr>
              <a:t></a:t>
            </a:r>
            <a:r>
              <a:rPr lang="en-US" altLang="zh-CN" sz="2400" dirty="0">
                <a:solidFill>
                  <a:srgbClr val="000000"/>
                </a:solidFill>
                <a:latin typeface="Tahoma" panose="020B0604030504040204" pitchFamily="34" charset="0"/>
              </a:rPr>
              <a:t>then alpha-beta examines </a:t>
            </a:r>
            <a:r>
              <a:rPr lang="en-US" altLang="zh-CN" sz="2400" dirty="0">
                <a:solidFill>
                  <a:srgbClr val="CC0000"/>
                </a:solidFill>
                <a:latin typeface="Tahoma" panose="020B0604030504040204" pitchFamily="34" charset="0"/>
              </a:rPr>
              <a:t>O(</a:t>
            </a:r>
            <a:r>
              <a:rPr lang="en-US" altLang="zh-CN" sz="2400" dirty="0" err="1">
                <a:solidFill>
                  <a:srgbClr val="CC0000"/>
                </a:solidFill>
                <a:latin typeface="Tahoma" panose="020B0604030504040204" pitchFamily="34" charset="0"/>
              </a:rPr>
              <a:t>b</a:t>
            </a:r>
            <a:r>
              <a:rPr lang="en-US" altLang="zh-CN" sz="1600" baseline="56000" dirty="0" err="1">
                <a:solidFill>
                  <a:srgbClr val="CC0000"/>
                </a:solidFill>
                <a:latin typeface="Tahoma" panose="020B0604030504040204" pitchFamily="34" charset="0"/>
              </a:rPr>
              <a:t>m</a:t>
            </a:r>
            <a:r>
              <a:rPr lang="en-US" altLang="zh-CN" sz="1600" baseline="56000" dirty="0">
                <a:solidFill>
                  <a:srgbClr val="CC0000"/>
                </a:solidFill>
                <a:latin typeface="Tahoma" panose="020B0604030504040204" pitchFamily="34" charset="0"/>
              </a:rPr>
              <a:t>/2</a:t>
            </a:r>
            <a:r>
              <a:rPr lang="en-US" altLang="zh-CN" sz="2400" dirty="0">
                <a:solidFill>
                  <a:srgbClr val="CC0000"/>
                </a:solidFill>
                <a:latin typeface="Tahoma" panose="020B0604030504040204" pitchFamily="34" charset="0"/>
              </a:rPr>
              <a:t>) </a:t>
            </a:r>
            <a:r>
              <a:rPr lang="en-US" altLang="zh-CN" sz="2400" dirty="0">
                <a:solidFill>
                  <a:srgbClr val="000000"/>
                </a:solidFill>
                <a:latin typeface="Tahoma" panose="020B0604030504040204" pitchFamily="34" charset="0"/>
              </a:rPr>
              <a:t>nodes </a:t>
            </a:r>
          </a:p>
          <a:p>
            <a:pPr marL="0" indent="0">
              <a:buNone/>
            </a:pPr>
            <a:r>
              <a:rPr lang="en-US" altLang="zh-CN" dirty="0">
                <a:solidFill>
                  <a:srgbClr val="CC0000"/>
                </a:solidFill>
                <a:latin typeface="Wingdings" panose="05000000000000000000" pitchFamily="2" charset="2"/>
              </a:rPr>
              <a:t></a:t>
            </a:r>
            <a:r>
              <a:rPr lang="en-US" altLang="zh-CN" dirty="0">
                <a:solidFill>
                  <a:srgbClr val="000000"/>
                </a:solidFill>
                <a:latin typeface="Tahoma" panose="020B0604030504040204" pitchFamily="34" charset="0"/>
              </a:rPr>
              <a:t>But this requires an oracle (if we knew how to order nodes perfectly, we would </a:t>
            </a:r>
            <a:r>
              <a:rPr lang="en-US" altLang="zh-CN" b="1" dirty="0">
                <a:solidFill>
                  <a:srgbClr val="006FC0"/>
                </a:solidFill>
                <a:latin typeface="Tahoma" panose="020B0604030504040204" pitchFamily="34" charset="0"/>
              </a:rPr>
              <a:t>not need to search the tree</a:t>
            </a:r>
            <a:r>
              <a:rPr lang="en-US" altLang="zh-CN" dirty="0">
                <a:solidFill>
                  <a:srgbClr val="000000"/>
                </a:solidFill>
                <a:latin typeface="Tahoma" panose="020B0604030504040204" pitchFamily="34" charset="0"/>
              </a:rPr>
              <a:t>) </a:t>
            </a:r>
          </a:p>
          <a:p>
            <a:pPr marL="0" indent="0">
              <a:buNone/>
            </a:pPr>
            <a:r>
              <a:rPr lang="en-US" altLang="zh-CN" dirty="0">
                <a:solidFill>
                  <a:srgbClr val="CC0000"/>
                </a:solidFill>
                <a:latin typeface="Wingdings" panose="05000000000000000000" pitchFamily="2" charset="2"/>
              </a:rPr>
              <a:t></a:t>
            </a:r>
            <a:r>
              <a:rPr lang="en-US" altLang="zh-CN" dirty="0">
                <a:solidFill>
                  <a:srgbClr val="000000"/>
                </a:solidFill>
                <a:latin typeface="Tahoma" panose="020B0604030504040204" pitchFamily="34" charset="0"/>
              </a:rPr>
              <a:t>If nodes are ordered at random, then the average number of nodes examined by alpha-beta is ~</a:t>
            </a:r>
            <a:r>
              <a:rPr lang="en-US" altLang="zh-CN" dirty="0">
                <a:solidFill>
                  <a:srgbClr val="CC0000"/>
                </a:solidFill>
                <a:latin typeface="Tahoma" panose="020B0604030504040204" pitchFamily="34" charset="0"/>
              </a:rPr>
              <a:t>O(b</a:t>
            </a:r>
            <a:r>
              <a:rPr lang="en-US" altLang="zh-CN" sz="1600" baseline="60000" dirty="0">
                <a:solidFill>
                  <a:srgbClr val="CC0000"/>
                </a:solidFill>
                <a:latin typeface="Tahoma" panose="020B0604030504040204" pitchFamily="34" charset="0"/>
              </a:rPr>
              <a:t>3m/4</a:t>
            </a:r>
            <a:r>
              <a:rPr lang="en-US" altLang="zh-CN" dirty="0">
                <a:solidFill>
                  <a:srgbClr val="CC0000"/>
                </a:solidFill>
                <a:latin typeface="Tahoma" panose="020B0604030504040204" pitchFamily="34" charset="0"/>
              </a:rPr>
              <a:t>) </a:t>
            </a:r>
            <a:endParaRPr lang="en-US" altLang="zh-CN" dirty="0">
              <a:solidFill>
                <a:srgbClr val="000000"/>
              </a:solidFill>
              <a:latin typeface="Tahoma" panose="020B0604030504040204" pitchFamily="34" charset="0"/>
            </a:endParaRPr>
          </a:p>
          <a:p>
            <a:endParaRPr lang="zh-CN" altLang="en-US" dirty="0"/>
          </a:p>
        </p:txBody>
      </p:sp>
      <p:sp>
        <p:nvSpPr>
          <p:cNvPr id="4" name="灯片编号占位符 3">
            <a:extLst>
              <a:ext uri="{FF2B5EF4-FFF2-40B4-BE49-F238E27FC236}">
                <a16:creationId xmlns:a16="http://schemas.microsoft.com/office/drawing/2014/main" id="{750A87AF-9CBF-43BE-920B-451AA8C30219}"/>
              </a:ext>
            </a:extLst>
          </p:cNvPr>
          <p:cNvSpPr>
            <a:spLocks noGrp="1"/>
          </p:cNvSpPr>
          <p:nvPr>
            <p:ph type="sldNum" sz="quarter" idx="12"/>
          </p:nvPr>
        </p:nvSpPr>
        <p:spPr/>
        <p:txBody>
          <a:bodyPr/>
          <a:lstStyle/>
          <a:p>
            <a:fld id="{893ACD7D-9A68-44C8-A49A-4B94202CE741}" type="slidenum">
              <a:rPr lang="zh-CN" altLang="en-US" smtClean="0"/>
              <a:t>47</a:t>
            </a:fld>
            <a:endParaRPr lang="zh-CN" altLang="en-US"/>
          </a:p>
        </p:txBody>
      </p:sp>
    </p:spTree>
    <p:extLst>
      <p:ext uri="{BB962C8B-B14F-4D97-AF65-F5344CB8AC3E}">
        <p14:creationId xmlns:p14="http://schemas.microsoft.com/office/powerpoint/2010/main" val="291402014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0D6379-C002-41B1-AFE3-E7EA32379D15}"/>
              </a:ext>
            </a:extLst>
          </p:cNvPr>
          <p:cNvSpPr>
            <a:spLocks noGrp="1"/>
          </p:cNvSpPr>
          <p:nvPr>
            <p:ph type="title"/>
          </p:nvPr>
        </p:nvSpPr>
        <p:spPr/>
        <p:txBody>
          <a:bodyPr/>
          <a:lstStyle/>
          <a:p>
            <a:endParaRPr lang="zh-CN" altLang="en-US"/>
          </a:p>
        </p:txBody>
      </p:sp>
      <p:sp>
        <p:nvSpPr>
          <p:cNvPr id="4" name="灯片编号占位符 3">
            <a:extLst>
              <a:ext uri="{FF2B5EF4-FFF2-40B4-BE49-F238E27FC236}">
                <a16:creationId xmlns:a16="http://schemas.microsoft.com/office/drawing/2014/main" id="{B238B1FC-421B-4F80-9A81-F31E7D0ED40A}"/>
              </a:ext>
            </a:extLst>
          </p:cNvPr>
          <p:cNvSpPr>
            <a:spLocks noGrp="1"/>
          </p:cNvSpPr>
          <p:nvPr>
            <p:ph type="sldNum" sz="quarter" idx="12"/>
          </p:nvPr>
        </p:nvSpPr>
        <p:spPr/>
        <p:txBody>
          <a:bodyPr/>
          <a:lstStyle/>
          <a:p>
            <a:fld id="{893ACD7D-9A68-44C8-A49A-4B94202CE741}" type="slidenum">
              <a:rPr lang="zh-CN" altLang="en-US" smtClean="0"/>
              <a:t>48</a:t>
            </a:fld>
            <a:endParaRPr lang="zh-CN" altLang="en-US"/>
          </a:p>
        </p:txBody>
      </p:sp>
      <p:graphicFrame>
        <p:nvGraphicFramePr>
          <p:cNvPr id="7" name="表格 6">
            <a:extLst>
              <a:ext uri="{FF2B5EF4-FFF2-40B4-BE49-F238E27FC236}">
                <a16:creationId xmlns:a16="http://schemas.microsoft.com/office/drawing/2014/main" id="{962938F0-9EBA-4735-9EB5-28D8E3F66DCE}"/>
              </a:ext>
            </a:extLst>
          </p:cNvPr>
          <p:cNvGraphicFramePr>
            <a:graphicFrameLocks noGrp="1"/>
          </p:cNvGraphicFramePr>
          <p:nvPr>
            <p:extLst>
              <p:ext uri="{D42A27DB-BD31-4B8C-83A1-F6EECF244321}">
                <p14:modId xmlns:p14="http://schemas.microsoft.com/office/powerpoint/2010/main" val="3996458172"/>
              </p:ext>
            </p:extLst>
          </p:nvPr>
        </p:nvGraphicFramePr>
        <p:xfrm>
          <a:off x="2711450" y="2276475"/>
          <a:ext cx="6769100" cy="1152525"/>
        </p:xfrm>
        <a:graphic>
          <a:graphicData uri="http://schemas.openxmlformats.org/drawingml/2006/table">
            <a:tbl>
              <a:tblPr firstRow="1" firstCol="1" bandRow="1"/>
              <a:tblGrid>
                <a:gridCol w="6769100">
                  <a:extLst>
                    <a:ext uri="{9D8B030D-6E8A-4147-A177-3AD203B41FA5}">
                      <a16:colId xmlns:a16="http://schemas.microsoft.com/office/drawing/2014/main" val="126332753"/>
                    </a:ext>
                  </a:extLst>
                </a:gridCol>
              </a:tblGrid>
              <a:tr h="1152525">
                <a:tc>
                  <a:txBody>
                    <a:bodyPr/>
                    <a:lstStyle/>
                    <a:p>
                      <a:pPr>
                        <a:lnSpc>
                          <a:spcPct val="107000"/>
                        </a:lnSpc>
                        <a:spcAft>
                          <a:spcPts val="0"/>
                        </a:spcAft>
                      </a:pPr>
                      <a:r>
                        <a:rPr lang="en-US" sz="3000" kern="100" dirty="0">
                          <a:solidFill>
                            <a:srgbClr val="000000"/>
                          </a:solidFill>
                          <a:effectLst/>
                          <a:latin typeface="Tahoma" panose="020B0604030504040204" pitchFamily="34" charset="0"/>
                          <a:ea typeface="Tahoma" panose="020B0604030504040204" pitchFamily="34" charset="0"/>
                        </a:rPr>
                        <a:t>We often can not reach to the terminal nodes within limited time! </a:t>
                      </a:r>
                      <a:endParaRPr lang="zh-CN" sz="1100" kern="100" dirty="0">
                        <a:solidFill>
                          <a:srgbClr val="000000"/>
                        </a:solidFill>
                        <a:effectLst/>
                        <a:latin typeface="Calibri" panose="020F0502020204030204" pitchFamily="34" charset="0"/>
                        <a:ea typeface="Calibri" panose="020F0502020204030204" pitchFamily="34" charset="0"/>
                      </a:endParaRPr>
                    </a:p>
                  </a:txBody>
                  <a:tcPr marR="10795" marT="0" marB="0" anchor="ctr">
                    <a:lnL>
                      <a:noFill/>
                    </a:lnL>
                    <a:lnR>
                      <a:noFill/>
                    </a:lnR>
                    <a:lnT>
                      <a:noFill/>
                    </a:lnT>
                    <a:lnB>
                      <a:noFill/>
                    </a:lnB>
                    <a:solidFill>
                      <a:srgbClr val="FFFF00"/>
                    </a:solidFill>
                  </a:tcPr>
                </a:tc>
                <a:extLst>
                  <a:ext uri="{0D108BD9-81ED-4DB2-BD59-A6C34878D82A}">
                    <a16:rowId xmlns:a16="http://schemas.microsoft.com/office/drawing/2014/main" val="276174791"/>
                  </a:ext>
                </a:extLst>
              </a:tr>
            </a:tbl>
          </a:graphicData>
        </a:graphic>
      </p:graphicFrame>
      <p:sp>
        <p:nvSpPr>
          <p:cNvPr id="8" name="Rectangle 2">
            <a:extLst>
              <a:ext uri="{FF2B5EF4-FFF2-40B4-BE49-F238E27FC236}">
                <a16:creationId xmlns:a16="http://schemas.microsoft.com/office/drawing/2014/main" id="{BAB0111D-AEC5-4F13-92FD-F2CB7CEB87E2}"/>
              </a:ext>
            </a:extLst>
          </p:cNvPr>
          <p:cNvSpPr>
            <a:spLocks noChangeArrowheads="1"/>
          </p:cNvSpPr>
          <p:nvPr/>
        </p:nvSpPr>
        <p:spPr bwMode="auto">
          <a:xfrm>
            <a:off x="2203450" y="4017764"/>
            <a:ext cx="8858250"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2400" b="0" i="0" u="none" strike="noStrike" cap="none" normalizeH="0" baseline="0" dirty="0">
                <a:ln>
                  <a:noFill/>
                </a:ln>
                <a:solidFill>
                  <a:srgbClr val="000000"/>
                </a:solidFill>
                <a:effectLst/>
                <a:latin typeface="Arial" panose="020B0604020202020204" pitchFamily="34" charset="0"/>
                <a:ea typeface="Tahoma" panose="020B0604030504040204" pitchFamily="34" charset="0"/>
              </a:rPr>
              <a:t>(1)when search to the limited depth, just cutoff and replace the Utility() with EVAL()  </a:t>
            </a:r>
            <a:endParaRPr kumimoji="0" lang="en-US" altLang="zh-CN" sz="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2400" b="0" i="0" u="none" strike="noStrike" cap="none" normalizeH="0" baseline="0" dirty="0">
                <a:ln>
                  <a:noFill/>
                </a:ln>
                <a:solidFill>
                  <a:srgbClr val="000000"/>
                </a:solidFill>
                <a:effectLst/>
                <a:latin typeface="Arial" panose="020B0604020202020204" pitchFamily="34" charset="0"/>
                <a:ea typeface="Tahoma" panose="020B0604030504040204" pitchFamily="34" charset="0"/>
              </a:rPr>
              <a:t>(2) Iterative deepening. </a:t>
            </a:r>
            <a:endParaRPr kumimoji="0" lang="en-US" altLang="zh-CN"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01583473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34609D-E96D-42E8-AAD7-19B0A52671BC}"/>
              </a:ext>
            </a:extLst>
          </p:cNvPr>
          <p:cNvSpPr>
            <a:spLocks noGrp="1"/>
          </p:cNvSpPr>
          <p:nvPr>
            <p:ph type="title"/>
          </p:nvPr>
        </p:nvSpPr>
        <p:spPr/>
        <p:txBody>
          <a:bodyPr/>
          <a:lstStyle/>
          <a:p>
            <a:r>
              <a:rPr lang="en-US" altLang="zh-CN" dirty="0"/>
              <a:t>Imperfect Real-time Decisions</a:t>
            </a:r>
            <a:endParaRPr lang="zh-CN" altLang="en-US" dirty="0"/>
          </a:p>
        </p:txBody>
      </p:sp>
      <p:sp>
        <p:nvSpPr>
          <p:cNvPr id="3" name="内容占位符 2">
            <a:extLst>
              <a:ext uri="{FF2B5EF4-FFF2-40B4-BE49-F238E27FC236}">
                <a16:creationId xmlns:a16="http://schemas.microsoft.com/office/drawing/2014/main" id="{6B57BA43-EB06-4CDE-9B92-99A1F67A62A3}"/>
              </a:ext>
            </a:extLst>
          </p:cNvPr>
          <p:cNvSpPr>
            <a:spLocks noGrp="1"/>
          </p:cNvSpPr>
          <p:nvPr>
            <p:ph idx="1"/>
          </p:nvPr>
        </p:nvSpPr>
        <p:spPr>
          <a:xfrm>
            <a:off x="838200" y="1284901"/>
            <a:ext cx="10515600" cy="1801200"/>
          </a:xfrm>
        </p:spPr>
        <p:txBody>
          <a:bodyPr/>
          <a:lstStyle/>
          <a:p>
            <a:r>
              <a:rPr lang="zh-CN" altLang="en-US" dirty="0"/>
              <a:t>应该尽早截断搜索 </a:t>
            </a:r>
          </a:p>
          <a:p>
            <a:r>
              <a:rPr lang="zh-CN" altLang="en-US" dirty="0"/>
              <a:t>用估计棋局效用值的启发式评估函数</a:t>
            </a:r>
            <a:r>
              <a:rPr lang="en-US" altLang="zh-CN" dirty="0"/>
              <a:t>EVAL</a:t>
            </a:r>
            <a:r>
              <a:rPr lang="zh-CN" altLang="en-US" dirty="0"/>
              <a:t>取代效用函数，用决策何时</a:t>
            </a:r>
            <a:r>
              <a:rPr lang="en-US" altLang="zh-CN" dirty="0"/>
              <a:t>EVAL</a:t>
            </a:r>
            <a:r>
              <a:rPr lang="zh-CN" altLang="en-US" dirty="0"/>
              <a:t>的截断测试</a:t>
            </a:r>
            <a:r>
              <a:rPr lang="en-US" altLang="zh-CN" b="1" dirty="0"/>
              <a:t>(cutoff test)</a:t>
            </a:r>
            <a:r>
              <a:rPr lang="zh-CN" altLang="en-US" dirty="0"/>
              <a:t>取代终止测试 </a:t>
            </a:r>
          </a:p>
          <a:p>
            <a:endParaRPr lang="zh-CN" altLang="en-US" dirty="0"/>
          </a:p>
        </p:txBody>
      </p:sp>
      <p:sp>
        <p:nvSpPr>
          <p:cNvPr id="4" name="灯片编号占位符 3">
            <a:extLst>
              <a:ext uri="{FF2B5EF4-FFF2-40B4-BE49-F238E27FC236}">
                <a16:creationId xmlns:a16="http://schemas.microsoft.com/office/drawing/2014/main" id="{6BDEBA79-3167-454C-A404-94BBA670C6B4}"/>
              </a:ext>
            </a:extLst>
          </p:cNvPr>
          <p:cNvSpPr>
            <a:spLocks noGrp="1"/>
          </p:cNvSpPr>
          <p:nvPr>
            <p:ph type="sldNum" sz="quarter" idx="12"/>
          </p:nvPr>
        </p:nvSpPr>
        <p:spPr/>
        <p:txBody>
          <a:bodyPr/>
          <a:lstStyle/>
          <a:p>
            <a:fld id="{893ACD7D-9A68-44C8-A49A-4B94202CE741}" type="slidenum">
              <a:rPr lang="zh-CN" altLang="en-US" smtClean="0"/>
              <a:t>49</a:t>
            </a:fld>
            <a:endParaRPr lang="zh-CN" altLang="en-US"/>
          </a:p>
        </p:txBody>
      </p:sp>
      <p:grpSp>
        <p:nvGrpSpPr>
          <p:cNvPr id="5" name="Group 31904">
            <a:extLst>
              <a:ext uri="{FF2B5EF4-FFF2-40B4-BE49-F238E27FC236}">
                <a16:creationId xmlns:a16="http://schemas.microsoft.com/office/drawing/2014/main" id="{CC9C4EA1-5B7C-4BA7-96A8-87D2C05E78D8}"/>
              </a:ext>
            </a:extLst>
          </p:cNvPr>
          <p:cNvGrpSpPr/>
          <p:nvPr/>
        </p:nvGrpSpPr>
        <p:grpSpPr>
          <a:xfrm>
            <a:off x="1155700" y="2789237"/>
            <a:ext cx="9918700" cy="1801200"/>
            <a:chOff x="0" y="0"/>
            <a:chExt cx="7897876" cy="1279525"/>
          </a:xfrm>
        </p:grpSpPr>
        <p:pic>
          <p:nvPicPr>
            <p:cNvPr id="6" name="Picture 4818">
              <a:extLst>
                <a:ext uri="{FF2B5EF4-FFF2-40B4-BE49-F238E27FC236}">
                  <a16:creationId xmlns:a16="http://schemas.microsoft.com/office/drawing/2014/main" id="{0E35AE95-B3C2-4C15-A30E-8825D72BC450}"/>
                </a:ext>
              </a:extLst>
            </p:cNvPr>
            <p:cNvPicPr/>
            <p:nvPr/>
          </p:nvPicPr>
          <p:blipFill>
            <a:blip r:embed="rId2"/>
            <a:stretch>
              <a:fillRect/>
            </a:stretch>
          </p:blipFill>
          <p:spPr>
            <a:xfrm>
              <a:off x="4763" y="4699"/>
              <a:ext cx="7888224" cy="1270000"/>
            </a:xfrm>
            <a:prstGeom prst="rect">
              <a:avLst/>
            </a:prstGeom>
          </p:spPr>
        </p:pic>
        <p:sp>
          <p:nvSpPr>
            <p:cNvPr id="7" name="Shape 4819">
              <a:extLst>
                <a:ext uri="{FF2B5EF4-FFF2-40B4-BE49-F238E27FC236}">
                  <a16:creationId xmlns:a16="http://schemas.microsoft.com/office/drawing/2014/main" id="{24BE8C04-B002-45C2-BEF3-4BA37A1153FE}"/>
                </a:ext>
              </a:extLst>
            </p:cNvPr>
            <p:cNvSpPr/>
            <p:nvPr/>
          </p:nvSpPr>
          <p:spPr>
            <a:xfrm>
              <a:off x="0" y="0"/>
              <a:ext cx="7897876" cy="1279525"/>
            </a:xfrm>
            <a:custGeom>
              <a:avLst/>
              <a:gdLst/>
              <a:ahLst/>
              <a:cxnLst/>
              <a:rect l="0" t="0" r="0" b="0"/>
              <a:pathLst>
                <a:path w="7897876" h="1279525">
                  <a:moveTo>
                    <a:pt x="0" y="1279525"/>
                  </a:moveTo>
                  <a:lnTo>
                    <a:pt x="7897876" y="1279525"/>
                  </a:lnTo>
                  <a:lnTo>
                    <a:pt x="7897876" y="0"/>
                  </a:lnTo>
                  <a:lnTo>
                    <a:pt x="0" y="0"/>
                  </a:lnTo>
                  <a:close/>
                </a:path>
              </a:pathLst>
            </a:custGeom>
            <a:ln w="9525" cap="flat">
              <a:miter lim="127000"/>
            </a:ln>
          </p:spPr>
          <p:style>
            <a:lnRef idx="1">
              <a:srgbClr val="000000"/>
            </a:lnRef>
            <a:fillRef idx="0">
              <a:srgbClr val="000000">
                <a:alpha val="0"/>
              </a:srgbClr>
            </a:fillRef>
            <a:effectRef idx="0">
              <a:scrgbClr r="0" g="0" b="0"/>
            </a:effectRef>
            <a:fontRef idx="none"/>
          </p:style>
          <p:txBody>
            <a:bodyPr/>
            <a:lstStyle/>
            <a:p>
              <a:endParaRPr lang="zh-CN" altLang="en-US"/>
            </a:p>
          </p:txBody>
        </p:sp>
      </p:grpSp>
      <p:pic>
        <p:nvPicPr>
          <p:cNvPr id="8" name="Picture 4821">
            <a:extLst>
              <a:ext uri="{FF2B5EF4-FFF2-40B4-BE49-F238E27FC236}">
                <a16:creationId xmlns:a16="http://schemas.microsoft.com/office/drawing/2014/main" id="{2EFA3FEB-3D98-4BB7-B585-0A9ABF3B0E42}"/>
              </a:ext>
            </a:extLst>
          </p:cNvPr>
          <p:cNvPicPr/>
          <p:nvPr/>
        </p:nvPicPr>
        <p:blipFill>
          <a:blip r:embed="rId3"/>
          <a:stretch>
            <a:fillRect/>
          </a:stretch>
        </p:blipFill>
        <p:spPr>
          <a:xfrm>
            <a:off x="1155700" y="4758796"/>
            <a:ext cx="9779000" cy="1792925"/>
          </a:xfrm>
          <a:prstGeom prst="rect">
            <a:avLst/>
          </a:prstGeom>
        </p:spPr>
      </p:pic>
    </p:spTree>
    <p:extLst>
      <p:ext uri="{BB962C8B-B14F-4D97-AF65-F5344CB8AC3E}">
        <p14:creationId xmlns:p14="http://schemas.microsoft.com/office/powerpoint/2010/main" val="31145880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9"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587412" y="1548776"/>
            <a:ext cx="5148607" cy="2876550"/>
          </a:xfrm>
          <a:prstGeom prst="rect">
            <a:avLst/>
          </a:prstGeom>
          <a:noFill/>
          <a:extLst>
            <a:ext uri="{909E8E84-426E-40dd-AFC4-6F175D3DCCD1}">
              <a14:hiddenFill xmlns:a14="http://schemas.microsoft.com/office/drawing/2010/main" xmlns="">
                <a:solidFill>
                  <a:srgbClr val="FFFFFF"/>
                </a:solidFill>
              </a14:hiddenFill>
            </a:ext>
          </a:extLst>
        </p:spPr>
      </p:pic>
      <p:sp>
        <p:nvSpPr>
          <p:cNvPr id="9219" name="Rectangle 3"/>
          <p:cNvSpPr>
            <a:spLocks noGrp="1" noChangeArrowheads="1"/>
          </p:cNvSpPr>
          <p:nvPr>
            <p:ph idx="1"/>
          </p:nvPr>
        </p:nvSpPr>
        <p:spPr>
          <a:xfrm>
            <a:off x="406400" y="1397001"/>
            <a:ext cx="11379200" cy="4729164"/>
          </a:xfrm>
        </p:spPr>
        <p:txBody>
          <a:bodyPr/>
          <a:lstStyle/>
          <a:p>
            <a:pPr eaLnBrk="1" hangingPunct="1"/>
            <a:r>
              <a:rPr lang="en-US" sz="2800" dirty="0"/>
              <a:t>Many different kinds of games!</a:t>
            </a:r>
          </a:p>
          <a:p>
            <a:pPr lvl="1" eaLnBrk="1" hangingPunct="1"/>
            <a:endParaRPr lang="en-US" sz="2400" dirty="0"/>
          </a:p>
          <a:p>
            <a:pPr eaLnBrk="1" hangingPunct="1"/>
            <a:r>
              <a:rPr lang="en-US" sz="2800" dirty="0"/>
              <a:t>Axes:</a:t>
            </a:r>
          </a:p>
          <a:p>
            <a:pPr lvl="1" eaLnBrk="1" hangingPunct="1"/>
            <a:r>
              <a:rPr lang="en-US" sz="2400" dirty="0"/>
              <a:t>Deterministic or stochastic?</a:t>
            </a:r>
          </a:p>
          <a:p>
            <a:pPr lvl="1" eaLnBrk="1" hangingPunct="1"/>
            <a:r>
              <a:rPr lang="en-US" sz="2400" dirty="0"/>
              <a:t>One, two, or more players?</a:t>
            </a:r>
          </a:p>
          <a:p>
            <a:pPr lvl="1" eaLnBrk="1" hangingPunct="1"/>
            <a:r>
              <a:rPr lang="en-US" sz="2400" dirty="0"/>
              <a:t>Zero sum?</a:t>
            </a:r>
          </a:p>
          <a:p>
            <a:pPr lvl="1" eaLnBrk="1" hangingPunct="1"/>
            <a:r>
              <a:rPr lang="en-US" sz="2400" dirty="0"/>
              <a:t>Perfect information (can you see the state)?</a:t>
            </a:r>
          </a:p>
          <a:p>
            <a:pPr lvl="1" eaLnBrk="1" hangingPunct="1"/>
            <a:endParaRPr lang="en-US" sz="2400" dirty="0"/>
          </a:p>
          <a:p>
            <a:pPr eaLnBrk="1" hangingPunct="1"/>
            <a:r>
              <a:rPr lang="en-US" sz="2800" dirty="0"/>
              <a:t>Want algorithms for calculating a </a:t>
            </a:r>
            <a:r>
              <a:rPr lang="en-US" sz="2800" dirty="0">
                <a:solidFill>
                  <a:srgbClr val="CC0000"/>
                </a:solidFill>
              </a:rPr>
              <a:t>strategy (policy)</a:t>
            </a:r>
            <a:r>
              <a:rPr lang="en-US" sz="2800" dirty="0"/>
              <a:t> which recommends a move from each state</a:t>
            </a:r>
          </a:p>
        </p:txBody>
      </p:sp>
      <p:sp>
        <p:nvSpPr>
          <p:cNvPr id="9218" name="Rectangle 2"/>
          <p:cNvSpPr>
            <a:spLocks noGrp="1" noChangeArrowheads="1"/>
          </p:cNvSpPr>
          <p:nvPr>
            <p:ph type="title"/>
          </p:nvPr>
        </p:nvSpPr>
        <p:spPr/>
        <p:txBody>
          <a:bodyPr/>
          <a:lstStyle/>
          <a:p>
            <a:pPr eaLnBrk="1" hangingPunct="1"/>
            <a:r>
              <a:rPr lang="en-US" dirty="0"/>
              <a:t>Types of Games</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FEADFD-FD82-4CE3-A20D-57502905DC72}"/>
              </a:ext>
            </a:extLst>
          </p:cNvPr>
          <p:cNvSpPr>
            <a:spLocks noGrp="1"/>
          </p:cNvSpPr>
          <p:nvPr>
            <p:ph type="title"/>
          </p:nvPr>
        </p:nvSpPr>
        <p:spPr/>
        <p:txBody>
          <a:bodyPr/>
          <a:lstStyle/>
          <a:p>
            <a:r>
              <a:rPr lang="en-US" altLang="zh-CN" dirty="0"/>
              <a:t>Evaluation Functions</a:t>
            </a:r>
            <a:endParaRPr lang="zh-CN" altLang="en-US" dirty="0"/>
          </a:p>
        </p:txBody>
      </p:sp>
      <p:sp>
        <p:nvSpPr>
          <p:cNvPr id="3" name="内容占位符 2">
            <a:extLst>
              <a:ext uri="{FF2B5EF4-FFF2-40B4-BE49-F238E27FC236}">
                <a16:creationId xmlns:a16="http://schemas.microsoft.com/office/drawing/2014/main" id="{301263CD-EDA0-4800-AF92-60760820D8AF}"/>
              </a:ext>
            </a:extLst>
          </p:cNvPr>
          <p:cNvSpPr>
            <a:spLocks noGrp="1"/>
          </p:cNvSpPr>
          <p:nvPr>
            <p:ph idx="1"/>
          </p:nvPr>
        </p:nvSpPr>
        <p:spPr/>
        <p:txBody>
          <a:bodyPr/>
          <a:lstStyle/>
          <a:p>
            <a:r>
              <a:rPr lang="zh-CN" altLang="zh-CN" dirty="0"/>
              <a:t>显而易见的是博弈程序的性能严重依赖于评估函数的质量。 </a:t>
            </a:r>
          </a:p>
          <a:p>
            <a:r>
              <a:rPr lang="zh-CN" altLang="zh-CN" dirty="0"/>
              <a:t>国际象棋入门书给出各个棋子的子力价值估计</a:t>
            </a:r>
          </a:p>
          <a:p>
            <a:r>
              <a:rPr lang="zh-CN" altLang="zh-CN" dirty="0"/>
              <a:t>兵值</a:t>
            </a:r>
            <a:r>
              <a:rPr lang="en-US" altLang="zh-CN" dirty="0"/>
              <a:t>1</a:t>
            </a:r>
            <a:r>
              <a:rPr lang="zh-CN" altLang="zh-CN" dirty="0"/>
              <a:t>分，马和象值</a:t>
            </a:r>
            <a:r>
              <a:rPr lang="en-US" altLang="zh-CN" dirty="0"/>
              <a:t>3</a:t>
            </a:r>
            <a:r>
              <a:rPr lang="zh-CN" altLang="zh-CN" dirty="0"/>
              <a:t>分，车值</a:t>
            </a:r>
            <a:r>
              <a:rPr lang="en-US" altLang="zh-CN" dirty="0"/>
              <a:t>5</a:t>
            </a:r>
            <a:r>
              <a:rPr lang="zh-CN" altLang="zh-CN" dirty="0"/>
              <a:t>分，后值</a:t>
            </a:r>
            <a:r>
              <a:rPr lang="en-US" altLang="zh-CN" dirty="0"/>
              <a:t>9 </a:t>
            </a:r>
            <a:r>
              <a:rPr lang="zh-CN" altLang="zh-CN" dirty="0"/>
              <a:t>分。其他特征诸如</a:t>
            </a:r>
            <a:r>
              <a:rPr lang="en-US" altLang="zh-CN" dirty="0"/>
              <a:t>“</a:t>
            </a:r>
            <a:r>
              <a:rPr lang="zh-CN" altLang="zh-CN" dirty="0"/>
              <a:t>是否好兵阵</a:t>
            </a:r>
            <a:r>
              <a:rPr lang="en-US" altLang="zh-CN" dirty="0"/>
              <a:t>”</a:t>
            </a:r>
            <a:r>
              <a:rPr lang="zh-CN" altLang="zh-CN" dirty="0"/>
              <a:t>和</a:t>
            </a:r>
            <a:r>
              <a:rPr lang="en-US" altLang="zh-CN" dirty="0"/>
              <a:t>“</a:t>
            </a:r>
            <a:r>
              <a:rPr lang="zh-CN" altLang="zh-CN" dirty="0"/>
              <a:t>王是否安全</a:t>
            </a:r>
            <a:r>
              <a:rPr lang="en-US" altLang="zh-CN" dirty="0"/>
              <a:t>”</a:t>
            </a:r>
            <a:r>
              <a:rPr lang="zh-CN" altLang="zh-CN" dirty="0"/>
              <a:t>可能值半个兵。这些特征值简单地加在一起就得到了对棋局的评估。</a:t>
            </a:r>
            <a:endParaRPr lang="zh-CN" altLang="en-US" dirty="0"/>
          </a:p>
        </p:txBody>
      </p:sp>
      <p:sp>
        <p:nvSpPr>
          <p:cNvPr id="4" name="灯片编号占位符 3">
            <a:extLst>
              <a:ext uri="{FF2B5EF4-FFF2-40B4-BE49-F238E27FC236}">
                <a16:creationId xmlns:a16="http://schemas.microsoft.com/office/drawing/2014/main" id="{6A08F400-280C-48EF-8542-7B84FF2B42EA}"/>
              </a:ext>
            </a:extLst>
          </p:cNvPr>
          <p:cNvSpPr>
            <a:spLocks noGrp="1"/>
          </p:cNvSpPr>
          <p:nvPr>
            <p:ph type="sldNum" sz="quarter" idx="12"/>
          </p:nvPr>
        </p:nvSpPr>
        <p:spPr/>
        <p:txBody>
          <a:bodyPr/>
          <a:lstStyle/>
          <a:p>
            <a:fld id="{893ACD7D-9A68-44C8-A49A-4B94202CE741}" type="slidenum">
              <a:rPr lang="zh-CN" altLang="en-US" smtClean="0"/>
              <a:t>50</a:t>
            </a:fld>
            <a:endParaRPr lang="zh-CN" altLang="en-US"/>
          </a:p>
        </p:txBody>
      </p:sp>
      <p:pic>
        <p:nvPicPr>
          <p:cNvPr id="11" name="Picture 4865">
            <a:extLst>
              <a:ext uri="{FF2B5EF4-FFF2-40B4-BE49-F238E27FC236}">
                <a16:creationId xmlns:a16="http://schemas.microsoft.com/office/drawing/2014/main" id="{0D5DDC6B-EA90-4687-AE11-C56996CA1FEA}"/>
              </a:ext>
            </a:extLst>
          </p:cNvPr>
          <p:cNvPicPr/>
          <p:nvPr/>
        </p:nvPicPr>
        <p:blipFill>
          <a:blip r:embed="rId2"/>
          <a:stretch>
            <a:fillRect/>
          </a:stretch>
        </p:blipFill>
        <p:spPr>
          <a:xfrm>
            <a:off x="1960562" y="3592512"/>
            <a:ext cx="8258175" cy="1019175"/>
          </a:xfrm>
          <a:prstGeom prst="rect">
            <a:avLst/>
          </a:prstGeom>
        </p:spPr>
      </p:pic>
    </p:spTree>
    <p:extLst>
      <p:ext uri="{BB962C8B-B14F-4D97-AF65-F5344CB8AC3E}">
        <p14:creationId xmlns:p14="http://schemas.microsoft.com/office/powerpoint/2010/main" val="58949917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A7F57C-82AA-447A-BBDF-30B5E53CE717}"/>
              </a:ext>
            </a:extLst>
          </p:cNvPr>
          <p:cNvSpPr>
            <a:spLocks noGrp="1"/>
          </p:cNvSpPr>
          <p:nvPr>
            <p:ph type="title"/>
          </p:nvPr>
        </p:nvSpPr>
        <p:spPr/>
        <p:txBody>
          <a:bodyPr/>
          <a:lstStyle/>
          <a:p>
            <a:r>
              <a:rPr lang="en-US" altLang="zh-CN" dirty="0"/>
              <a:t>Practice</a:t>
            </a:r>
            <a:endParaRPr lang="zh-CN" altLang="en-US" dirty="0"/>
          </a:p>
        </p:txBody>
      </p:sp>
      <p:sp>
        <p:nvSpPr>
          <p:cNvPr id="4" name="灯片编号占位符 3">
            <a:extLst>
              <a:ext uri="{FF2B5EF4-FFF2-40B4-BE49-F238E27FC236}">
                <a16:creationId xmlns:a16="http://schemas.microsoft.com/office/drawing/2014/main" id="{68B6D32C-2B85-4025-A953-4C00B90CCD67}"/>
              </a:ext>
            </a:extLst>
          </p:cNvPr>
          <p:cNvSpPr>
            <a:spLocks noGrp="1"/>
          </p:cNvSpPr>
          <p:nvPr>
            <p:ph type="sldNum" sz="quarter" idx="12"/>
          </p:nvPr>
        </p:nvSpPr>
        <p:spPr/>
        <p:txBody>
          <a:bodyPr/>
          <a:lstStyle/>
          <a:p>
            <a:fld id="{893ACD7D-9A68-44C8-A49A-4B94202CE741}" type="slidenum">
              <a:rPr lang="zh-CN" altLang="en-US" smtClean="0"/>
              <a:t>51</a:t>
            </a:fld>
            <a:endParaRPr lang="zh-CN" altLang="en-US"/>
          </a:p>
        </p:txBody>
      </p:sp>
      <p:grpSp>
        <p:nvGrpSpPr>
          <p:cNvPr id="6" name="Group 33437">
            <a:extLst>
              <a:ext uri="{FF2B5EF4-FFF2-40B4-BE49-F238E27FC236}">
                <a16:creationId xmlns:a16="http://schemas.microsoft.com/office/drawing/2014/main" id="{3D0EEC1D-FBC8-44E2-A987-27787CE60BDA}"/>
              </a:ext>
            </a:extLst>
          </p:cNvPr>
          <p:cNvGrpSpPr/>
          <p:nvPr/>
        </p:nvGrpSpPr>
        <p:grpSpPr>
          <a:xfrm>
            <a:off x="1409700" y="1413826"/>
            <a:ext cx="7610156" cy="3145473"/>
            <a:chOff x="0" y="0"/>
            <a:chExt cx="6203859" cy="3093827"/>
          </a:xfrm>
        </p:grpSpPr>
        <p:sp>
          <p:nvSpPr>
            <p:cNvPr id="7" name="Shape 4875">
              <a:extLst>
                <a:ext uri="{FF2B5EF4-FFF2-40B4-BE49-F238E27FC236}">
                  <a16:creationId xmlns:a16="http://schemas.microsoft.com/office/drawing/2014/main" id="{B1C9BA93-76AD-48C5-A617-7A55FE2B6616}"/>
                </a:ext>
              </a:extLst>
            </p:cNvPr>
            <p:cNvSpPr/>
            <p:nvPr/>
          </p:nvSpPr>
          <p:spPr>
            <a:xfrm>
              <a:off x="833561" y="2092804"/>
              <a:ext cx="466990" cy="465053"/>
            </a:xfrm>
            <a:custGeom>
              <a:avLst/>
              <a:gdLst/>
              <a:ahLst/>
              <a:cxnLst/>
              <a:rect l="0" t="0" r="0" b="0"/>
              <a:pathLst>
                <a:path w="466990" h="465053">
                  <a:moveTo>
                    <a:pt x="233487" y="0"/>
                  </a:moveTo>
                  <a:cubicBezTo>
                    <a:pt x="362446" y="0"/>
                    <a:pt x="466990" y="104098"/>
                    <a:pt x="466990" y="232527"/>
                  </a:cubicBezTo>
                  <a:cubicBezTo>
                    <a:pt x="466990" y="360955"/>
                    <a:pt x="362446" y="465053"/>
                    <a:pt x="233487" y="465053"/>
                  </a:cubicBezTo>
                  <a:cubicBezTo>
                    <a:pt x="104544" y="465053"/>
                    <a:pt x="0" y="360955"/>
                    <a:pt x="0" y="232527"/>
                  </a:cubicBezTo>
                  <a:cubicBezTo>
                    <a:pt x="0" y="104098"/>
                    <a:pt x="104544" y="0"/>
                    <a:pt x="233487" y="0"/>
                  </a:cubicBezTo>
                  <a:close/>
                </a:path>
              </a:pathLst>
            </a:custGeom>
            <a:ln w="0" cap="flat">
              <a:miter lim="127000"/>
            </a:ln>
          </p:spPr>
          <p:style>
            <a:lnRef idx="0">
              <a:srgbClr val="000000">
                <a:alpha val="0"/>
              </a:srgbClr>
            </a:lnRef>
            <a:fillRef idx="1">
              <a:srgbClr val="E8EEF7"/>
            </a:fillRef>
            <a:effectRef idx="0">
              <a:scrgbClr r="0" g="0" b="0"/>
            </a:effectRef>
            <a:fontRef idx="none"/>
          </p:style>
          <p:txBody>
            <a:bodyPr/>
            <a:lstStyle/>
            <a:p>
              <a:endParaRPr lang="zh-CN" altLang="en-US"/>
            </a:p>
          </p:txBody>
        </p:sp>
        <p:sp>
          <p:nvSpPr>
            <p:cNvPr id="8" name="Shape 4876">
              <a:extLst>
                <a:ext uri="{FF2B5EF4-FFF2-40B4-BE49-F238E27FC236}">
                  <a16:creationId xmlns:a16="http://schemas.microsoft.com/office/drawing/2014/main" id="{2D7E64D9-CEFB-450D-88DB-FF665BC07493}"/>
                </a:ext>
              </a:extLst>
            </p:cNvPr>
            <p:cNvSpPr/>
            <p:nvPr/>
          </p:nvSpPr>
          <p:spPr>
            <a:xfrm>
              <a:off x="833561" y="2092804"/>
              <a:ext cx="466990" cy="465053"/>
            </a:xfrm>
            <a:custGeom>
              <a:avLst/>
              <a:gdLst/>
              <a:ahLst/>
              <a:cxnLst/>
              <a:rect l="0" t="0" r="0" b="0"/>
              <a:pathLst>
                <a:path w="466990" h="465053">
                  <a:moveTo>
                    <a:pt x="466990" y="232527"/>
                  </a:moveTo>
                  <a:cubicBezTo>
                    <a:pt x="466990" y="104098"/>
                    <a:pt x="362446" y="0"/>
                    <a:pt x="233487" y="0"/>
                  </a:cubicBezTo>
                  <a:cubicBezTo>
                    <a:pt x="104544" y="0"/>
                    <a:pt x="0" y="104098"/>
                    <a:pt x="0" y="232527"/>
                  </a:cubicBezTo>
                  <a:cubicBezTo>
                    <a:pt x="0" y="360955"/>
                    <a:pt x="104544" y="465053"/>
                    <a:pt x="233487" y="465053"/>
                  </a:cubicBezTo>
                  <a:cubicBezTo>
                    <a:pt x="362446" y="465053"/>
                    <a:pt x="466990" y="360955"/>
                    <a:pt x="466990" y="232527"/>
                  </a:cubicBezTo>
                  <a:close/>
                </a:path>
              </a:pathLst>
            </a:custGeom>
            <a:ln w="3938" cap="rnd">
              <a:round/>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9" name="Rectangle 4877">
              <a:extLst>
                <a:ext uri="{FF2B5EF4-FFF2-40B4-BE49-F238E27FC236}">
                  <a16:creationId xmlns:a16="http://schemas.microsoft.com/office/drawing/2014/main" id="{579EA454-0637-43F5-85A0-E0F7F5FF5389}"/>
                </a:ext>
              </a:extLst>
            </p:cNvPr>
            <p:cNvSpPr/>
            <p:nvPr/>
          </p:nvSpPr>
          <p:spPr>
            <a:xfrm>
              <a:off x="968220" y="2105080"/>
              <a:ext cx="262923" cy="523684"/>
            </a:xfrm>
            <a:prstGeom prst="rect">
              <a:avLst/>
            </a:prstGeom>
            <a:ln>
              <a:noFill/>
            </a:ln>
          </p:spPr>
          <p:txBody>
            <a:bodyPr vert="horz" lIns="0" tIns="0" rIns="0" bIns="0" rtlCol="0">
              <a:noAutofit/>
            </a:bodyPr>
            <a:lstStyle/>
            <a:p>
              <a:pPr>
                <a:lnSpc>
                  <a:spcPct val="107000"/>
                </a:lnSpc>
                <a:spcAft>
                  <a:spcPts val="800"/>
                </a:spcAft>
              </a:pPr>
              <a:r>
                <a:rPr lang="en-US" sz="3100" kern="100">
                  <a:solidFill>
                    <a:srgbClr val="000000"/>
                  </a:solidFill>
                  <a:effectLst/>
                  <a:latin typeface="微软雅黑" panose="020B0503020204020204" pitchFamily="34" charset="-122"/>
                  <a:ea typeface="Calibri" panose="020F0502020204030204" pitchFamily="34" charset="0"/>
                  <a:cs typeface="微软雅黑" panose="020B0503020204020204" pitchFamily="34" charset="-122"/>
                </a:rPr>
                <a:t>H</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10" name="Shape 4878">
              <a:extLst>
                <a:ext uri="{FF2B5EF4-FFF2-40B4-BE49-F238E27FC236}">
                  <a16:creationId xmlns:a16="http://schemas.microsoft.com/office/drawing/2014/main" id="{B0E0D1BA-B2FE-4612-812D-1B39B2F9638B}"/>
                </a:ext>
              </a:extLst>
            </p:cNvPr>
            <p:cNvSpPr/>
            <p:nvPr/>
          </p:nvSpPr>
          <p:spPr>
            <a:xfrm>
              <a:off x="5036342" y="2092804"/>
              <a:ext cx="467040" cy="465053"/>
            </a:xfrm>
            <a:custGeom>
              <a:avLst/>
              <a:gdLst/>
              <a:ahLst/>
              <a:cxnLst/>
              <a:rect l="0" t="0" r="0" b="0"/>
              <a:pathLst>
                <a:path w="467040" h="465053">
                  <a:moveTo>
                    <a:pt x="233602" y="0"/>
                  </a:moveTo>
                  <a:cubicBezTo>
                    <a:pt x="362430" y="0"/>
                    <a:pt x="467040" y="104098"/>
                    <a:pt x="467040" y="232527"/>
                  </a:cubicBezTo>
                  <a:cubicBezTo>
                    <a:pt x="467040" y="360955"/>
                    <a:pt x="362430" y="465053"/>
                    <a:pt x="233602" y="465053"/>
                  </a:cubicBezTo>
                  <a:cubicBezTo>
                    <a:pt x="104611" y="465053"/>
                    <a:pt x="0" y="360955"/>
                    <a:pt x="0" y="232527"/>
                  </a:cubicBezTo>
                  <a:cubicBezTo>
                    <a:pt x="0" y="104098"/>
                    <a:pt x="104611" y="0"/>
                    <a:pt x="233602" y="0"/>
                  </a:cubicBezTo>
                  <a:close/>
                </a:path>
              </a:pathLst>
            </a:custGeom>
            <a:ln w="0" cap="rnd">
              <a:round/>
            </a:ln>
          </p:spPr>
          <p:style>
            <a:lnRef idx="0">
              <a:srgbClr val="000000">
                <a:alpha val="0"/>
              </a:srgbClr>
            </a:lnRef>
            <a:fillRef idx="1">
              <a:srgbClr val="E8EEF7"/>
            </a:fillRef>
            <a:effectRef idx="0">
              <a:scrgbClr r="0" g="0" b="0"/>
            </a:effectRef>
            <a:fontRef idx="none"/>
          </p:style>
          <p:txBody>
            <a:bodyPr/>
            <a:lstStyle/>
            <a:p>
              <a:endParaRPr lang="zh-CN" altLang="en-US"/>
            </a:p>
          </p:txBody>
        </p:sp>
        <p:sp>
          <p:nvSpPr>
            <p:cNvPr id="11" name="Shape 4879">
              <a:extLst>
                <a:ext uri="{FF2B5EF4-FFF2-40B4-BE49-F238E27FC236}">
                  <a16:creationId xmlns:a16="http://schemas.microsoft.com/office/drawing/2014/main" id="{A1368C0E-8091-45AF-B2A8-4618AD3530F7}"/>
                </a:ext>
              </a:extLst>
            </p:cNvPr>
            <p:cNvSpPr/>
            <p:nvPr/>
          </p:nvSpPr>
          <p:spPr>
            <a:xfrm>
              <a:off x="5036342" y="2092804"/>
              <a:ext cx="467040" cy="465053"/>
            </a:xfrm>
            <a:custGeom>
              <a:avLst/>
              <a:gdLst/>
              <a:ahLst/>
              <a:cxnLst/>
              <a:rect l="0" t="0" r="0" b="0"/>
              <a:pathLst>
                <a:path w="467040" h="465053">
                  <a:moveTo>
                    <a:pt x="467040" y="232527"/>
                  </a:moveTo>
                  <a:cubicBezTo>
                    <a:pt x="467040" y="104098"/>
                    <a:pt x="362430" y="0"/>
                    <a:pt x="233602" y="0"/>
                  </a:cubicBezTo>
                  <a:cubicBezTo>
                    <a:pt x="104611" y="0"/>
                    <a:pt x="0" y="104098"/>
                    <a:pt x="0" y="232527"/>
                  </a:cubicBezTo>
                  <a:cubicBezTo>
                    <a:pt x="0" y="360955"/>
                    <a:pt x="104611" y="465053"/>
                    <a:pt x="233602" y="465053"/>
                  </a:cubicBezTo>
                  <a:cubicBezTo>
                    <a:pt x="362430" y="465053"/>
                    <a:pt x="467040" y="360955"/>
                    <a:pt x="467040" y="232527"/>
                  </a:cubicBezTo>
                  <a:close/>
                </a:path>
              </a:pathLst>
            </a:custGeom>
            <a:ln w="3938" cap="rnd">
              <a:round/>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12" name="Rectangle 4880">
              <a:extLst>
                <a:ext uri="{FF2B5EF4-FFF2-40B4-BE49-F238E27FC236}">
                  <a16:creationId xmlns:a16="http://schemas.microsoft.com/office/drawing/2014/main" id="{27E49BCF-05CA-4081-87D2-1475FC4818DD}"/>
                </a:ext>
              </a:extLst>
            </p:cNvPr>
            <p:cNvSpPr/>
            <p:nvPr/>
          </p:nvSpPr>
          <p:spPr>
            <a:xfrm>
              <a:off x="5171099" y="2105080"/>
              <a:ext cx="262923" cy="523684"/>
            </a:xfrm>
            <a:prstGeom prst="rect">
              <a:avLst/>
            </a:prstGeom>
            <a:ln>
              <a:noFill/>
            </a:ln>
          </p:spPr>
          <p:txBody>
            <a:bodyPr vert="horz" lIns="0" tIns="0" rIns="0" bIns="0" rtlCol="0">
              <a:noAutofit/>
            </a:bodyPr>
            <a:lstStyle/>
            <a:p>
              <a:pPr>
                <a:lnSpc>
                  <a:spcPct val="107000"/>
                </a:lnSpc>
                <a:spcAft>
                  <a:spcPts val="800"/>
                </a:spcAft>
              </a:pPr>
              <a:r>
                <a:rPr lang="en-US" sz="3100" kern="100">
                  <a:solidFill>
                    <a:srgbClr val="000000"/>
                  </a:solidFill>
                  <a:effectLst/>
                  <a:latin typeface="微软雅黑" panose="020B0503020204020204" pitchFamily="34" charset="-122"/>
                  <a:ea typeface="Calibri" panose="020F0502020204030204" pitchFamily="34" charset="0"/>
                  <a:cs typeface="微软雅黑" panose="020B0503020204020204" pitchFamily="34" charset="-122"/>
                </a:rPr>
                <a:t>N</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13" name="Shape 4881">
              <a:extLst>
                <a:ext uri="{FF2B5EF4-FFF2-40B4-BE49-F238E27FC236}">
                  <a16:creationId xmlns:a16="http://schemas.microsoft.com/office/drawing/2014/main" id="{6C131014-7A5B-4FA5-B408-E5323E094483}"/>
                </a:ext>
              </a:extLst>
            </p:cNvPr>
            <p:cNvSpPr/>
            <p:nvPr/>
          </p:nvSpPr>
          <p:spPr>
            <a:xfrm>
              <a:off x="3635388" y="2092804"/>
              <a:ext cx="467040" cy="465053"/>
            </a:xfrm>
            <a:custGeom>
              <a:avLst/>
              <a:gdLst/>
              <a:ahLst/>
              <a:cxnLst/>
              <a:rect l="0" t="0" r="0" b="0"/>
              <a:pathLst>
                <a:path w="467040" h="465053">
                  <a:moveTo>
                    <a:pt x="233602" y="0"/>
                  </a:moveTo>
                  <a:cubicBezTo>
                    <a:pt x="362429" y="0"/>
                    <a:pt x="467040" y="104098"/>
                    <a:pt x="467040" y="232527"/>
                  </a:cubicBezTo>
                  <a:cubicBezTo>
                    <a:pt x="467040" y="360955"/>
                    <a:pt x="362429" y="465053"/>
                    <a:pt x="233602" y="465053"/>
                  </a:cubicBezTo>
                  <a:cubicBezTo>
                    <a:pt x="104610" y="465053"/>
                    <a:pt x="0" y="360955"/>
                    <a:pt x="0" y="232527"/>
                  </a:cubicBezTo>
                  <a:cubicBezTo>
                    <a:pt x="0" y="104098"/>
                    <a:pt x="104610" y="0"/>
                    <a:pt x="233602" y="0"/>
                  </a:cubicBezTo>
                  <a:close/>
                </a:path>
              </a:pathLst>
            </a:custGeom>
            <a:ln w="0" cap="rnd">
              <a:round/>
            </a:ln>
          </p:spPr>
          <p:style>
            <a:lnRef idx="0">
              <a:srgbClr val="000000">
                <a:alpha val="0"/>
              </a:srgbClr>
            </a:lnRef>
            <a:fillRef idx="1">
              <a:srgbClr val="E8EEF7"/>
            </a:fillRef>
            <a:effectRef idx="0">
              <a:scrgbClr r="0" g="0" b="0"/>
            </a:effectRef>
            <a:fontRef idx="none"/>
          </p:style>
          <p:txBody>
            <a:bodyPr/>
            <a:lstStyle/>
            <a:p>
              <a:endParaRPr lang="zh-CN" altLang="en-US"/>
            </a:p>
          </p:txBody>
        </p:sp>
        <p:sp>
          <p:nvSpPr>
            <p:cNvPr id="14" name="Shape 4882">
              <a:extLst>
                <a:ext uri="{FF2B5EF4-FFF2-40B4-BE49-F238E27FC236}">
                  <a16:creationId xmlns:a16="http://schemas.microsoft.com/office/drawing/2014/main" id="{2D9A759D-43B5-4F1D-8B7A-A805AC74611C}"/>
                </a:ext>
              </a:extLst>
            </p:cNvPr>
            <p:cNvSpPr/>
            <p:nvPr/>
          </p:nvSpPr>
          <p:spPr>
            <a:xfrm>
              <a:off x="3635388" y="2092804"/>
              <a:ext cx="467040" cy="465053"/>
            </a:xfrm>
            <a:custGeom>
              <a:avLst/>
              <a:gdLst/>
              <a:ahLst/>
              <a:cxnLst/>
              <a:rect l="0" t="0" r="0" b="0"/>
              <a:pathLst>
                <a:path w="467040" h="465053">
                  <a:moveTo>
                    <a:pt x="467040" y="232527"/>
                  </a:moveTo>
                  <a:cubicBezTo>
                    <a:pt x="467040" y="104098"/>
                    <a:pt x="362429" y="0"/>
                    <a:pt x="233602" y="0"/>
                  </a:cubicBezTo>
                  <a:cubicBezTo>
                    <a:pt x="104610" y="0"/>
                    <a:pt x="0" y="104098"/>
                    <a:pt x="0" y="232527"/>
                  </a:cubicBezTo>
                  <a:cubicBezTo>
                    <a:pt x="0" y="360955"/>
                    <a:pt x="104610" y="465053"/>
                    <a:pt x="233602" y="465053"/>
                  </a:cubicBezTo>
                  <a:cubicBezTo>
                    <a:pt x="362429" y="465053"/>
                    <a:pt x="467040" y="360955"/>
                    <a:pt x="467040" y="232527"/>
                  </a:cubicBezTo>
                  <a:close/>
                </a:path>
              </a:pathLst>
            </a:custGeom>
            <a:ln w="3938" cap="rnd">
              <a:round/>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15" name="Rectangle 4883">
              <a:extLst>
                <a:ext uri="{FF2B5EF4-FFF2-40B4-BE49-F238E27FC236}">
                  <a16:creationId xmlns:a16="http://schemas.microsoft.com/office/drawing/2014/main" id="{87EDB80E-EE28-455C-9BE9-D5EDF75A1332}"/>
                </a:ext>
              </a:extLst>
            </p:cNvPr>
            <p:cNvSpPr/>
            <p:nvPr/>
          </p:nvSpPr>
          <p:spPr>
            <a:xfrm>
              <a:off x="3770145" y="2105080"/>
              <a:ext cx="262923" cy="523684"/>
            </a:xfrm>
            <a:prstGeom prst="rect">
              <a:avLst/>
            </a:prstGeom>
            <a:ln>
              <a:noFill/>
            </a:ln>
          </p:spPr>
          <p:txBody>
            <a:bodyPr vert="horz" lIns="0" tIns="0" rIns="0" bIns="0" rtlCol="0">
              <a:noAutofit/>
            </a:bodyPr>
            <a:lstStyle/>
            <a:p>
              <a:pPr>
                <a:lnSpc>
                  <a:spcPct val="107000"/>
                </a:lnSpc>
                <a:spcAft>
                  <a:spcPts val="800"/>
                </a:spcAft>
              </a:pPr>
              <a:r>
                <a:rPr lang="en-US" sz="3100" kern="100">
                  <a:solidFill>
                    <a:srgbClr val="000000"/>
                  </a:solidFill>
                  <a:effectLst/>
                  <a:latin typeface="微软雅黑" panose="020B0503020204020204" pitchFamily="34" charset="-122"/>
                  <a:ea typeface="Calibri" panose="020F0502020204030204" pitchFamily="34" charset="0"/>
                  <a:cs typeface="微软雅黑" panose="020B0503020204020204" pitchFamily="34" charset="-122"/>
                </a:rPr>
                <a:t>L</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16" name="Shape 4884">
              <a:extLst>
                <a:ext uri="{FF2B5EF4-FFF2-40B4-BE49-F238E27FC236}">
                  <a16:creationId xmlns:a16="http://schemas.microsoft.com/office/drawing/2014/main" id="{74D1BB81-0340-4C42-9B82-B5EE5F0EEA37}"/>
                </a:ext>
              </a:extLst>
            </p:cNvPr>
            <p:cNvSpPr/>
            <p:nvPr/>
          </p:nvSpPr>
          <p:spPr>
            <a:xfrm>
              <a:off x="2934910" y="2092804"/>
              <a:ext cx="467040" cy="465053"/>
            </a:xfrm>
            <a:custGeom>
              <a:avLst/>
              <a:gdLst/>
              <a:ahLst/>
              <a:cxnLst/>
              <a:rect l="0" t="0" r="0" b="0"/>
              <a:pathLst>
                <a:path w="467040" h="465053">
                  <a:moveTo>
                    <a:pt x="233602" y="0"/>
                  </a:moveTo>
                  <a:cubicBezTo>
                    <a:pt x="362595" y="0"/>
                    <a:pt x="467040" y="104098"/>
                    <a:pt x="467040" y="232527"/>
                  </a:cubicBezTo>
                  <a:cubicBezTo>
                    <a:pt x="467040" y="360955"/>
                    <a:pt x="362595" y="465053"/>
                    <a:pt x="233602" y="465053"/>
                  </a:cubicBezTo>
                  <a:cubicBezTo>
                    <a:pt x="104611" y="465053"/>
                    <a:pt x="0" y="360955"/>
                    <a:pt x="0" y="232527"/>
                  </a:cubicBezTo>
                  <a:cubicBezTo>
                    <a:pt x="0" y="104098"/>
                    <a:pt x="104611" y="0"/>
                    <a:pt x="233602" y="0"/>
                  </a:cubicBezTo>
                  <a:close/>
                </a:path>
              </a:pathLst>
            </a:custGeom>
            <a:ln w="0" cap="rnd">
              <a:round/>
            </a:ln>
          </p:spPr>
          <p:style>
            <a:lnRef idx="0">
              <a:srgbClr val="000000">
                <a:alpha val="0"/>
              </a:srgbClr>
            </a:lnRef>
            <a:fillRef idx="1">
              <a:srgbClr val="E8EEF7"/>
            </a:fillRef>
            <a:effectRef idx="0">
              <a:scrgbClr r="0" g="0" b="0"/>
            </a:effectRef>
            <a:fontRef idx="none"/>
          </p:style>
          <p:txBody>
            <a:bodyPr/>
            <a:lstStyle/>
            <a:p>
              <a:endParaRPr lang="zh-CN" altLang="en-US"/>
            </a:p>
          </p:txBody>
        </p:sp>
        <p:sp>
          <p:nvSpPr>
            <p:cNvPr id="17" name="Shape 4885">
              <a:extLst>
                <a:ext uri="{FF2B5EF4-FFF2-40B4-BE49-F238E27FC236}">
                  <a16:creationId xmlns:a16="http://schemas.microsoft.com/office/drawing/2014/main" id="{F8E70C87-EE2C-4425-BD46-530862D31571}"/>
                </a:ext>
              </a:extLst>
            </p:cNvPr>
            <p:cNvSpPr/>
            <p:nvPr/>
          </p:nvSpPr>
          <p:spPr>
            <a:xfrm>
              <a:off x="2934910" y="2092804"/>
              <a:ext cx="467040" cy="465053"/>
            </a:xfrm>
            <a:custGeom>
              <a:avLst/>
              <a:gdLst/>
              <a:ahLst/>
              <a:cxnLst/>
              <a:rect l="0" t="0" r="0" b="0"/>
              <a:pathLst>
                <a:path w="467040" h="465053">
                  <a:moveTo>
                    <a:pt x="467040" y="232527"/>
                  </a:moveTo>
                  <a:cubicBezTo>
                    <a:pt x="467040" y="104098"/>
                    <a:pt x="362595" y="0"/>
                    <a:pt x="233602" y="0"/>
                  </a:cubicBezTo>
                  <a:cubicBezTo>
                    <a:pt x="104611" y="0"/>
                    <a:pt x="0" y="104098"/>
                    <a:pt x="0" y="232527"/>
                  </a:cubicBezTo>
                  <a:cubicBezTo>
                    <a:pt x="0" y="360955"/>
                    <a:pt x="104611" y="465053"/>
                    <a:pt x="233602" y="465053"/>
                  </a:cubicBezTo>
                  <a:cubicBezTo>
                    <a:pt x="362595" y="465053"/>
                    <a:pt x="467040" y="360955"/>
                    <a:pt x="467040" y="232527"/>
                  </a:cubicBezTo>
                  <a:close/>
                </a:path>
              </a:pathLst>
            </a:custGeom>
            <a:ln w="3938" cap="rnd">
              <a:round/>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18" name="Rectangle 4886">
              <a:extLst>
                <a:ext uri="{FF2B5EF4-FFF2-40B4-BE49-F238E27FC236}">
                  <a16:creationId xmlns:a16="http://schemas.microsoft.com/office/drawing/2014/main" id="{117A2D19-DD92-49AF-AC43-37C5FD79F483}"/>
                </a:ext>
              </a:extLst>
            </p:cNvPr>
            <p:cNvSpPr/>
            <p:nvPr/>
          </p:nvSpPr>
          <p:spPr>
            <a:xfrm>
              <a:off x="3069668" y="2105080"/>
              <a:ext cx="262923" cy="523684"/>
            </a:xfrm>
            <a:prstGeom prst="rect">
              <a:avLst/>
            </a:prstGeom>
            <a:ln>
              <a:noFill/>
            </a:ln>
          </p:spPr>
          <p:txBody>
            <a:bodyPr vert="horz" lIns="0" tIns="0" rIns="0" bIns="0" rtlCol="0">
              <a:noAutofit/>
            </a:bodyPr>
            <a:lstStyle/>
            <a:p>
              <a:pPr>
                <a:lnSpc>
                  <a:spcPct val="107000"/>
                </a:lnSpc>
                <a:spcAft>
                  <a:spcPts val="800"/>
                </a:spcAft>
              </a:pPr>
              <a:r>
                <a:rPr lang="en-US" sz="3100" kern="100">
                  <a:solidFill>
                    <a:srgbClr val="000000"/>
                  </a:solidFill>
                  <a:effectLst/>
                  <a:latin typeface="微软雅黑" panose="020B0503020204020204" pitchFamily="34" charset="-122"/>
                  <a:ea typeface="Calibri" panose="020F0502020204030204" pitchFamily="34" charset="0"/>
                  <a:cs typeface="微软雅黑" panose="020B0503020204020204" pitchFamily="34" charset="-122"/>
                </a:rPr>
                <a:t>K</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19" name="Shape 4887">
              <a:extLst>
                <a:ext uri="{FF2B5EF4-FFF2-40B4-BE49-F238E27FC236}">
                  <a16:creationId xmlns:a16="http://schemas.microsoft.com/office/drawing/2014/main" id="{C914A86F-9E15-4CC8-B7BE-BEDFB73D38A9}"/>
                </a:ext>
              </a:extLst>
            </p:cNvPr>
            <p:cNvSpPr/>
            <p:nvPr/>
          </p:nvSpPr>
          <p:spPr>
            <a:xfrm>
              <a:off x="2234433" y="2092804"/>
              <a:ext cx="467039" cy="465053"/>
            </a:xfrm>
            <a:custGeom>
              <a:avLst/>
              <a:gdLst/>
              <a:ahLst/>
              <a:cxnLst/>
              <a:rect l="0" t="0" r="0" b="0"/>
              <a:pathLst>
                <a:path w="467039" h="465053">
                  <a:moveTo>
                    <a:pt x="233602" y="0"/>
                  </a:moveTo>
                  <a:cubicBezTo>
                    <a:pt x="362594" y="0"/>
                    <a:pt x="467039" y="104098"/>
                    <a:pt x="467039" y="232527"/>
                  </a:cubicBezTo>
                  <a:cubicBezTo>
                    <a:pt x="467039" y="360955"/>
                    <a:pt x="362594" y="465053"/>
                    <a:pt x="233602" y="465053"/>
                  </a:cubicBezTo>
                  <a:cubicBezTo>
                    <a:pt x="104610" y="465053"/>
                    <a:pt x="0" y="360955"/>
                    <a:pt x="0" y="232527"/>
                  </a:cubicBezTo>
                  <a:cubicBezTo>
                    <a:pt x="0" y="104098"/>
                    <a:pt x="104610" y="0"/>
                    <a:pt x="233602" y="0"/>
                  </a:cubicBezTo>
                  <a:close/>
                </a:path>
              </a:pathLst>
            </a:custGeom>
            <a:ln w="0" cap="rnd">
              <a:round/>
            </a:ln>
          </p:spPr>
          <p:style>
            <a:lnRef idx="0">
              <a:srgbClr val="000000">
                <a:alpha val="0"/>
              </a:srgbClr>
            </a:lnRef>
            <a:fillRef idx="1">
              <a:srgbClr val="E8EEF7"/>
            </a:fillRef>
            <a:effectRef idx="0">
              <a:scrgbClr r="0" g="0" b="0"/>
            </a:effectRef>
            <a:fontRef idx="none"/>
          </p:style>
          <p:txBody>
            <a:bodyPr/>
            <a:lstStyle/>
            <a:p>
              <a:endParaRPr lang="zh-CN" altLang="en-US"/>
            </a:p>
          </p:txBody>
        </p:sp>
        <p:sp>
          <p:nvSpPr>
            <p:cNvPr id="20" name="Shape 4888">
              <a:extLst>
                <a:ext uri="{FF2B5EF4-FFF2-40B4-BE49-F238E27FC236}">
                  <a16:creationId xmlns:a16="http://schemas.microsoft.com/office/drawing/2014/main" id="{5B5CB748-E361-44B9-B36E-79BBFA99D83C}"/>
                </a:ext>
              </a:extLst>
            </p:cNvPr>
            <p:cNvSpPr/>
            <p:nvPr/>
          </p:nvSpPr>
          <p:spPr>
            <a:xfrm>
              <a:off x="2234433" y="2092804"/>
              <a:ext cx="467039" cy="465053"/>
            </a:xfrm>
            <a:custGeom>
              <a:avLst/>
              <a:gdLst/>
              <a:ahLst/>
              <a:cxnLst/>
              <a:rect l="0" t="0" r="0" b="0"/>
              <a:pathLst>
                <a:path w="467039" h="465053">
                  <a:moveTo>
                    <a:pt x="467039" y="232527"/>
                  </a:moveTo>
                  <a:cubicBezTo>
                    <a:pt x="467039" y="104098"/>
                    <a:pt x="362594" y="0"/>
                    <a:pt x="233602" y="0"/>
                  </a:cubicBezTo>
                  <a:cubicBezTo>
                    <a:pt x="104610" y="0"/>
                    <a:pt x="0" y="104098"/>
                    <a:pt x="0" y="232527"/>
                  </a:cubicBezTo>
                  <a:cubicBezTo>
                    <a:pt x="0" y="360955"/>
                    <a:pt x="104610" y="465053"/>
                    <a:pt x="233602" y="465053"/>
                  </a:cubicBezTo>
                  <a:cubicBezTo>
                    <a:pt x="362594" y="465053"/>
                    <a:pt x="467039" y="360955"/>
                    <a:pt x="467039" y="232527"/>
                  </a:cubicBezTo>
                  <a:close/>
                </a:path>
              </a:pathLst>
            </a:custGeom>
            <a:ln w="3938" cap="rnd">
              <a:round/>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21" name="Rectangle 4889">
              <a:extLst>
                <a:ext uri="{FF2B5EF4-FFF2-40B4-BE49-F238E27FC236}">
                  <a16:creationId xmlns:a16="http://schemas.microsoft.com/office/drawing/2014/main" id="{2FE495BF-F765-4240-9CBC-7A6DC72C602B}"/>
                </a:ext>
              </a:extLst>
            </p:cNvPr>
            <p:cNvSpPr/>
            <p:nvPr/>
          </p:nvSpPr>
          <p:spPr>
            <a:xfrm>
              <a:off x="2369191" y="2105080"/>
              <a:ext cx="262923" cy="523684"/>
            </a:xfrm>
            <a:prstGeom prst="rect">
              <a:avLst/>
            </a:prstGeom>
            <a:ln>
              <a:noFill/>
            </a:ln>
          </p:spPr>
          <p:txBody>
            <a:bodyPr vert="horz" lIns="0" tIns="0" rIns="0" bIns="0" rtlCol="0">
              <a:noAutofit/>
            </a:bodyPr>
            <a:lstStyle/>
            <a:p>
              <a:pPr>
                <a:lnSpc>
                  <a:spcPct val="107000"/>
                </a:lnSpc>
                <a:spcAft>
                  <a:spcPts val="800"/>
                </a:spcAft>
              </a:pPr>
              <a:r>
                <a:rPr lang="en-US" sz="3100" kern="100">
                  <a:solidFill>
                    <a:srgbClr val="000000"/>
                  </a:solidFill>
                  <a:effectLst/>
                  <a:latin typeface="微软雅黑" panose="020B0503020204020204" pitchFamily="34" charset="-122"/>
                  <a:ea typeface="Calibri" panose="020F0502020204030204" pitchFamily="34" charset="0"/>
                  <a:cs typeface="微软雅黑" panose="020B0503020204020204" pitchFamily="34" charset="-122"/>
                </a:rPr>
                <a:t>J</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22" name="Shape 4890">
              <a:extLst>
                <a:ext uri="{FF2B5EF4-FFF2-40B4-BE49-F238E27FC236}">
                  <a16:creationId xmlns:a16="http://schemas.microsoft.com/office/drawing/2014/main" id="{06DC91F5-A155-403E-807D-6C46DF334DDE}"/>
                </a:ext>
              </a:extLst>
            </p:cNvPr>
            <p:cNvSpPr/>
            <p:nvPr/>
          </p:nvSpPr>
          <p:spPr>
            <a:xfrm>
              <a:off x="1533956" y="2092804"/>
              <a:ext cx="467040" cy="465053"/>
            </a:xfrm>
            <a:custGeom>
              <a:avLst/>
              <a:gdLst/>
              <a:ahLst/>
              <a:cxnLst/>
              <a:rect l="0" t="0" r="0" b="0"/>
              <a:pathLst>
                <a:path w="467040" h="465053">
                  <a:moveTo>
                    <a:pt x="233602" y="0"/>
                  </a:moveTo>
                  <a:cubicBezTo>
                    <a:pt x="362594" y="0"/>
                    <a:pt x="467040" y="104098"/>
                    <a:pt x="467040" y="232527"/>
                  </a:cubicBezTo>
                  <a:cubicBezTo>
                    <a:pt x="467040" y="360955"/>
                    <a:pt x="362594" y="465053"/>
                    <a:pt x="233602" y="465053"/>
                  </a:cubicBezTo>
                  <a:cubicBezTo>
                    <a:pt x="104610" y="465053"/>
                    <a:pt x="0" y="360955"/>
                    <a:pt x="0" y="232527"/>
                  </a:cubicBezTo>
                  <a:cubicBezTo>
                    <a:pt x="0" y="104098"/>
                    <a:pt x="104610" y="0"/>
                    <a:pt x="233602" y="0"/>
                  </a:cubicBezTo>
                  <a:close/>
                </a:path>
              </a:pathLst>
            </a:custGeom>
            <a:ln w="0" cap="rnd">
              <a:round/>
            </a:ln>
          </p:spPr>
          <p:style>
            <a:lnRef idx="0">
              <a:srgbClr val="000000">
                <a:alpha val="0"/>
              </a:srgbClr>
            </a:lnRef>
            <a:fillRef idx="1">
              <a:srgbClr val="E8EEF7"/>
            </a:fillRef>
            <a:effectRef idx="0">
              <a:scrgbClr r="0" g="0" b="0"/>
            </a:effectRef>
            <a:fontRef idx="none"/>
          </p:style>
          <p:txBody>
            <a:bodyPr/>
            <a:lstStyle/>
            <a:p>
              <a:endParaRPr lang="zh-CN" altLang="en-US"/>
            </a:p>
          </p:txBody>
        </p:sp>
        <p:sp>
          <p:nvSpPr>
            <p:cNvPr id="23" name="Shape 4891">
              <a:extLst>
                <a:ext uri="{FF2B5EF4-FFF2-40B4-BE49-F238E27FC236}">
                  <a16:creationId xmlns:a16="http://schemas.microsoft.com/office/drawing/2014/main" id="{BD6345CB-2951-48F4-8F07-C8C4B3E6473C}"/>
                </a:ext>
              </a:extLst>
            </p:cNvPr>
            <p:cNvSpPr/>
            <p:nvPr/>
          </p:nvSpPr>
          <p:spPr>
            <a:xfrm>
              <a:off x="1533956" y="2092804"/>
              <a:ext cx="467040" cy="465053"/>
            </a:xfrm>
            <a:custGeom>
              <a:avLst/>
              <a:gdLst/>
              <a:ahLst/>
              <a:cxnLst/>
              <a:rect l="0" t="0" r="0" b="0"/>
              <a:pathLst>
                <a:path w="467040" h="465053">
                  <a:moveTo>
                    <a:pt x="467040" y="232527"/>
                  </a:moveTo>
                  <a:cubicBezTo>
                    <a:pt x="467040" y="104098"/>
                    <a:pt x="362594" y="0"/>
                    <a:pt x="233602" y="0"/>
                  </a:cubicBezTo>
                  <a:cubicBezTo>
                    <a:pt x="104610" y="0"/>
                    <a:pt x="0" y="104098"/>
                    <a:pt x="0" y="232527"/>
                  </a:cubicBezTo>
                  <a:cubicBezTo>
                    <a:pt x="0" y="360955"/>
                    <a:pt x="104610" y="465053"/>
                    <a:pt x="233602" y="465053"/>
                  </a:cubicBezTo>
                  <a:cubicBezTo>
                    <a:pt x="362594" y="465053"/>
                    <a:pt x="467040" y="360955"/>
                    <a:pt x="467040" y="232527"/>
                  </a:cubicBezTo>
                  <a:close/>
                </a:path>
              </a:pathLst>
            </a:custGeom>
            <a:ln w="3938" cap="rnd">
              <a:round/>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24" name="Rectangle 4892">
              <a:extLst>
                <a:ext uri="{FF2B5EF4-FFF2-40B4-BE49-F238E27FC236}">
                  <a16:creationId xmlns:a16="http://schemas.microsoft.com/office/drawing/2014/main" id="{6FADDBB2-52CD-4FD7-8274-79671C8EA21B}"/>
                </a:ext>
              </a:extLst>
            </p:cNvPr>
            <p:cNvSpPr/>
            <p:nvPr/>
          </p:nvSpPr>
          <p:spPr>
            <a:xfrm>
              <a:off x="1668714" y="2105080"/>
              <a:ext cx="262923" cy="523684"/>
            </a:xfrm>
            <a:prstGeom prst="rect">
              <a:avLst/>
            </a:prstGeom>
            <a:ln>
              <a:noFill/>
            </a:ln>
          </p:spPr>
          <p:txBody>
            <a:bodyPr vert="horz" lIns="0" tIns="0" rIns="0" bIns="0" rtlCol="0">
              <a:noAutofit/>
            </a:bodyPr>
            <a:lstStyle/>
            <a:p>
              <a:pPr>
                <a:lnSpc>
                  <a:spcPct val="107000"/>
                </a:lnSpc>
                <a:spcAft>
                  <a:spcPts val="800"/>
                </a:spcAft>
              </a:pPr>
              <a:r>
                <a:rPr lang="en-US" sz="3100" kern="100">
                  <a:solidFill>
                    <a:srgbClr val="000000"/>
                  </a:solidFill>
                  <a:effectLst/>
                  <a:latin typeface="微软雅黑" panose="020B0503020204020204" pitchFamily="34" charset="-122"/>
                  <a:ea typeface="Calibri" panose="020F0502020204030204" pitchFamily="34" charset="0"/>
                  <a:cs typeface="微软雅黑" panose="020B0503020204020204" pitchFamily="34" charset="-122"/>
                </a:rPr>
                <a:t>I</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25" name="Shape 4893">
              <a:extLst>
                <a:ext uri="{FF2B5EF4-FFF2-40B4-BE49-F238E27FC236}">
                  <a16:creationId xmlns:a16="http://schemas.microsoft.com/office/drawing/2014/main" id="{F6A3CF91-716A-419B-ADB3-4F3FBA46A8C6}"/>
                </a:ext>
              </a:extLst>
            </p:cNvPr>
            <p:cNvSpPr/>
            <p:nvPr/>
          </p:nvSpPr>
          <p:spPr>
            <a:xfrm>
              <a:off x="4335864" y="2092804"/>
              <a:ext cx="467040" cy="465053"/>
            </a:xfrm>
            <a:custGeom>
              <a:avLst/>
              <a:gdLst/>
              <a:ahLst/>
              <a:cxnLst/>
              <a:rect l="0" t="0" r="0" b="0"/>
              <a:pathLst>
                <a:path w="467040" h="465053">
                  <a:moveTo>
                    <a:pt x="233603" y="0"/>
                  </a:moveTo>
                  <a:cubicBezTo>
                    <a:pt x="362429" y="0"/>
                    <a:pt x="467040" y="104098"/>
                    <a:pt x="467040" y="232527"/>
                  </a:cubicBezTo>
                  <a:cubicBezTo>
                    <a:pt x="467040" y="360955"/>
                    <a:pt x="362429" y="465053"/>
                    <a:pt x="233603" y="465053"/>
                  </a:cubicBezTo>
                  <a:cubicBezTo>
                    <a:pt x="104611" y="465053"/>
                    <a:pt x="0" y="360955"/>
                    <a:pt x="0" y="232527"/>
                  </a:cubicBezTo>
                  <a:cubicBezTo>
                    <a:pt x="0" y="104098"/>
                    <a:pt x="104611" y="0"/>
                    <a:pt x="233603" y="0"/>
                  </a:cubicBezTo>
                  <a:close/>
                </a:path>
              </a:pathLst>
            </a:custGeom>
            <a:ln w="0" cap="rnd">
              <a:round/>
            </a:ln>
          </p:spPr>
          <p:style>
            <a:lnRef idx="0">
              <a:srgbClr val="000000">
                <a:alpha val="0"/>
              </a:srgbClr>
            </a:lnRef>
            <a:fillRef idx="1">
              <a:srgbClr val="E8EEF7"/>
            </a:fillRef>
            <a:effectRef idx="0">
              <a:scrgbClr r="0" g="0" b="0"/>
            </a:effectRef>
            <a:fontRef idx="none"/>
          </p:style>
          <p:txBody>
            <a:bodyPr/>
            <a:lstStyle/>
            <a:p>
              <a:endParaRPr lang="zh-CN" altLang="en-US"/>
            </a:p>
          </p:txBody>
        </p:sp>
        <p:sp>
          <p:nvSpPr>
            <p:cNvPr id="26" name="Shape 4894">
              <a:extLst>
                <a:ext uri="{FF2B5EF4-FFF2-40B4-BE49-F238E27FC236}">
                  <a16:creationId xmlns:a16="http://schemas.microsoft.com/office/drawing/2014/main" id="{A59AC6D2-7D43-477C-B79C-306E29CFD92A}"/>
                </a:ext>
              </a:extLst>
            </p:cNvPr>
            <p:cNvSpPr/>
            <p:nvPr/>
          </p:nvSpPr>
          <p:spPr>
            <a:xfrm>
              <a:off x="4335864" y="2092804"/>
              <a:ext cx="467040" cy="465053"/>
            </a:xfrm>
            <a:custGeom>
              <a:avLst/>
              <a:gdLst/>
              <a:ahLst/>
              <a:cxnLst/>
              <a:rect l="0" t="0" r="0" b="0"/>
              <a:pathLst>
                <a:path w="467040" h="465053">
                  <a:moveTo>
                    <a:pt x="467040" y="232527"/>
                  </a:moveTo>
                  <a:cubicBezTo>
                    <a:pt x="467040" y="104098"/>
                    <a:pt x="362429" y="0"/>
                    <a:pt x="233603" y="0"/>
                  </a:cubicBezTo>
                  <a:cubicBezTo>
                    <a:pt x="104611" y="0"/>
                    <a:pt x="0" y="104098"/>
                    <a:pt x="0" y="232527"/>
                  </a:cubicBezTo>
                  <a:cubicBezTo>
                    <a:pt x="0" y="360955"/>
                    <a:pt x="104611" y="465053"/>
                    <a:pt x="233603" y="465053"/>
                  </a:cubicBezTo>
                  <a:cubicBezTo>
                    <a:pt x="362429" y="465053"/>
                    <a:pt x="467040" y="360955"/>
                    <a:pt x="467040" y="232527"/>
                  </a:cubicBezTo>
                  <a:close/>
                </a:path>
              </a:pathLst>
            </a:custGeom>
            <a:ln w="3938" cap="rnd">
              <a:round/>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27" name="Rectangle 4895">
              <a:extLst>
                <a:ext uri="{FF2B5EF4-FFF2-40B4-BE49-F238E27FC236}">
                  <a16:creationId xmlns:a16="http://schemas.microsoft.com/office/drawing/2014/main" id="{0DFB7ED4-4593-4076-BD12-4454CA2CB386}"/>
                </a:ext>
              </a:extLst>
            </p:cNvPr>
            <p:cNvSpPr/>
            <p:nvPr/>
          </p:nvSpPr>
          <p:spPr>
            <a:xfrm>
              <a:off x="4470623" y="2105080"/>
              <a:ext cx="262923" cy="523684"/>
            </a:xfrm>
            <a:prstGeom prst="rect">
              <a:avLst/>
            </a:prstGeom>
            <a:ln>
              <a:noFill/>
            </a:ln>
          </p:spPr>
          <p:txBody>
            <a:bodyPr vert="horz" lIns="0" tIns="0" rIns="0" bIns="0" rtlCol="0">
              <a:noAutofit/>
            </a:bodyPr>
            <a:lstStyle/>
            <a:p>
              <a:pPr>
                <a:lnSpc>
                  <a:spcPct val="107000"/>
                </a:lnSpc>
                <a:spcAft>
                  <a:spcPts val="800"/>
                </a:spcAft>
              </a:pPr>
              <a:r>
                <a:rPr lang="en-US" sz="3100" kern="100">
                  <a:solidFill>
                    <a:srgbClr val="000000"/>
                  </a:solidFill>
                  <a:effectLst/>
                  <a:latin typeface="微软雅黑" panose="020B0503020204020204" pitchFamily="34" charset="-122"/>
                  <a:ea typeface="Calibri" panose="020F0502020204030204" pitchFamily="34" charset="0"/>
                  <a:cs typeface="微软雅黑" panose="020B0503020204020204" pitchFamily="34" charset="-122"/>
                </a:rPr>
                <a:t>M</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28" name="Shape 4896">
              <a:extLst>
                <a:ext uri="{FF2B5EF4-FFF2-40B4-BE49-F238E27FC236}">
                  <a16:creationId xmlns:a16="http://schemas.microsoft.com/office/drawing/2014/main" id="{94A492DE-6344-4940-A4A6-B8C44887CE38}"/>
                </a:ext>
              </a:extLst>
            </p:cNvPr>
            <p:cNvSpPr/>
            <p:nvPr/>
          </p:nvSpPr>
          <p:spPr>
            <a:xfrm>
              <a:off x="5736819" y="2092804"/>
              <a:ext cx="467040" cy="465053"/>
            </a:xfrm>
            <a:custGeom>
              <a:avLst/>
              <a:gdLst/>
              <a:ahLst/>
              <a:cxnLst/>
              <a:rect l="0" t="0" r="0" b="0"/>
              <a:pathLst>
                <a:path w="467040" h="465053">
                  <a:moveTo>
                    <a:pt x="233601" y="0"/>
                  </a:moveTo>
                  <a:cubicBezTo>
                    <a:pt x="362429" y="0"/>
                    <a:pt x="467040" y="104098"/>
                    <a:pt x="467040" y="232527"/>
                  </a:cubicBezTo>
                  <a:cubicBezTo>
                    <a:pt x="467040" y="360955"/>
                    <a:pt x="362429" y="465053"/>
                    <a:pt x="233601" y="465053"/>
                  </a:cubicBezTo>
                  <a:cubicBezTo>
                    <a:pt x="104610" y="465053"/>
                    <a:pt x="0" y="360955"/>
                    <a:pt x="0" y="232527"/>
                  </a:cubicBezTo>
                  <a:cubicBezTo>
                    <a:pt x="0" y="104098"/>
                    <a:pt x="104610" y="0"/>
                    <a:pt x="233601" y="0"/>
                  </a:cubicBezTo>
                  <a:close/>
                </a:path>
              </a:pathLst>
            </a:custGeom>
            <a:ln w="0" cap="rnd">
              <a:round/>
            </a:ln>
          </p:spPr>
          <p:style>
            <a:lnRef idx="0">
              <a:srgbClr val="000000">
                <a:alpha val="0"/>
              </a:srgbClr>
            </a:lnRef>
            <a:fillRef idx="1">
              <a:srgbClr val="E8EEF7"/>
            </a:fillRef>
            <a:effectRef idx="0">
              <a:scrgbClr r="0" g="0" b="0"/>
            </a:effectRef>
            <a:fontRef idx="none"/>
          </p:style>
          <p:txBody>
            <a:bodyPr/>
            <a:lstStyle/>
            <a:p>
              <a:endParaRPr lang="zh-CN" altLang="en-US"/>
            </a:p>
          </p:txBody>
        </p:sp>
        <p:sp>
          <p:nvSpPr>
            <p:cNvPr id="29" name="Shape 4897">
              <a:extLst>
                <a:ext uri="{FF2B5EF4-FFF2-40B4-BE49-F238E27FC236}">
                  <a16:creationId xmlns:a16="http://schemas.microsoft.com/office/drawing/2014/main" id="{B282130B-043A-4D80-8A69-D2B33D60049E}"/>
                </a:ext>
              </a:extLst>
            </p:cNvPr>
            <p:cNvSpPr/>
            <p:nvPr/>
          </p:nvSpPr>
          <p:spPr>
            <a:xfrm>
              <a:off x="5736819" y="2092804"/>
              <a:ext cx="467040" cy="465053"/>
            </a:xfrm>
            <a:custGeom>
              <a:avLst/>
              <a:gdLst/>
              <a:ahLst/>
              <a:cxnLst/>
              <a:rect l="0" t="0" r="0" b="0"/>
              <a:pathLst>
                <a:path w="467040" h="465053">
                  <a:moveTo>
                    <a:pt x="467040" y="232527"/>
                  </a:moveTo>
                  <a:cubicBezTo>
                    <a:pt x="467040" y="104098"/>
                    <a:pt x="362429" y="0"/>
                    <a:pt x="233601" y="0"/>
                  </a:cubicBezTo>
                  <a:cubicBezTo>
                    <a:pt x="104610" y="0"/>
                    <a:pt x="0" y="104098"/>
                    <a:pt x="0" y="232527"/>
                  </a:cubicBezTo>
                  <a:cubicBezTo>
                    <a:pt x="0" y="360955"/>
                    <a:pt x="104610" y="465053"/>
                    <a:pt x="233601" y="465053"/>
                  </a:cubicBezTo>
                  <a:cubicBezTo>
                    <a:pt x="362429" y="465053"/>
                    <a:pt x="467040" y="360955"/>
                    <a:pt x="467040" y="232527"/>
                  </a:cubicBezTo>
                  <a:close/>
                </a:path>
              </a:pathLst>
            </a:custGeom>
            <a:ln w="3938" cap="rnd">
              <a:round/>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30" name="Rectangle 4898">
              <a:extLst>
                <a:ext uri="{FF2B5EF4-FFF2-40B4-BE49-F238E27FC236}">
                  <a16:creationId xmlns:a16="http://schemas.microsoft.com/office/drawing/2014/main" id="{BB665546-3CB7-4370-9851-EE1F226ED236}"/>
                </a:ext>
              </a:extLst>
            </p:cNvPr>
            <p:cNvSpPr/>
            <p:nvPr/>
          </p:nvSpPr>
          <p:spPr>
            <a:xfrm>
              <a:off x="5871577" y="2105080"/>
              <a:ext cx="262923" cy="523684"/>
            </a:xfrm>
            <a:prstGeom prst="rect">
              <a:avLst/>
            </a:prstGeom>
            <a:ln>
              <a:noFill/>
            </a:ln>
          </p:spPr>
          <p:txBody>
            <a:bodyPr vert="horz" lIns="0" tIns="0" rIns="0" bIns="0" rtlCol="0">
              <a:noAutofit/>
            </a:bodyPr>
            <a:lstStyle/>
            <a:p>
              <a:pPr>
                <a:lnSpc>
                  <a:spcPct val="107000"/>
                </a:lnSpc>
                <a:spcAft>
                  <a:spcPts val="800"/>
                </a:spcAft>
              </a:pPr>
              <a:r>
                <a:rPr lang="en-US" sz="3100" kern="100">
                  <a:solidFill>
                    <a:srgbClr val="000000"/>
                  </a:solidFill>
                  <a:effectLst/>
                  <a:latin typeface="微软雅黑" panose="020B0503020204020204" pitchFamily="34" charset="-122"/>
                  <a:ea typeface="Calibri" panose="020F0502020204030204" pitchFamily="34" charset="0"/>
                  <a:cs typeface="微软雅黑" panose="020B0503020204020204" pitchFamily="34" charset="-122"/>
                </a:rPr>
                <a:t>O</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31" name="Shape 4899">
              <a:extLst>
                <a:ext uri="{FF2B5EF4-FFF2-40B4-BE49-F238E27FC236}">
                  <a16:creationId xmlns:a16="http://schemas.microsoft.com/office/drawing/2014/main" id="{B5550102-DB1D-406A-8B41-8251DBDB58EF}"/>
                </a:ext>
              </a:extLst>
            </p:cNvPr>
            <p:cNvSpPr/>
            <p:nvPr/>
          </p:nvSpPr>
          <p:spPr>
            <a:xfrm>
              <a:off x="5409974" y="1395192"/>
              <a:ext cx="467040" cy="465086"/>
            </a:xfrm>
            <a:custGeom>
              <a:avLst/>
              <a:gdLst/>
              <a:ahLst/>
              <a:cxnLst/>
              <a:rect l="0" t="0" r="0" b="0"/>
              <a:pathLst>
                <a:path w="467040" h="465086">
                  <a:moveTo>
                    <a:pt x="233437" y="0"/>
                  </a:moveTo>
                  <a:cubicBezTo>
                    <a:pt x="362429" y="0"/>
                    <a:pt x="467040" y="104131"/>
                    <a:pt x="467040" y="232543"/>
                  </a:cubicBezTo>
                  <a:cubicBezTo>
                    <a:pt x="467040" y="360972"/>
                    <a:pt x="362429" y="465086"/>
                    <a:pt x="233437" y="465086"/>
                  </a:cubicBezTo>
                  <a:cubicBezTo>
                    <a:pt x="104610" y="465086"/>
                    <a:pt x="0" y="360972"/>
                    <a:pt x="0" y="232543"/>
                  </a:cubicBezTo>
                  <a:cubicBezTo>
                    <a:pt x="0" y="104131"/>
                    <a:pt x="104610" y="0"/>
                    <a:pt x="233437" y="0"/>
                  </a:cubicBezTo>
                  <a:close/>
                </a:path>
              </a:pathLst>
            </a:custGeom>
            <a:ln w="0" cap="rnd">
              <a:round/>
            </a:ln>
          </p:spPr>
          <p:style>
            <a:lnRef idx="0">
              <a:srgbClr val="000000">
                <a:alpha val="0"/>
              </a:srgbClr>
            </a:lnRef>
            <a:fillRef idx="1">
              <a:srgbClr val="E8EEF7"/>
            </a:fillRef>
            <a:effectRef idx="0">
              <a:scrgbClr r="0" g="0" b="0"/>
            </a:effectRef>
            <a:fontRef idx="none"/>
          </p:style>
          <p:txBody>
            <a:bodyPr/>
            <a:lstStyle/>
            <a:p>
              <a:endParaRPr lang="zh-CN" altLang="en-US"/>
            </a:p>
          </p:txBody>
        </p:sp>
        <p:sp>
          <p:nvSpPr>
            <p:cNvPr id="32" name="Shape 4900">
              <a:extLst>
                <a:ext uri="{FF2B5EF4-FFF2-40B4-BE49-F238E27FC236}">
                  <a16:creationId xmlns:a16="http://schemas.microsoft.com/office/drawing/2014/main" id="{C47D05D1-177A-4E61-80C3-480A3CF8906E}"/>
                </a:ext>
              </a:extLst>
            </p:cNvPr>
            <p:cNvSpPr/>
            <p:nvPr/>
          </p:nvSpPr>
          <p:spPr>
            <a:xfrm>
              <a:off x="5409974" y="1395192"/>
              <a:ext cx="467040" cy="465086"/>
            </a:xfrm>
            <a:custGeom>
              <a:avLst/>
              <a:gdLst/>
              <a:ahLst/>
              <a:cxnLst/>
              <a:rect l="0" t="0" r="0" b="0"/>
              <a:pathLst>
                <a:path w="467040" h="465086">
                  <a:moveTo>
                    <a:pt x="467040" y="232543"/>
                  </a:moveTo>
                  <a:cubicBezTo>
                    <a:pt x="467040" y="104131"/>
                    <a:pt x="362429" y="0"/>
                    <a:pt x="233437" y="0"/>
                  </a:cubicBezTo>
                  <a:cubicBezTo>
                    <a:pt x="104610" y="0"/>
                    <a:pt x="0" y="104131"/>
                    <a:pt x="0" y="232543"/>
                  </a:cubicBezTo>
                  <a:cubicBezTo>
                    <a:pt x="0" y="360972"/>
                    <a:pt x="104610" y="465086"/>
                    <a:pt x="233437" y="465086"/>
                  </a:cubicBezTo>
                  <a:cubicBezTo>
                    <a:pt x="362429" y="465086"/>
                    <a:pt x="467040" y="360972"/>
                    <a:pt x="467040" y="232543"/>
                  </a:cubicBezTo>
                  <a:close/>
                </a:path>
              </a:pathLst>
            </a:custGeom>
            <a:ln w="3938" cap="rnd">
              <a:round/>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33" name="Rectangle 4901">
              <a:extLst>
                <a:ext uri="{FF2B5EF4-FFF2-40B4-BE49-F238E27FC236}">
                  <a16:creationId xmlns:a16="http://schemas.microsoft.com/office/drawing/2014/main" id="{6042DFCD-F8A4-4E00-9189-B56E95DADFF5}"/>
                </a:ext>
              </a:extLst>
            </p:cNvPr>
            <p:cNvSpPr/>
            <p:nvPr/>
          </p:nvSpPr>
          <p:spPr>
            <a:xfrm>
              <a:off x="5544567" y="1407483"/>
              <a:ext cx="262923" cy="523684"/>
            </a:xfrm>
            <a:prstGeom prst="rect">
              <a:avLst/>
            </a:prstGeom>
            <a:ln>
              <a:noFill/>
            </a:ln>
          </p:spPr>
          <p:txBody>
            <a:bodyPr vert="horz" lIns="0" tIns="0" rIns="0" bIns="0" rtlCol="0">
              <a:noAutofit/>
            </a:bodyPr>
            <a:lstStyle/>
            <a:p>
              <a:pPr>
                <a:lnSpc>
                  <a:spcPct val="107000"/>
                </a:lnSpc>
                <a:spcAft>
                  <a:spcPts val="800"/>
                </a:spcAft>
              </a:pPr>
              <a:r>
                <a:rPr lang="en-US" sz="3100" kern="100">
                  <a:solidFill>
                    <a:srgbClr val="000000"/>
                  </a:solidFill>
                  <a:effectLst/>
                  <a:latin typeface="微软雅黑" panose="020B0503020204020204" pitchFamily="34" charset="-122"/>
                  <a:ea typeface="Calibri" panose="020F0502020204030204" pitchFamily="34" charset="0"/>
                  <a:cs typeface="微软雅黑" panose="020B0503020204020204" pitchFamily="34" charset="-122"/>
                </a:rPr>
                <a:t>G</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34" name="Shape 4902">
              <a:extLst>
                <a:ext uri="{FF2B5EF4-FFF2-40B4-BE49-F238E27FC236}">
                  <a16:creationId xmlns:a16="http://schemas.microsoft.com/office/drawing/2014/main" id="{35DF6D37-58C9-4981-8156-208F6B8A4A0B}"/>
                </a:ext>
              </a:extLst>
            </p:cNvPr>
            <p:cNvSpPr/>
            <p:nvPr/>
          </p:nvSpPr>
          <p:spPr>
            <a:xfrm>
              <a:off x="3915611" y="1395192"/>
              <a:ext cx="467040" cy="465086"/>
            </a:xfrm>
            <a:custGeom>
              <a:avLst/>
              <a:gdLst/>
              <a:ahLst/>
              <a:cxnLst/>
              <a:rect l="0" t="0" r="0" b="0"/>
              <a:pathLst>
                <a:path w="467040" h="465086">
                  <a:moveTo>
                    <a:pt x="233602" y="0"/>
                  </a:moveTo>
                  <a:cubicBezTo>
                    <a:pt x="362429" y="0"/>
                    <a:pt x="467040" y="104131"/>
                    <a:pt x="467040" y="232543"/>
                  </a:cubicBezTo>
                  <a:cubicBezTo>
                    <a:pt x="467040" y="360972"/>
                    <a:pt x="362429" y="465086"/>
                    <a:pt x="233602" y="465086"/>
                  </a:cubicBezTo>
                  <a:cubicBezTo>
                    <a:pt x="104610" y="465086"/>
                    <a:pt x="0" y="360972"/>
                    <a:pt x="0" y="232543"/>
                  </a:cubicBezTo>
                  <a:cubicBezTo>
                    <a:pt x="0" y="104131"/>
                    <a:pt x="104610" y="0"/>
                    <a:pt x="233602" y="0"/>
                  </a:cubicBezTo>
                  <a:close/>
                </a:path>
              </a:pathLst>
            </a:custGeom>
            <a:ln w="0" cap="rnd">
              <a:round/>
            </a:ln>
          </p:spPr>
          <p:style>
            <a:lnRef idx="0">
              <a:srgbClr val="000000">
                <a:alpha val="0"/>
              </a:srgbClr>
            </a:lnRef>
            <a:fillRef idx="1">
              <a:srgbClr val="E8EEF7"/>
            </a:fillRef>
            <a:effectRef idx="0">
              <a:scrgbClr r="0" g="0" b="0"/>
            </a:effectRef>
            <a:fontRef idx="none"/>
          </p:style>
          <p:txBody>
            <a:bodyPr/>
            <a:lstStyle/>
            <a:p>
              <a:endParaRPr lang="zh-CN" altLang="en-US"/>
            </a:p>
          </p:txBody>
        </p:sp>
        <p:sp>
          <p:nvSpPr>
            <p:cNvPr id="35" name="Shape 4903">
              <a:extLst>
                <a:ext uri="{FF2B5EF4-FFF2-40B4-BE49-F238E27FC236}">
                  <a16:creationId xmlns:a16="http://schemas.microsoft.com/office/drawing/2014/main" id="{982E9141-7F97-4F14-A344-8ABA37D2EEA4}"/>
                </a:ext>
              </a:extLst>
            </p:cNvPr>
            <p:cNvSpPr/>
            <p:nvPr/>
          </p:nvSpPr>
          <p:spPr>
            <a:xfrm>
              <a:off x="3915611" y="1395192"/>
              <a:ext cx="467040" cy="465086"/>
            </a:xfrm>
            <a:custGeom>
              <a:avLst/>
              <a:gdLst/>
              <a:ahLst/>
              <a:cxnLst/>
              <a:rect l="0" t="0" r="0" b="0"/>
              <a:pathLst>
                <a:path w="467040" h="465086">
                  <a:moveTo>
                    <a:pt x="467040" y="232543"/>
                  </a:moveTo>
                  <a:cubicBezTo>
                    <a:pt x="467040" y="104131"/>
                    <a:pt x="362429" y="0"/>
                    <a:pt x="233602" y="0"/>
                  </a:cubicBezTo>
                  <a:cubicBezTo>
                    <a:pt x="104610" y="0"/>
                    <a:pt x="0" y="104131"/>
                    <a:pt x="0" y="232543"/>
                  </a:cubicBezTo>
                  <a:cubicBezTo>
                    <a:pt x="0" y="360972"/>
                    <a:pt x="104610" y="465086"/>
                    <a:pt x="233602" y="465086"/>
                  </a:cubicBezTo>
                  <a:cubicBezTo>
                    <a:pt x="362429" y="465086"/>
                    <a:pt x="467040" y="360972"/>
                    <a:pt x="467040" y="232543"/>
                  </a:cubicBezTo>
                  <a:close/>
                </a:path>
              </a:pathLst>
            </a:custGeom>
            <a:ln w="3938" cap="rnd">
              <a:round/>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36" name="Rectangle 4904">
              <a:extLst>
                <a:ext uri="{FF2B5EF4-FFF2-40B4-BE49-F238E27FC236}">
                  <a16:creationId xmlns:a16="http://schemas.microsoft.com/office/drawing/2014/main" id="{2477FE1C-4EEF-4C2C-A52B-BBBF1FB376BA}"/>
                </a:ext>
              </a:extLst>
            </p:cNvPr>
            <p:cNvSpPr/>
            <p:nvPr/>
          </p:nvSpPr>
          <p:spPr>
            <a:xfrm>
              <a:off x="4050369" y="1407483"/>
              <a:ext cx="262923" cy="523684"/>
            </a:xfrm>
            <a:prstGeom prst="rect">
              <a:avLst/>
            </a:prstGeom>
            <a:ln>
              <a:noFill/>
            </a:ln>
          </p:spPr>
          <p:txBody>
            <a:bodyPr vert="horz" lIns="0" tIns="0" rIns="0" bIns="0" rtlCol="0">
              <a:noAutofit/>
            </a:bodyPr>
            <a:lstStyle/>
            <a:p>
              <a:pPr>
                <a:lnSpc>
                  <a:spcPct val="107000"/>
                </a:lnSpc>
                <a:spcAft>
                  <a:spcPts val="800"/>
                </a:spcAft>
              </a:pPr>
              <a:r>
                <a:rPr lang="en-US" sz="3100" kern="100">
                  <a:solidFill>
                    <a:srgbClr val="000000"/>
                  </a:solidFill>
                  <a:effectLst/>
                  <a:latin typeface="微软雅黑" panose="020B0503020204020204" pitchFamily="34" charset="-122"/>
                  <a:ea typeface="Calibri" panose="020F0502020204030204" pitchFamily="34" charset="0"/>
                  <a:cs typeface="微软雅黑" panose="020B0503020204020204" pitchFamily="34" charset="-122"/>
                </a:rPr>
                <a:t>F</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37" name="Shape 4905">
              <a:extLst>
                <a:ext uri="{FF2B5EF4-FFF2-40B4-BE49-F238E27FC236}">
                  <a16:creationId xmlns:a16="http://schemas.microsoft.com/office/drawing/2014/main" id="{B39968A6-D00C-42A1-B4D3-BDA46B449431}"/>
                </a:ext>
              </a:extLst>
            </p:cNvPr>
            <p:cNvSpPr/>
            <p:nvPr/>
          </p:nvSpPr>
          <p:spPr>
            <a:xfrm>
              <a:off x="2561443" y="1395192"/>
              <a:ext cx="466875" cy="465086"/>
            </a:xfrm>
            <a:custGeom>
              <a:avLst/>
              <a:gdLst/>
              <a:ahLst/>
              <a:cxnLst/>
              <a:rect l="0" t="0" r="0" b="0"/>
              <a:pathLst>
                <a:path w="466875" h="465086">
                  <a:moveTo>
                    <a:pt x="233437" y="0"/>
                  </a:moveTo>
                  <a:cubicBezTo>
                    <a:pt x="362429" y="0"/>
                    <a:pt x="466875" y="104131"/>
                    <a:pt x="466875" y="232543"/>
                  </a:cubicBezTo>
                  <a:cubicBezTo>
                    <a:pt x="466875" y="360972"/>
                    <a:pt x="362429" y="465086"/>
                    <a:pt x="233437" y="465086"/>
                  </a:cubicBezTo>
                  <a:cubicBezTo>
                    <a:pt x="104445" y="465086"/>
                    <a:pt x="0" y="360972"/>
                    <a:pt x="0" y="232543"/>
                  </a:cubicBezTo>
                  <a:cubicBezTo>
                    <a:pt x="0" y="104131"/>
                    <a:pt x="104445" y="0"/>
                    <a:pt x="233437" y="0"/>
                  </a:cubicBezTo>
                  <a:close/>
                </a:path>
              </a:pathLst>
            </a:custGeom>
            <a:ln w="0" cap="rnd">
              <a:round/>
            </a:ln>
          </p:spPr>
          <p:style>
            <a:lnRef idx="0">
              <a:srgbClr val="000000">
                <a:alpha val="0"/>
              </a:srgbClr>
            </a:lnRef>
            <a:fillRef idx="1">
              <a:srgbClr val="E8EEF7"/>
            </a:fillRef>
            <a:effectRef idx="0">
              <a:scrgbClr r="0" g="0" b="0"/>
            </a:effectRef>
            <a:fontRef idx="none"/>
          </p:style>
          <p:txBody>
            <a:bodyPr/>
            <a:lstStyle/>
            <a:p>
              <a:endParaRPr lang="zh-CN" altLang="en-US"/>
            </a:p>
          </p:txBody>
        </p:sp>
        <p:sp>
          <p:nvSpPr>
            <p:cNvPr id="38" name="Shape 4906">
              <a:extLst>
                <a:ext uri="{FF2B5EF4-FFF2-40B4-BE49-F238E27FC236}">
                  <a16:creationId xmlns:a16="http://schemas.microsoft.com/office/drawing/2014/main" id="{9FF02839-3FF8-4ED4-850F-BE2FA2A54146}"/>
                </a:ext>
              </a:extLst>
            </p:cNvPr>
            <p:cNvSpPr/>
            <p:nvPr/>
          </p:nvSpPr>
          <p:spPr>
            <a:xfrm>
              <a:off x="2561443" y="1395192"/>
              <a:ext cx="466875" cy="465086"/>
            </a:xfrm>
            <a:custGeom>
              <a:avLst/>
              <a:gdLst/>
              <a:ahLst/>
              <a:cxnLst/>
              <a:rect l="0" t="0" r="0" b="0"/>
              <a:pathLst>
                <a:path w="466875" h="465086">
                  <a:moveTo>
                    <a:pt x="466875" y="232543"/>
                  </a:moveTo>
                  <a:cubicBezTo>
                    <a:pt x="466875" y="104131"/>
                    <a:pt x="362429" y="0"/>
                    <a:pt x="233437" y="0"/>
                  </a:cubicBezTo>
                  <a:cubicBezTo>
                    <a:pt x="104445" y="0"/>
                    <a:pt x="0" y="104131"/>
                    <a:pt x="0" y="232543"/>
                  </a:cubicBezTo>
                  <a:cubicBezTo>
                    <a:pt x="0" y="360972"/>
                    <a:pt x="104445" y="465086"/>
                    <a:pt x="233437" y="465086"/>
                  </a:cubicBezTo>
                  <a:cubicBezTo>
                    <a:pt x="362429" y="465086"/>
                    <a:pt x="466875" y="360972"/>
                    <a:pt x="466875" y="232543"/>
                  </a:cubicBezTo>
                  <a:close/>
                </a:path>
              </a:pathLst>
            </a:custGeom>
            <a:ln w="3938" cap="rnd">
              <a:round/>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39" name="Rectangle 4907">
              <a:extLst>
                <a:ext uri="{FF2B5EF4-FFF2-40B4-BE49-F238E27FC236}">
                  <a16:creationId xmlns:a16="http://schemas.microsoft.com/office/drawing/2014/main" id="{FD94A169-7846-439A-BB50-7EDA2D9DBD91}"/>
                </a:ext>
              </a:extLst>
            </p:cNvPr>
            <p:cNvSpPr/>
            <p:nvPr/>
          </p:nvSpPr>
          <p:spPr>
            <a:xfrm>
              <a:off x="2696036" y="1407483"/>
              <a:ext cx="262923" cy="523684"/>
            </a:xfrm>
            <a:prstGeom prst="rect">
              <a:avLst/>
            </a:prstGeom>
            <a:ln>
              <a:noFill/>
            </a:ln>
          </p:spPr>
          <p:txBody>
            <a:bodyPr vert="horz" lIns="0" tIns="0" rIns="0" bIns="0" rtlCol="0">
              <a:noAutofit/>
            </a:bodyPr>
            <a:lstStyle/>
            <a:p>
              <a:pPr>
                <a:lnSpc>
                  <a:spcPct val="107000"/>
                </a:lnSpc>
                <a:spcAft>
                  <a:spcPts val="800"/>
                </a:spcAft>
              </a:pPr>
              <a:r>
                <a:rPr lang="en-US" sz="3100" kern="100">
                  <a:solidFill>
                    <a:srgbClr val="000000"/>
                  </a:solidFill>
                  <a:effectLst/>
                  <a:latin typeface="微软雅黑" panose="020B0503020204020204" pitchFamily="34" charset="-122"/>
                  <a:ea typeface="Calibri" panose="020F0502020204030204" pitchFamily="34" charset="0"/>
                  <a:cs typeface="微软雅黑" panose="020B0503020204020204" pitchFamily="34" charset="-122"/>
                </a:rPr>
                <a:t>E</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40" name="Shape 4908">
              <a:extLst>
                <a:ext uri="{FF2B5EF4-FFF2-40B4-BE49-F238E27FC236}">
                  <a16:creationId xmlns:a16="http://schemas.microsoft.com/office/drawing/2014/main" id="{E46C71B0-FDF2-4082-B02A-A32585A9EA91}"/>
                </a:ext>
              </a:extLst>
            </p:cNvPr>
            <p:cNvSpPr/>
            <p:nvPr/>
          </p:nvSpPr>
          <p:spPr>
            <a:xfrm>
              <a:off x="1160456" y="1395192"/>
              <a:ext cx="466908" cy="465086"/>
            </a:xfrm>
            <a:custGeom>
              <a:avLst/>
              <a:gdLst/>
              <a:ahLst/>
              <a:cxnLst/>
              <a:rect l="0" t="0" r="0" b="0"/>
              <a:pathLst>
                <a:path w="466908" h="465086">
                  <a:moveTo>
                    <a:pt x="233487" y="0"/>
                  </a:moveTo>
                  <a:cubicBezTo>
                    <a:pt x="362462" y="0"/>
                    <a:pt x="466908" y="104131"/>
                    <a:pt x="466908" y="232543"/>
                  </a:cubicBezTo>
                  <a:cubicBezTo>
                    <a:pt x="466908" y="360972"/>
                    <a:pt x="362462" y="465086"/>
                    <a:pt x="233487" y="465086"/>
                  </a:cubicBezTo>
                  <a:cubicBezTo>
                    <a:pt x="104528" y="465086"/>
                    <a:pt x="0" y="360972"/>
                    <a:pt x="0" y="232543"/>
                  </a:cubicBezTo>
                  <a:cubicBezTo>
                    <a:pt x="0" y="104131"/>
                    <a:pt x="104528" y="0"/>
                    <a:pt x="233487" y="0"/>
                  </a:cubicBezTo>
                  <a:close/>
                </a:path>
              </a:pathLst>
            </a:custGeom>
            <a:ln w="0" cap="rnd">
              <a:round/>
            </a:ln>
          </p:spPr>
          <p:style>
            <a:lnRef idx="0">
              <a:srgbClr val="000000">
                <a:alpha val="0"/>
              </a:srgbClr>
            </a:lnRef>
            <a:fillRef idx="1">
              <a:srgbClr val="E8EEF7"/>
            </a:fillRef>
            <a:effectRef idx="0">
              <a:scrgbClr r="0" g="0" b="0"/>
            </a:effectRef>
            <a:fontRef idx="none"/>
          </p:style>
          <p:txBody>
            <a:bodyPr/>
            <a:lstStyle/>
            <a:p>
              <a:endParaRPr lang="zh-CN" altLang="en-US"/>
            </a:p>
          </p:txBody>
        </p:sp>
        <p:sp>
          <p:nvSpPr>
            <p:cNvPr id="41" name="Shape 4909">
              <a:extLst>
                <a:ext uri="{FF2B5EF4-FFF2-40B4-BE49-F238E27FC236}">
                  <a16:creationId xmlns:a16="http://schemas.microsoft.com/office/drawing/2014/main" id="{B26D622D-68B2-4639-9E26-4C2C7F2DB23E}"/>
                </a:ext>
              </a:extLst>
            </p:cNvPr>
            <p:cNvSpPr/>
            <p:nvPr/>
          </p:nvSpPr>
          <p:spPr>
            <a:xfrm>
              <a:off x="1160456" y="1395192"/>
              <a:ext cx="466908" cy="465086"/>
            </a:xfrm>
            <a:custGeom>
              <a:avLst/>
              <a:gdLst/>
              <a:ahLst/>
              <a:cxnLst/>
              <a:rect l="0" t="0" r="0" b="0"/>
              <a:pathLst>
                <a:path w="466908" h="465086">
                  <a:moveTo>
                    <a:pt x="466908" y="232543"/>
                  </a:moveTo>
                  <a:cubicBezTo>
                    <a:pt x="466908" y="104131"/>
                    <a:pt x="362462" y="0"/>
                    <a:pt x="233487" y="0"/>
                  </a:cubicBezTo>
                  <a:cubicBezTo>
                    <a:pt x="104528" y="0"/>
                    <a:pt x="0" y="104131"/>
                    <a:pt x="0" y="232543"/>
                  </a:cubicBezTo>
                  <a:cubicBezTo>
                    <a:pt x="0" y="360972"/>
                    <a:pt x="104528" y="465086"/>
                    <a:pt x="233487" y="465086"/>
                  </a:cubicBezTo>
                  <a:cubicBezTo>
                    <a:pt x="362462" y="465086"/>
                    <a:pt x="466908" y="360972"/>
                    <a:pt x="466908" y="232543"/>
                  </a:cubicBezTo>
                  <a:close/>
                </a:path>
              </a:pathLst>
            </a:custGeom>
            <a:ln w="3938" cap="rnd">
              <a:round/>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42" name="Rectangle 4910">
              <a:extLst>
                <a:ext uri="{FF2B5EF4-FFF2-40B4-BE49-F238E27FC236}">
                  <a16:creationId xmlns:a16="http://schemas.microsoft.com/office/drawing/2014/main" id="{E09D84B1-2389-48FF-9A15-A3A88C8E2D08}"/>
                </a:ext>
              </a:extLst>
            </p:cNvPr>
            <p:cNvSpPr/>
            <p:nvPr/>
          </p:nvSpPr>
          <p:spPr>
            <a:xfrm>
              <a:off x="1295099" y="1407483"/>
              <a:ext cx="262923" cy="523684"/>
            </a:xfrm>
            <a:prstGeom prst="rect">
              <a:avLst/>
            </a:prstGeom>
            <a:ln>
              <a:noFill/>
            </a:ln>
          </p:spPr>
          <p:txBody>
            <a:bodyPr vert="horz" lIns="0" tIns="0" rIns="0" bIns="0" rtlCol="0">
              <a:noAutofit/>
            </a:bodyPr>
            <a:lstStyle/>
            <a:p>
              <a:pPr>
                <a:lnSpc>
                  <a:spcPct val="107000"/>
                </a:lnSpc>
                <a:spcAft>
                  <a:spcPts val="800"/>
                </a:spcAft>
              </a:pPr>
              <a:r>
                <a:rPr lang="en-US" sz="3100" kern="100">
                  <a:solidFill>
                    <a:srgbClr val="000000"/>
                  </a:solidFill>
                  <a:effectLst/>
                  <a:latin typeface="微软雅黑" panose="020B0503020204020204" pitchFamily="34" charset="-122"/>
                  <a:ea typeface="Calibri" panose="020F0502020204030204" pitchFamily="34" charset="0"/>
                  <a:cs typeface="微软雅黑" panose="020B0503020204020204" pitchFamily="34" charset="-122"/>
                </a:rPr>
                <a:t>D</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43" name="Shape 4911">
              <a:extLst>
                <a:ext uri="{FF2B5EF4-FFF2-40B4-BE49-F238E27FC236}">
                  <a16:creationId xmlns:a16="http://schemas.microsoft.com/office/drawing/2014/main" id="{AA3F5DBD-3A72-48CD-88E3-EE09DCA4281C}"/>
                </a:ext>
              </a:extLst>
            </p:cNvPr>
            <p:cNvSpPr/>
            <p:nvPr/>
          </p:nvSpPr>
          <p:spPr>
            <a:xfrm>
              <a:off x="1907588" y="697596"/>
              <a:ext cx="467039" cy="465119"/>
            </a:xfrm>
            <a:custGeom>
              <a:avLst/>
              <a:gdLst/>
              <a:ahLst/>
              <a:cxnLst/>
              <a:rect l="0" t="0" r="0" b="0"/>
              <a:pathLst>
                <a:path w="467039" h="465119">
                  <a:moveTo>
                    <a:pt x="233602" y="0"/>
                  </a:moveTo>
                  <a:cubicBezTo>
                    <a:pt x="362429" y="0"/>
                    <a:pt x="467039" y="104180"/>
                    <a:pt x="467039" y="232477"/>
                  </a:cubicBezTo>
                  <a:cubicBezTo>
                    <a:pt x="467039" y="360939"/>
                    <a:pt x="362429" y="465119"/>
                    <a:pt x="233602" y="465119"/>
                  </a:cubicBezTo>
                  <a:cubicBezTo>
                    <a:pt x="104610" y="465119"/>
                    <a:pt x="0" y="360939"/>
                    <a:pt x="0" y="232477"/>
                  </a:cubicBezTo>
                  <a:cubicBezTo>
                    <a:pt x="0" y="104180"/>
                    <a:pt x="104610" y="0"/>
                    <a:pt x="233602" y="0"/>
                  </a:cubicBezTo>
                  <a:close/>
                </a:path>
              </a:pathLst>
            </a:custGeom>
            <a:ln w="0" cap="rnd">
              <a:round/>
            </a:ln>
          </p:spPr>
          <p:style>
            <a:lnRef idx="0">
              <a:srgbClr val="000000">
                <a:alpha val="0"/>
              </a:srgbClr>
            </a:lnRef>
            <a:fillRef idx="1">
              <a:srgbClr val="E8EEF7"/>
            </a:fillRef>
            <a:effectRef idx="0">
              <a:scrgbClr r="0" g="0" b="0"/>
            </a:effectRef>
            <a:fontRef idx="none"/>
          </p:style>
          <p:txBody>
            <a:bodyPr/>
            <a:lstStyle/>
            <a:p>
              <a:endParaRPr lang="zh-CN" altLang="en-US"/>
            </a:p>
          </p:txBody>
        </p:sp>
        <p:sp>
          <p:nvSpPr>
            <p:cNvPr id="44" name="Shape 4912">
              <a:extLst>
                <a:ext uri="{FF2B5EF4-FFF2-40B4-BE49-F238E27FC236}">
                  <a16:creationId xmlns:a16="http://schemas.microsoft.com/office/drawing/2014/main" id="{9CE792E5-0F0B-4D0B-88A9-2525C19BE31E}"/>
                </a:ext>
              </a:extLst>
            </p:cNvPr>
            <p:cNvSpPr/>
            <p:nvPr/>
          </p:nvSpPr>
          <p:spPr>
            <a:xfrm>
              <a:off x="1907588" y="697596"/>
              <a:ext cx="467039" cy="465119"/>
            </a:xfrm>
            <a:custGeom>
              <a:avLst/>
              <a:gdLst/>
              <a:ahLst/>
              <a:cxnLst/>
              <a:rect l="0" t="0" r="0" b="0"/>
              <a:pathLst>
                <a:path w="467039" h="465119">
                  <a:moveTo>
                    <a:pt x="467039" y="232477"/>
                  </a:moveTo>
                  <a:cubicBezTo>
                    <a:pt x="467039" y="104180"/>
                    <a:pt x="362429" y="0"/>
                    <a:pt x="233602" y="0"/>
                  </a:cubicBezTo>
                  <a:cubicBezTo>
                    <a:pt x="104610" y="0"/>
                    <a:pt x="0" y="104180"/>
                    <a:pt x="0" y="232477"/>
                  </a:cubicBezTo>
                  <a:cubicBezTo>
                    <a:pt x="0" y="360939"/>
                    <a:pt x="104610" y="465119"/>
                    <a:pt x="233602" y="465119"/>
                  </a:cubicBezTo>
                  <a:cubicBezTo>
                    <a:pt x="362429" y="465119"/>
                    <a:pt x="467039" y="360939"/>
                    <a:pt x="467039" y="232477"/>
                  </a:cubicBezTo>
                  <a:close/>
                </a:path>
              </a:pathLst>
            </a:custGeom>
            <a:ln w="3938" cap="rnd">
              <a:round/>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45" name="Rectangle 4913">
              <a:extLst>
                <a:ext uri="{FF2B5EF4-FFF2-40B4-BE49-F238E27FC236}">
                  <a16:creationId xmlns:a16="http://schemas.microsoft.com/office/drawing/2014/main" id="{46216266-37DC-4A08-8D75-AAA613DB54F1}"/>
                </a:ext>
              </a:extLst>
            </p:cNvPr>
            <p:cNvSpPr/>
            <p:nvPr/>
          </p:nvSpPr>
          <p:spPr>
            <a:xfrm>
              <a:off x="2042346" y="709822"/>
              <a:ext cx="262923" cy="523684"/>
            </a:xfrm>
            <a:prstGeom prst="rect">
              <a:avLst/>
            </a:prstGeom>
            <a:ln>
              <a:noFill/>
            </a:ln>
          </p:spPr>
          <p:txBody>
            <a:bodyPr vert="horz" lIns="0" tIns="0" rIns="0" bIns="0" rtlCol="0">
              <a:noAutofit/>
            </a:bodyPr>
            <a:lstStyle/>
            <a:p>
              <a:pPr>
                <a:lnSpc>
                  <a:spcPct val="107000"/>
                </a:lnSpc>
                <a:spcAft>
                  <a:spcPts val="800"/>
                </a:spcAft>
              </a:pPr>
              <a:r>
                <a:rPr lang="en-US" sz="3100" kern="100">
                  <a:solidFill>
                    <a:srgbClr val="000000"/>
                  </a:solidFill>
                  <a:effectLst/>
                  <a:latin typeface="微软雅黑" panose="020B0503020204020204" pitchFamily="34" charset="-122"/>
                  <a:ea typeface="Calibri" panose="020F0502020204030204" pitchFamily="34" charset="0"/>
                  <a:cs typeface="微软雅黑" panose="020B0503020204020204" pitchFamily="34" charset="-122"/>
                </a:rPr>
                <a:t>B</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46" name="Shape 4914">
              <a:extLst>
                <a:ext uri="{FF2B5EF4-FFF2-40B4-BE49-F238E27FC236}">
                  <a16:creationId xmlns:a16="http://schemas.microsoft.com/office/drawing/2014/main" id="{6F97DE1A-DC3C-4532-BFF2-B9E6E0C89707}"/>
                </a:ext>
              </a:extLst>
            </p:cNvPr>
            <p:cNvSpPr/>
            <p:nvPr/>
          </p:nvSpPr>
          <p:spPr>
            <a:xfrm>
              <a:off x="4662875" y="697596"/>
              <a:ext cx="466875" cy="465119"/>
            </a:xfrm>
            <a:custGeom>
              <a:avLst/>
              <a:gdLst/>
              <a:ahLst/>
              <a:cxnLst/>
              <a:rect l="0" t="0" r="0" b="0"/>
              <a:pathLst>
                <a:path w="466875" h="465119">
                  <a:moveTo>
                    <a:pt x="233438" y="0"/>
                  </a:moveTo>
                  <a:cubicBezTo>
                    <a:pt x="362429" y="0"/>
                    <a:pt x="466875" y="104180"/>
                    <a:pt x="466875" y="232477"/>
                  </a:cubicBezTo>
                  <a:cubicBezTo>
                    <a:pt x="466875" y="360939"/>
                    <a:pt x="362429" y="465119"/>
                    <a:pt x="233438" y="465119"/>
                  </a:cubicBezTo>
                  <a:cubicBezTo>
                    <a:pt x="104446" y="465119"/>
                    <a:pt x="0" y="360939"/>
                    <a:pt x="0" y="232477"/>
                  </a:cubicBezTo>
                  <a:cubicBezTo>
                    <a:pt x="0" y="104180"/>
                    <a:pt x="104446" y="0"/>
                    <a:pt x="233438" y="0"/>
                  </a:cubicBezTo>
                  <a:close/>
                </a:path>
              </a:pathLst>
            </a:custGeom>
            <a:ln w="0" cap="rnd">
              <a:round/>
            </a:ln>
          </p:spPr>
          <p:style>
            <a:lnRef idx="0">
              <a:srgbClr val="000000">
                <a:alpha val="0"/>
              </a:srgbClr>
            </a:lnRef>
            <a:fillRef idx="1">
              <a:srgbClr val="E8EEF7"/>
            </a:fillRef>
            <a:effectRef idx="0">
              <a:scrgbClr r="0" g="0" b="0"/>
            </a:effectRef>
            <a:fontRef idx="none"/>
          </p:style>
          <p:txBody>
            <a:bodyPr/>
            <a:lstStyle/>
            <a:p>
              <a:endParaRPr lang="zh-CN" altLang="en-US"/>
            </a:p>
          </p:txBody>
        </p:sp>
        <p:sp>
          <p:nvSpPr>
            <p:cNvPr id="47" name="Shape 4915">
              <a:extLst>
                <a:ext uri="{FF2B5EF4-FFF2-40B4-BE49-F238E27FC236}">
                  <a16:creationId xmlns:a16="http://schemas.microsoft.com/office/drawing/2014/main" id="{73343942-3C93-42B2-9118-9224A63C0BA6}"/>
                </a:ext>
              </a:extLst>
            </p:cNvPr>
            <p:cNvSpPr/>
            <p:nvPr/>
          </p:nvSpPr>
          <p:spPr>
            <a:xfrm>
              <a:off x="4662875" y="697596"/>
              <a:ext cx="466875" cy="465119"/>
            </a:xfrm>
            <a:custGeom>
              <a:avLst/>
              <a:gdLst/>
              <a:ahLst/>
              <a:cxnLst/>
              <a:rect l="0" t="0" r="0" b="0"/>
              <a:pathLst>
                <a:path w="466875" h="465119">
                  <a:moveTo>
                    <a:pt x="466875" y="232477"/>
                  </a:moveTo>
                  <a:cubicBezTo>
                    <a:pt x="466875" y="104180"/>
                    <a:pt x="362429" y="0"/>
                    <a:pt x="233438" y="0"/>
                  </a:cubicBezTo>
                  <a:cubicBezTo>
                    <a:pt x="104446" y="0"/>
                    <a:pt x="0" y="104180"/>
                    <a:pt x="0" y="232477"/>
                  </a:cubicBezTo>
                  <a:cubicBezTo>
                    <a:pt x="0" y="360939"/>
                    <a:pt x="104446" y="465119"/>
                    <a:pt x="233438" y="465119"/>
                  </a:cubicBezTo>
                  <a:cubicBezTo>
                    <a:pt x="362429" y="465119"/>
                    <a:pt x="466875" y="360939"/>
                    <a:pt x="466875" y="232477"/>
                  </a:cubicBezTo>
                  <a:close/>
                </a:path>
              </a:pathLst>
            </a:custGeom>
            <a:ln w="3938" cap="rnd">
              <a:round/>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48" name="Rectangle 4916">
              <a:extLst>
                <a:ext uri="{FF2B5EF4-FFF2-40B4-BE49-F238E27FC236}">
                  <a16:creationId xmlns:a16="http://schemas.microsoft.com/office/drawing/2014/main" id="{1B7D465F-5517-42DE-9B44-5DEE58881942}"/>
                </a:ext>
              </a:extLst>
            </p:cNvPr>
            <p:cNvSpPr/>
            <p:nvPr/>
          </p:nvSpPr>
          <p:spPr>
            <a:xfrm>
              <a:off x="4797468" y="709822"/>
              <a:ext cx="262923" cy="523684"/>
            </a:xfrm>
            <a:prstGeom prst="rect">
              <a:avLst/>
            </a:prstGeom>
            <a:ln>
              <a:noFill/>
            </a:ln>
          </p:spPr>
          <p:txBody>
            <a:bodyPr vert="horz" lIns="0" tIns="0" rIns="0" bIns="0" rtlCol="0">
              <a:noAutofit/>
            </a:bodyPr>
            <a:lstStyle/>
            <a:p>
              <a:pPr>
                <a:lnSpc>
                  <a:spcPct val="107000"/>
                </a:lnSpc>
                <a:spcAft>
                  <a:spcPts val="800"/>
                </a:spcAft>
              </a:pPr>
              <a:r>
                <a:rPr lang="en-US" sz="3100" kern="100">
                  <a:solidFill>
                    <a:srgbClr val="000000"/>
                  </a:solidFill>
                  <a:effectLst/>
                  <a:latin typeface="微软雅黑" panose="020B0503020204020204" pitchFamily="34" charset="-122"/>
                  <a:ea typeface="Calibri" panose="020F0502020204030204" pitchFamily="34" charset="0"/>
                  <a:cs typeface="微软雅黑" panose="020B0503020204020204" pitchFamily="34" charset="-122"/>
                </a:rPr>
                <a:t>C</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49" name="Shape 4917">
              <a:extLst>
                <a:ext uri="{FF2B5EF4-FFF2-40B4-BE49-F238E27FC236}">
                  <a16:creationId xmlns:a16="http://schemas.microsoft.com/office/drawing/2014/main" id="{C44FC5AA-D25A-4890-84E6-BC4D29C16E6B}"/>
                </a:ext>
              </a:extLst>
            </p:cNvPr>
            <p:cNvSpPr/>
            <p:nvPr/>
          </p:nvSpPr>
          <p:spPr>
            <a:xfrm>
              <a:off x="3261920" y="0"/>
              <a:ext cx="466875" cy="465119"/>
            </a:xfrm>
            <a:custGeom>
              <a:avLst/>
              <a:gdLst/>
              <a:ahLst/>
              <a:cxnLst/>
              <a:rect l="0" t="0" r="0" b="0"/>
              <a:pathLst>
                <a:path w="466875" h="465119">
                  <a:moveTo>
                    <a:pt x="233437" y="0"/>
                  </a:moveTo>
                  <a:cubicBezTo>
                    <a:pt x="362429" y="0"/>
                    <a:pt x="466875" y="104180"/>
                    <a:pt x="466875" y="232477"/>
                  </a:cubicBezTo>
                  <a:cubicBezTo>
                    <a:pt x="466875" y="360939"/>
                    <a:pt x="362429" y="465119"/>
                    <a:pt x="233437" y="465119"/>
                  </a:cubicBezTo>
                  <a:cubicBezTo>
                    <a:pt x="104446" y="465119"/>
                    <a:pt x="0" y="360939"/>
                    <a:pt x="0" y="232477"/>
                  </a:cubicBezTo>
                  <a:cubicBezTo>
                    <a:pt x="0" y="104180"/>
                    <a:pt x="104446" y="0"/>
                    <a:pt x="233437" y="0"/>
                  </a:cubicBezTo>
                  <a:close/>
                </a:path>
              </a:pathLst>
            </a:custGeom>
            <a:ln w="0" cap="rnd">
              <a:round/>
            </a:ln>
          </p:spPr>
          <p:style>
            <a:lnRef idx="0">
              <a:srgbClr val="000000">
                <a:alpha val="0"/>
              </a:srgbClr>
            </a:lnRef>
            <a:fillRef idx="1">
              <a:srgbClr val="E8EEF7"/>
            </a:fillRef>
            <a:effectRef idx="0">
              <a:scrgbClr r="0" g="0" b="0"/>
            </a:effectRef>
            <a:fontRef idx="none"/>
          </p:style>
          <p:txBody>
            <a:bodyPr/>
            <a:lstStyle/>
            <a:p>
              <a:endParaRPr lang="zh-CN" altLang="en-US"/>
            </a:p>
          </p:txBody>
        </p:sp>
        <p:sp>
          <p:nvSpPr>
            <p:cNvPr id="50" name="Shape 4918">
              <a:extLst>
                <a:ext uri="{FF2B5EF4-FFF2-40B4-BE49-F238E27FC236}">
                  <a16:creationId xmlns:a16="http://schemas.microsoft.com/office/drawing/2014/main" id="{BD208511-E313-4034-A137-B0D234A8FF60}"/>
                </a:ext>
              </a:extLst>
            </p:cNvPr>
            <p:cNvSpPr/>
            <p:nvPr/>
          </p:nvSpPr>
          <p:spPr>
            <a:xfrm>
              <a:off x="3261920" y="0"/>
              <a:ext cx="466875" cy="465119"/>
            </a:xfrm>
            <a:custGeom>
              <a:avLst/>
              <a:gdLst/>
              <a:ahLst/>
              <a:cxnLst/>
              <a:rect l="0" t="0" r="0" b="0"/>
              <a:pathLst>
                <a:path w="466875" h="465119">
                  <a:moveTo>
                    <a:pt x="466875" y="232477"/>
                  </a:moveTo>
                  <a:cubicBezTo>
                    <a:pt x="466875" y="104180"/>
                    <a:pt x="362429" y="0"/>
                    <a:pt x="233437" y="0"/>
                  </a:cubicBezTo>
                  <a:cubicBezTo>
                    <a:pt x="104446" y="0"/>
                    <a:pt x="0" y="104180"/>
                    <a:pt x="0" y="232477"/>
                  </a:cubicBezTo>
                  <a:cubicBezTo>
                    <a:pt x="0" y="360939"/>
                    <a:pt x="104446" y="465119"/>
                    <a:pt x="233437" y="465119"/>
                  </a:cubicBezTo>
                  <a:cubicBezTo>
                    <a:pt x="362429" y="465119"/>
                    <a:pt x="466875" y="360939"/>
                    <a:pt x="466875" y="232477"/>
                  </a:cubicBezTo>
                  <a:close/>
                </a:path>
              </a:pathLst>
            </a:custGeom>
            <a:ln w="3938" cap="rnd">
              <a:round/>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51" name="Rectangle 4919">
              <a:extLst>
                <a:ext uri="{FF2B5EF4-FFF2-40B4-BE49-F238E27FC236}">
                  <a16:creationId xmlns:a16="http://schemas.microsoft.com/office/drawing/2014/main" id="{FB639972-6960-4EF8-A4D1-EC4E17854C6E}"/>
                </a:ext>
              </a:extLst>
            </p:cNvPr>
            <p:cNvSpPr/>
            <p:nvPr/>
          </p:nvSpPr>
          <p:spPr>
            <a:xfrm>
              <a:off x="3396513" y="12390"/>
              <a:ext cx="262923" cy="523684"/>
            </a:xfrm>
            <a:prstGeom prst="rect">
              <a:avLst/>
            </a:prstGeom>
            <a:ln>
              <a:noFill/>
            </a:ln>
          </p:spPr>
          <p:txBody>
            <a:bodyPr vert="horz" lIns="0" tIns="0" rIns="0" bIns="0" rtlCol="0">
              <a:noAutofit/>
            </a:bodyPr>
            <a:lstStyle/>
            <a:p>
              <a:pPr>
                <a:lnSpc>
                  <a:spcPct val="107000"/>
                </a:lnSpc>
                <a:spcAft>
                  <a:spcPts val="800"/>
                </a:spcAft>
              </a:pPr>
              <a:r>
                <a:rPr lang="en-US" sz="3100" kern="100">
                  <a:solidFill>
                    <a:srgbClr val="000000"/>
                  </a:solidFill>
                  <a:effectLst/>
                  <a:latin typeface="微软雅黑" panose="020B0503020204020204" pitchFamily="34" charset="-122"/>
                  <a:ea typeface="Calibri" panose="020F0502020204030204" pitchFamily="34" charset="0"/>
                  <a:cs typeface="微软雅黑" panose="020B0503020204020204" pitchFamily="34" charset="-122"/>
                </a:rPr>
                <a:t>A</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52" name="Shape 4920">
              <a:extLst>
                <a:ext uri="{FF2B5EF4-FFF2-40B4-BE49-F238E27FC236}">
                  <a16:creationId xmlns:a16="http://schemas.microsoft.com/office/drawing/2014/main" id="{D6BA6BEC-E1B2-4A08-871D-46027C1E6C5A}"/>
                </a:ext>
              </a:extLst>
            </p:cNvPr>
            <p:cNvSpPr/>
            <p:nvPr/>
          </p:nvSpPr>
          <p:spPr>
            <a:xfrm>
              <a:off x="2296211" y="386368"/>
              <a:ext cx="1024027" cy="369962"/>
            </a:xfrm>
            <a:custGeom>
              <a:avLst/>
              <a:gdLst/>
              <a:ahLst/>
              <a:cxnLst/>
              <a:rect l="0" t="0" r="0" b="0"/>
              <a:pathLst>
                <a:path w="1024027" h="369962">
                  <a:moveTo>
                    <a:pt x="1024027" y="0"/>
                  </a:moveTo>
                  <a:lnTo>
                    <a:pt x="0" y="369962"/>
                  </a:lnTo>
                </a:path>
              </a:pathLst>
            </a:custGeom>
            <a:ln w="3938" cap="rnd">
              <a:round/>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53" name="Shape 4921">
              <a:extLst>
                <a:ext uri="{FF2B5EF4-FFF2-40B4-BE49-F238E27FC236}">
                  <a16:creationId xmlns:a16="http://schemas.microsoft.com/office/drawing/2014/main" id="{62700717-4AD1-4BF3-A78F-977A5D8AEC82}"/>
                </a:ext>
              </a:extLst>
            </p:cNvPr>
            <p:cNvSpPr/>
            <p:nvPr/>
          </p:nvSpPr>
          <p:spPr>
            <a:xfrm>
              <a:off x="3681020" y="373407"/>
              <a:ext cx="1050221" cy="392275"/>
            </a:xfrm>
            <a:custGeom>
              <a:avLst/>
              <a:gdLst/>
              <a:ahLst/>
              <a:cxnLst/>
              <a:rect l="0" t="0" r="0" b="0"/>
              <a:pathLst>
                <a:path w="1050221" h="392275">
                  <a:moveTo>
                    <a:pt x="0" y="0"/>
                  </a:moveTo>
                  <a:lnTo>
                    <a:pt x="1050221" y="392275"/>
                  </a:lnTo>
                </a:path>
              </a:pathLst>
            </a:custGeom>
            <a:ln w="3938" cap="rnd">
              <a:round/>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54" name="Shape 4922">
              <a:extLst>
                <a:ext uri="{FF2B5EF4-FFF2-40B4-BE49-F238E27FC236}">
                  <a16:creationId xmlns:a16="http://schemas.microsoft.com/office/drawing/2014/main" id="{FD022858-1ACA-4275-A833-73854C9DFA94}"/>
                </a:ext>
              </a:extLst>
            </p:cNvPr>
            <p:cNvSpPr/>
            <p:nvPr/>
          </p:nvSpPr>
          <p:spPr>
            <a:xfrm>
              <a:off x="1550100" y="1105949"/>
              <a:ext cx="438046" cy="348945"/>
            </a:xfrm>
            <a:custGeom>
              <a:avLst/>
              <a:gdLst/>
              <a:ahLst/>
              <a:cxnLst/>
              <a:rect l="0" t="0" r="0" b="0"/>
              <a:pathLst>
                <a:path w="438046" h="348945">
                  <a:moveTo>
                    <a:pt x="438046" y="0"/>
                  </a:moveTo>
                  <a:lnTo>
                    <a:pt x="0" y="348945"/>
                  </a:lnTo>
                </a:path>
              </a:pathLst>
            </a:custGeom>
            <a:ln w="3938" cap="rnd">
              <a:round/>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55" name="Shape 4923">
              <a:extLst>
                <a:ext uri="{FF2B5EF4-FFF2-40B4-BE49-F238E27FC236}">
                  <a16:creationId xmlns:a16="http://schemas.microsoft.com/office/drawing/2014/main" id="{E1FEB74F-8627-4B83-ADD1-5050F0D2E69D}"/>
                </a:ext>
              </a:extLst>
            </p:cNvPr>
            <p:cNvSpPr/>
            <p:nvPr/>
          </p:nvSpPr>
          <p:spPr>
            <a:xfrm>
              <a:off x="2311532" y="1089214"/>
              <a:ext cx="392742" cy="324188"/>
            </a:xfrm>
            <a:custGeom>
              <a:avLst/>
              <a:gdLst/>
              <a:ahLst/>
              <a:cxnLst/>
              <a:rect l="0" t="0" r="0" b="0"/>
              <a:pathLst>
                <a:path w="392742" h="324188">
                  <a:moveTo>
                    <a:pt x="0" y="0"/>
                  </a:moveTo>
                  <a:lnTo>
                    <a:pt x="392742" y="324188"/>
                  </a:lnTo>
                </a:path>
              </a:pathLst>
            </a:custGeom>
            <a:ln w="3938" cap="rnd">
              <a:round/>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56" name="Shape 4924">
              <a:extLst>
                <a:ext uri="{FF2B5EF4-FFF2-40B4-BE49-F238E27FC236}">
                  <a16:creationId xmlns:a16="http://schemas.microsoft.com/office/drawing/2014/main" id="{8075F7E4-E46F-4D5E-B6F1-3854F5F0CC38}"/>
                </a:ext>
              </a:extLst>
            </p:cNvPr>
            <p:cNvSpPr/>
            <p:nvPr/>
          </p:nvSpPr>
          <p:spPr>
            <a:xfrm>
              <a:off x="4302916" y="1094628"/>
              <a:ext cx="428325" cy="358117"/>
            </a:xfrm>
            <a:custGeom>
              <a:avLst/>
              <a:gdLst/>
              <a:ahLst/>
              <a:cxnLst/>
              <a:rect l="0" t="0" r="0" b="0"/>
              <a:pathLst>
                <a:path w="428325" h="358117">
                  <a:moveTo>
                    <a:pt x="428325" y="0"/>
                  </a:moveTo>
                  <a:lnTo>
                    <a:pt x="0" y="358117"/>
                  </a:lnTo>
                </a:path>
              </a:pathLst>
            </a:custGeom>
            <a:ln w="3938" cap="rnd">
              <a:round/>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57" name="Shape 4925">
              <a:extLst>
                <a:ext uri="{FF2B5EF4-FFF2-40B4-BE49-F238E27FC236}">
                  <a16:creationId xmlns:a16="http://schemas.microsoft.com/office/drawing/2014/main" id="{90257789-6B88-4CC6-B799-A4DB54A37C6E}"/>
                </a:ext>
              </a:extLst>
            </p:cNvPr>
            <p:cNvSpPr/>
            <p:nvPr/>
          </p:nvSpPr>
          <p:spPr>
            <a:xfrm>
              <a:off x="5083128" y="1069691"/>
              <a:ext cx="402626" cy="386631"/>
            </a:xfrm>
            <a:custGeom>
              <a:avLst/>
              <a:gdLst/>
              <a:ahLst/>
              <a:cxnLst/>
              <a:rect l="0" t="0" r="0" b="0"/>
              <a:pathLst>
                <a:path w="402626" h="386631">
                  <a:moveTo>
                    <a:pt x="0" y="0"/>
                  </a:moveTo>
                  <a:lnTo>
                    <a:pt x="402626" y="386631"/>
                  </a:lnTo>
                </a:path>
              </a:pathLst>
            </a:custGeom>
            <a:ln w="3938" cap="rnd">
              <a:round/>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58" name="Shape 4926">
              <a:extLst>
                <a:ext uri="{FF2B5EF4-FFF2-40B4-BE49-F238E27FC236}">
                  <a16:creationId xmlns:a16="http://schemas.microsoft.com/office/drawing/2014/main" id="{1B59BE5E-BB0E-4855-A734-5CBAEA0F837B}"/>
                </a:ext>
              </a:extLst>
            </p:cNvPr>
            <p:cNvSpPr/>
            <p:nvPr/>
          </p:nvSpPr>
          <p:spPr>
            <a:xfrm>
              <a:off x="1091496" y="1847366"/>
              <a:ext cx="225744" cy="246718"/>
            </a:xfrm>
            <a:custGeom>
              <a:avLst/>
              <a:gdLst/>
              <a:ahLst/>
              <a:cxnLst/>
              <a:rect l="0" t="0" r="0" b="0"/>
              <a:pathLst>
                <a:path w="225744" h="246718">
                  <a:moveTo>
                    <a:pt x="225744" y="0"/>
                  </a:moveTo>
                  <a:lnTo>
                    <a:pt x="0" y="246718"/>
                  </a:lnTo>
                </a:path>
              </a:pathLst>
            </a:custGeom>
            <a:ln w="3938" cap="rnd">
              <a:round/>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59" name="Shape 4927">
              <a:extLst>
                <a:ext uri="{FF2B5EF4-FFF2-40B4-BE49-F238E27FC236}">
                  <a16:creationId xmlns:a16="http://schemas.microsoft.com/office/drawing/2014/main" id="{94F9D6AA-D272-42E0-822C-F10C60D2B67E}"/>
                </a:ext>
              </a:extLst>
            </p:cNvPr>
            <p:cNvSpPr/>
            <p:nvPr/>
          </p:nvSpPr>
          <p:spPr>
            <a:xfrm>
              <a:off x="1517647" y="1824922"/>
              <a:ext cx="176108" cy="279809"/>
            </a:xfrm>
            <a:custGeom>
              <a:avLst/>
              <a:gdLst/>
              <a:ahLst/>
              <a:cxnLst/>
              <a:rect l="0" t="0" r="0" b="0"/>
              <a:pathLst>
                <a:path w="176108" h="279809">
                  <a:moveTo>
                    <a:pt x="0" y="0"/>
                  </a:moveTo>
                  <a:lnTo>
                    <a:pt x="176108" y="279809"/>
                  </a:lnTo>
                </a:path>
              </a:pathLst>
            </a:custGeom>
            <a:ln w="3938" cap="rnd">
              <a:round/>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60" name="Shape 4928">
              <a:extLst>
                <a:ext uri="{FF2B5EF4-FFF2-40B4-BE49-F238E27FC236}">
                  <a16:creationId xmlns:a16="http://schemas.microsoft.com/office/drawing/2014/main" id="{3A42669C-71F9-402C-B34F-0E7A669E7ED6}"/>
                </a:ext>
              </a:extLst>
            </p:cNvPr>
            <p:cNvSpPr/>
            <p:nvPr/>
          </p:nvSpPr>
          <p:spPr>
            <a:xfrm>
              <a:off x="2559961" y="1843642"/>
              <a:ext cx="148266" cy="267964"/>
            </a:xfrm>
            <a:custGeom>
              <a:avLst/>
              <a:gdLst/>
              <a:ahLst/>
              <a:cxnLst/>
              <a:rect l="0" t="0" r="0" b="0"/>
              <a:pathLst>
                <a:path w="148266" h="267964">
                  <a:moveTo>
                    <a:pt x="148266" y="0"/>
                  </a:moveTo>
                  <a:lnTo>
                    <a:pt x="0" y="267964"/>
                  </a:lnTo>
                </a:path>
              </a:pathLst>
            </a:custGeom>
            <a:ln w="3938" cap="rnd">
              <a:round/>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61" name="Shape 4929">
              <a:extLst>
                <a:ext uri="{FF2B5EF4-FFF2-40B4-BE49-F238E27FC236}">
                  <a16:creationId xmlns:a16="http://schemas.microsoft.com/office/drawing/2014/main" id="{EF135031-B976-427B-81BD-204F0518FC46}"/>
                </a:ext>
              </a:extLst>
            </p:cNvPr>
            <p:cNvSpPr/>
            <p:nvPr/>
          </p:nvSpPr>
          <p:spPr>
            <a:xfrm>
              <a:off x="2916295" y="1826366"/>
              <a:ext cx="178414" cy="278366"/>
            </a:xfrm>
            <a:custGeom>
              <a:avLst/>
              <a:gdLst/>
              <a:ahLst/>
              <a:cxnLst/>
              <a:rect l="0" t="0" r="0" b="0"/>
              <a:pathLst>
                <a:path w="178414" h="278366">
                  <a:moveTo>
                    <a:pt x="0" y="0"/>
                  </a:moveTo>
                  <a:lnTo>
                    <a:pt x="178414" y="278366"/>
                  </a:lnTo>
                </a:path>
              </a:pathLst>
            </a:custGeom>
            <a:ln w="3938" cap="rnd">
              <a:round/>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62" name="Shape 4930">
              <a:extLst>
                <a:ext uri="{FF2B5EF4-FFF2-40B4-BE49-F238E27FC236}">
                  <a16:creationId xmlns:a16="http://schemas.microsoft.com/office/drawing/2014/main" id="{B177B6A9-CE0D-482F-9399-697BABE781E9}"/>
                </a:ext>
              </a:extLst>
            </p:cNvPr>
            <p:cNvSpPr/>
            <p:nvPr/>
          </p:nvSpPr>
          <p:spPr>
            <a:xfrm>
              <a:off x="3963716" y="1854962"/>
              <a:ext cx="135746" cy="257874"/>
            </a:xfrm>
            <a:custGeom>
              <a:avLst/>
              <a:gdLst/>
              <a:ahLst/>
              <a:cxnLst/>
              <a:rect l="0" t="0" r="0" b="0"/>
              <a:pathLst>
                <a:path w="135746" h="257874">
                  <a:moveTo>
                    <a:pt x="135746" y="0"/>
                  </a:moveTo>
                  <a:lnTo>
                    <a:pt x="0" y="257874"/>
                  </a:lnTo>
                </a:path>
              </a:pathLst>
            </a:custGeom>
            <a:ln w="3938" cap="rnd">
              <a:round/>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63" name="Shape 4931">
              <a:extLst>
                <a:ext uri="{FF2B5EF4-FFF2-40B4-BE49-F238E27FC236}">
                  <a16:creationId xmlns:a16="http://schemas.microsoft.com/office/drawing/2014/main" id="{4A51E307-523A-45DD-9B57-9CBC17E0B5E8}"/>
                </a:ext>
              </a:extLst>
            </p:cNvPr>
            <p:cNvSpPr/>
            <p:nvPr/>
          </p:nvSpPr>
          <p:spPr>
            <a:xfrm>
              <a:off x="4270462" y="1826366"/>
              <a:ext cx="198183" cy="289194"/>
            </a:xfrm>
            <a:custGeom>
              <a:avLst/>
              <a:gdLst/>
              <a:ahLst/>
              <a:cxnLst/>
              <a:rect l="0" t="0" r="0" b="0"/>
              <a:pathLst>
                <a:path w="198183" h="289194">
                  <a:moveTo>
                    <a:pt x="0" y="0"/>
                  </a:moveTo>
                  <a:lnTo>
                    <a:pt x="198183" y="289194"/>
                  </a:lnTo>
                </a:path>
              </a:pathLst>
            </a:custGeom>
            <a:ln w="3938" cap="rnd">
              <a:round/>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64" name="Shape 4932">
              <a:extLst>
                <a:ext uri="{FF2B5EF4-FFF2-40B4-BE49-F238E27FC236}">
                  <a16:creationId xmlns:a16="http://schemas.microsoft.com/office/drawing/2014/main" id="{33803993-46CC-4A49-AD34-A36A500AF20E}"/>
                </a:ext>
              </a:extLst>
            </p:cNvPr>
            <p:cNvSpPr/>
            <p:nvPr/>
          </p:nvSpPr>
          <p:spPr>
            <a:xfrm>
              <a:off x="5386910" y="1848334"/>
              <a:ext cx="182697" cy="275757"/>
            </a:xfrm>
            <a:custGeom>
              <a:avLst/>
              <a:gdLst/>
              <a:ahLst/>
              <a:cxnLst/>
              <a:rect l="0" t="0" r="0" b="0"/>
              <a:pathLst>
                <a:path w="182697" h="275757">
                  <a:moveTo>
                    <a:pt x="182697" y="0"/>
                  </a:moveTo>
                  <a:lnTo>
                    <a:pt x="0" y="275757"/>
                  </a:lnTo>
                </a:path>
              </a:pathLst>
            </a:custGeom>
            <a:ln w="3938" cap="rnd">
              <a:round/>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65" name="Shape 4933">
              <a:extLst>
                <a:ext uri="{FF2B5EF4-FFF2-40B4-BE49-F238E27FC236}">
                  <a16:creationId xmlns:a16="http://schemas.microsoft.com/office/drawing/2014/main" id="{A8E26322-F540-473D-BD46-E54D1F78A90F}"/>
                </a:ext>
              </a:extLst>
            </p:cNvPr>
            <p:cNvSpPr/>
            <p:nvPr/>
          </p:nvSpPr>
          <p:spPr>
            <a:xfrm>
              <a:off x="5740113" y="1839425"/>
              <a:ext cx="125862" cy="277923"/>
            </a:xfrm>
            <a:custGeom>
              <a:avLst/>
              <a:gdLst/>
              <a:ahLst/>
              <a:cxnLst/>
              <a:rect l="0" t="0" r="0" b="0"/>
              <a:pathLst>
                <a:path w="125862" h="277923">
                  <a:moveTo>
                    <a:pt x="0" y="0"/>
                  </a:moveTo>
                  <a:lnTo>
                    <a:pt x="125862" y="277923"/>
                  </a:lnTo>
                </a:path>
              </a:pathLst>
            </a:custGeom>
            <a:ln w="3938" cap="rnd">
              <a:round/>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66" name="Rectangle 4934">
              <a:extLst>
                <a:ext uri="{FF2B5EF4-FFF2-40B4-BE49-F238E27FC236}">
                  <a16:creationId xmlns:a16="http://schemas.microsoft.com/office/drawing/2014/main" id="{C4D40E71-D83A-4504-BBE2-A002F8B062EB}"/>
                </a:ext>
              </a:extLst>
            </p:cNvPr>
            <p:cNvSpPr/>
            <p:nvPr/>
          </p:nvSpPr>
          <p:spPr>
            <a:xfrm>
              <a:off x="968220" y="2570143"/>
              <a:ext cx="262923" cy="523684"/>
            </a:xfrm>
            <a:prstGeom prst="rect">
              <a:avLst/>
            </a:prstGeom>
            <a:ln>
              <a:noFill/>
            </a:ln>
          </p:spPr>
          <p:txBody>
            <a:bodyPr vert="horz" lIns="0" tIns="0" rIns="0" bIns="0" rtlCol="0">
              <a:noAutofit/>
            </a:bodyPr>
            <a:lstStyle/>
            <a:p>
              <a:pPr>
                <a:lnSpc>
                  <a:spcPct val="107000"/>
                </a:lnSpc>
                <a:spcAft>
                  <a:spcPts val="800"/>
                </a:spcAft>
              </a:pPr>
              <a:r>
                <a:rPr lang="en-US" sz="3100" kern="100">
                  <a:solidFill>
                    <a:srgbClr val="000000"/>
                  </a:solidFill>
                  <a:effectLst/>
                  <a:latin typeface="微软雅黑" panose="020B0503020204020204" pitchFamily="34" charset="-122"/>
                  <a:ea typeface="Calibri" panose="020F0502020204030204" pitchFamily="34" charset="0"/>
                  <a:cs typeface="微软雅黑" panose="020B0503020204020204" pitchFamily="34" charset="-122"/>
                </a:rPr>
                <a:t>2</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67" name="Rectangle 4935">
              <a:extLst>
                <a:ext uri="{FF2B5EF4-FFF2-40B4-BE49-F238E27FC236}">
                  <a16:creationId xmlns:a16="http://schemas.microsoft.com/office/drawing/2014/main" id="{C831F20F-8953-4746-A288-39BC74D7596D}"/>
                </a:ext>
              </a:extLst>
            </p:cNvPr>
            <p:cNvSpPr/>
            <p:nvPr/>
          </p:nvSpPr>
          <p:spPr>
            <a:xfrm>
              <a:off x="1668714" y="2570143"/>
              <a:ext cx="262923" cy="523684"/>
            </a:xfrm>
            <a:prstGeom prst="rect">
              <a:avLst/>
            </a:prstGeom>
            <a:ln>
              <a:noFill/>
            </a:ln>
          </p:spPr>
          <p:txBody>
            <a:bodyPr vert="horz" lIns="0" tIns="0" rIns="0" bIns="0" rtlCol="0">
              <a:noAutofit/>
            </a:bodyPr>
            <a:lstStyle/>
            <a:p>
              <a:pPr>
                <a:lnSpc>
                  <a:spcPct val="107000"/>
                </a:lnSpc>
                <a:spcAft>
                  <a:spcPts val="800"/>
                </a:spcAft>
              </a:pPr>
              <a:r>
                <a:rPr lang="en-US" sz="3100" kern="100">
                  <a:solidFill>
                    <a:srgbClr val="000000"/>
                  </a:solidFill>
                  <a:effectLst/>
                  <a:latin typeface="微软雅黑" panose="020B0503020204020204" pitchFamily="34" charset="-122"/>
                  <a:ea typeface="Calibri" panose="020F0502020204030204" pitchFamily="34" charset="0"/>
                  <a:cs typeface="微软雅黑" panose="020B0503020204020204" pitchFamily="34" charset="-122"/>
                </a:rPr>
                <a:t>3</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68" name="Rectangle 4936">
              <a:extLst>
                <a:ext uri="{FF2B5EF4-FFF2-40B4-BE49-F238E27FC236}">
                  <a16:creationId xmlns:a16="http://schemas.microsoft.com/office/drawing/2014/main" id="{D8350FD4-2A4A-4A41-98EF-07EC44058B04}"/>
                </a:ext>
              </a:extLst>
            </p:cNvPr>
            <p:cNvSpPr/>
            <p:nvPr/>
          </p:nvSpPr>
          <p:spPr>
            <a:xfrm>
              <a:off x="2369191" y="2570143"/>
              <a:ext cx="262923" cy="523684"/>
            </a:xfrm>
            <a:prstGeom prst="rect">
              <a:avLst/>
            </a:prstGeom>
            <a:ln>
              <a:noFill/>
            </a:ln>
          </p:spPr>
          <p:txBody>
            <a:bodyPr vert="horz" lIns="0" tIns="0" rIns="0" bIns="0" rtlCol="0">
              <a:noAutofit/>
            </a:bodyPr>
            <a:lstStyle/>
            <a:p>
              <a:pPr>
                <a:lnSpc>
                  <a:spcPct val="107000"/>
                </a:lnSpc>
                <a:spcAft>
                  <a:spcPts val="800"/>
                </a:spcAft>
              </a:pPr>
              <a:r>
                <a:rPr lang="en-US" sz="3100" kern="100">
                  <a:solidFill>
                    <a:srgbClr val="000000"/>
                  </a:solidFill>
                  <a:effectLst/>
                  <a:latin typeface="微软雅黑" panose="020B0503020204020204" pitchFamily="34" charset="-122"/>
                  <a:ea typeface="Calibri" panose="020F0502020204030204" pitchFamily="34" charset="0"/>
                  <a:cs typeface="微软雅黑" panose="020B0503020204020204" pitchFamily="34" charset="-122"/>
                </a:rPr>
                <a:t>1</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69" name="Rectangle 4937">
              <a:extLst>
                <a:ext uri="{FF2B5EF4-FFF2-40B4-BE49-F238E27FC236}">
                  <a16:creationId xmlns:a16="http://schemas.microsoft.com/office/drawing/2014/main" id="{77C0E3A8-9960-4DFA-8CA6-96771B37C937}"/>
                </a:ext>
              </a:extLst>
            </p:cNvPr>
            <p:cNvSpPr/>
            <p:nvPr/>
          </p:nvSpPr>
          <p:spPr>
            <a:xfrm>
              <a:off x="3770145" y="2570143"/>
              <a:ext cx="262923" cy="523684"/>
            </a:xfrm>
            <a:prstGeom prst="rect">
              <a:avLst/>
            </a:prstGeom>
            <a:ln>
              <a:noFill/>
            </a:ln>
          </p:spPr>
          <p:txBody>
            <a:bodyPr vert="horz" lIns="0" tIns="0" rIns="0" bIns="0" rtlCol="0">
              <a:noAutofit/>
            </a:bodyPr>
            <a:lstStyle/>
            <a:p>
              <a:pPr>
                <a:lnSpc>
                  <a:spcPct val="107000"/>
                </a:lnSpc>
                <a:spcAft>
                  <a:spcPts val="800"/>
                </a:spcAft>
              </a:pPr>
              <a:r>
                <a:rPr lang="en-US" sz="3100" kern="100">
                  <a:solidFill>
                    <a:srgbClr val="000000"/>
                  </a:solidFill>
                  <a:effectLst/>
                  <a:latin typeface="微软雅黑" panose="020B0503020204020204" pitchFamily="34" charset="-122"/>
                  <a:ea typeface="Calibri" panose="020F0502020204030204" pitchFamily="34" charset="0"/>
                  <a:cs typeface="微软雅黑" panose="020B0503020204020204" pitchFamily="34" charset="-122"/>
                </a:rPr>
                <a:t>1</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70" name="Rectangle 4938">
              <a:extLst>
                <a:ext uri="{FF2B5EF4-FFF2-40B4-BE49-F238E27FC236}">
                  <a16:creationId xmlns:a16="http://schemas.microsoft.com/office/drawing/2014/main" id="{88335FDB-83CE-4AE9-BB7C-E51401E9EAD7}"/>
                </a:ext>
              </a:extLst>
            </p:cNvPr>
            <p:cNvSpPr/>
            <p:nvPr/>
          </p:nvSpPr>
          <p:spPr>
            <a:xfrm>
              <a:off x="4470623" y="2570143"/>
              <a:ext cx="262923" cy="523684"/>
            </a:xfrm>
            <a:prstGeom prst="rect">
              <a:avLst/>
            </a:prstGeom>
            <a:ln>
              <a:noFill/>
            </a:ln>
          </p:spPr>
          <p:txBody>
            <a:bodyPr vert="horz" lIns="0" tIns="0" rIns="0" bIns="0" rtlCol="0">
              <a:noAutofit/>
            </a:bodyPr>
            <a:lstStyle/>
            <a:p>
              <a:pPr>
                <a:lnSpc>
                  <a:spcPct val="107000"/>
                </a:lnSpc>
                <a:spcAft>
                  <a:spcPts val="800"/>
                </a:spcAft>
              </a:pPr>
              <a:r>
                <a:rPr lang="en-US" sz="3100" kern="100">
                  <a:solidFill>
                    <a:srgbClr val="000000"/>
                  </a:solidFill>
                  <a:effectLst/>
                  <a:latin typeface="微软雅黑" panose="020B0503020204020204" pitchFamily="34" charset="-122"/>
                  <a:ea typeface="Calibri" panose="020F0502020204030204" pitchFamily="34" charset="0"/>
                  <a:cs typeface="微软雅黑" panose="020B0503020204020204" pitchFamily="34" charset="-122"/>
                </a:rPr>
                <a:t>3</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71" name="Rectangle 4939">
              <a:extLst>
                <a:ext uri="{FF2B5EF4-FFF2-40B4-BE49-F238E27FC236}">
                  <a16:creationId xmlns:a16="http://schemas.microsoft.com/office/drawing/2014/main" id="{5571AE43-2095-471B-BDAB-CA4ED8A783F0}"/>
                </a:ext>
              </a:extLst>
            </p:cNvPr>
            <p:cNvSpPr/>
            <p:nvPr/>
          </p:nvSpPr>
          <p:spPr>
            <a:xfrm>
              <a:off x="5171099" y="2570143"/>
              <a:ext cx="262923" cy="523684"/>
            </a:xfrm>
            <a:prstGeom prst="rect">
              <a:avLst/>
            </a:prstGeom>
            <a:ln>
              <a:noFill/>
            </a:ln>
          </p:spPr>
          <p:txBody>
            <a:bodyPr vert="horz" lIns="0" tIns="0" rIns="0" bIns="0" rtlCol="0">
              <a:noAutofit/>
            </a:bodyPr>
            <a:lstStyle/>
            <a:p>
              <a:pPr>
                <a:lnSpc>
                  <a:spcPct val="107000"/>
                </a:lnSpc>
                <a:spcAft>
                  <a:spcPts val="800"/>
                </a:spcAft>
              </a:pPr>
              <a:r>
                <a:rPr lang="en-US" sz="3100" kern="100">
                  <a:solidFill>
                    <a:srgbClr val="000000"/>
                  </a:solidFill>
                  <a:effectLst/>
                  <a:latin typeface="微软雅黑" panose="020B0503020204020204" pitchFamily="34" charset="-122"/>
                  <a:ea typeface="Calibri" panose="020F0502020204030204" pitchFamily="34" charset="0"/>
                  <a:cs typeface="微软雅黑" panose="020B0503020204020204" pitchFamily="34" charset="-122"/>
                </a:rPr>
                <a:t>1</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72" name="Rectangle 4940">
              <a:extLst>
                <a:ext uri="{FF2B5EF4-FFF2-40B4-BE49-F238E27FC236}">
                  <a16:creationId xmlns:a16="http://schemas.microsoft.com/office/drawing/2014/main" id="{B7CBAE8D-D9DD-42BF-86F1-495326CE1C50}"/>
                </a:ext>
              </a:extLst>
            </p:cNvPr>
            <p:cNvSpPr/>
            <p:nvPr/>
          </p:nvSpPr>
          <p:spPr>
            <a:xfrm>
              <a:off x="5871577" y="2570143"/>
              <a:ext cx="262923" cy="523684"/>
            </a:xfrm>
            <a:prstGeom prst="rect">
              <a:avLst/>
            </a:prstGeom>
            <a:ln>
              <a:noFill/>
            </a:ln>
          </p:spPr>
          <p:txBody>
            <a:bodyPr vert="horz" lIns="0" tIns="0" rIns="0" bIns="0" rtlCol="0">
              <a:noAutofit/>
            </a:bodyPr>
            <a:lstStyle/>
            <a:p>
              <a:pPr>
                <a:lnSpc>
                  <a:spcPct val="107000"/>
                </a:lnSpc>
                <a:spcAft>
                  <a:spcPts val="800"/>
                </a:spcAft>
              </a:pPr>
              <a:r>
                <a:rPr lang="en-US" sz="3100" kern="100">
                  <a:solidFill>
                    <a:srgbClr val="000000"/>
                  </a:solidFill>
                  <a:effectLst/>
                  <a:latin typeface="微软雅黑" panose="020B0503020204020204" pitchFamily="34" charset="-122"/>
                  <a:ea typeface="Calibri" panose="020F0502020204030204" pitchFamily="34" charset="0"/>
                  <a:cs typeface="微软雅黑" panose="020B0503020204020204" pitchFamily="34" charset="-122"/>
                </a:rPr>
                <a:t>5</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73" name="Rectangle 4941">
              <a:extLst>
                <a:ext uri="{FF2B5EF4-FFF2-40B4-BE49-F238E27FC236}">
                  <a16:creationId xmlns:a16="http://schemas.microsoft.com/office/drawing/2014/main" id="{F468AB59-9BFC-477B-8B24-1829634D4B24}"/>
                </a:ext>
              </a:extLst>
            </p:cNvPr>
            <p:cNvSpPr/>
            <p:nvPr/>
          </p:nvSpPr>
          <p:spPr>
            <a:xfrm>
              <a:off x="3069668" y="2570143"/>
              <a:ext cx="262923" cy="523684"/>
            </a:xfrm>
            <a:prstGeom prst="rect">
              <a:avLst/>
            </a:prstGeom>
            <a:ln>
              <a:noFill/>
            </a:ln>
          </p:spPr>
          <p:txBody>
            <a:bodyPr vert="horz" lIns="0" tIns="0" rIns="0" bIns="0" rtlCol="0">
              <a:noAutofit/>
            </a:bodyPr>
            <a:lstStyle/>
            <a:p>
              <a:pPr>
                <a:lnSpc>
                  <a:spcPct val="107000"/>
                </a:lnSpc>
                <a:spcAft>
                  <a:spcPts val="800"/>
                </a:spcAft>
              </a:pPr>
              <a:r>
                <a:rPr lang="en-US" sz="3100" kern="100">
                  <a:solidFill>
                    <a:srgbClr val="000000"/>
                  </a:solidFill>
                  <a:effectLst/>
                  <a:latin typeface="微软雅黑" panose="020B0503020204020204" pitchFamily="34" charset="-122"/>
                  <a:ea typeface="Calibri" panose="020F0502020204030204" pitchFamily="34" charset="0"/>
                  <a:cs typeface="微软雅黑" panose="020B0503020204020204" pitchFamily="34" charset="-122"/>
                </a:rPr>
                <a:t>4</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74" name="Rectangle 4942">
              <a:extLst>
                <a:ext uri="{FF2B5EF4-FFF2-40B4-BE49-F238E27FC236}">
                  <a16:creationId xmlns:a16="http://schemas.microsoft.com/office/drawing/2014/main" id="{18A96652-A38D-4CAC-9DF6-1673CF4BEAB1}"/>
                </a:ext>
              </a:extLst>
            </p:cNvPr>
            <p:cNvSpPr/>
            <p:nvPr/>
          </p:nvSpPr>
          <p:spPr>
            <a:xfrm>
              <a:off x="0" y="1407483"/>
              <a:ext cx="788786" cy="523684"/>
            </a:xfrm>
            <a:prstGeom prst="rect">
              <a:avLst/>
            </a:prstGeom>
            <a:ln>
              <a:noFill/>
            </a:ln>
          </p:spPr>
          <p:txBody>
            <a:bodyPr vert="horz" lIns="0" tIns="0" rIns="0" bIns="0" rtlCol="0">
              <a:noAutofit/>
            </a:bodyPr>
            <a:lstStyle/>
            <a:p>
              <a:pPr>
                <a:lnSpc>
                  <a:spcPct val="107000"/>
                </a:lnSpc>
                <a:spcAft>
                  <a:spcPts val="800"/>
                </a:spcAft>
              </a:pPr>
              <a:r>
                <a:rPr lang="en-US" sz="3100" kern="100">
                  <a:solidFill>
                    <a:srgbClr val="000000"/>
                  </a:solidFill>
                  <a:effectLst/>
                  <a:latin typeface="微软雅黑" panose="020B0503020204020204" pitchFamily="34" charset="-122"/>
                  <a:ea typeface="Calibri" panose="020F0502020204030204" pitchFamily="34" charset="0"/>
                  <a:cs typeface="微软雅黑" panose="020B0503020204020204" pitchFamily="34" charset="-122"/>
                </a:rPr>
                <a:t>MAX</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75" name="Rectangle 4943">
              <a:extLst>
                <a:ext uri="{FF2B5EF4-FFF2-40B4-BE49-F238E27FC236}">
                  <a16:creationId xmlns:a16="http://schemas.microsoft.com/office/drawing/2014/main" id="{0734AA4C-F352-4236-A53C-BE77C98397EE}"/>
                </a:ext>
              </a:extLst>
            </p:cNvPr>
            <p:cNvSpPr/>
            <p:nvPr/>
          </p:nvSpPr>
          <p:spPr>
            <a:xfrm>
              <a:off x="0" y="709822"/>
              <a:ext cx="788786" cy="523684"/>
            </a:xfrm>
            <a:prstGeom prst="rect">
              <a:avLst/>
            </a:prstGeom>
            <a:ln>
              <a:noFill/>
            </a:ln>
          </p:spPr>
          <p:txBody>
            <a:bodyPr vert="horz" lIns="0" tIns="0" rIns="0" bIns="0" rtlCol="0">
              <a:noAutofit/>
            </a:bodyPr>
            <a:lstStyle/>
            <a:p>
              <a:pPr>
                <a:lnSpc>
                  <a:spcPct val="107000"/>
                </a:lnSpc>
                <a:spcAft>
                  <a:spcPts val="800"/>
                </a:spcAft>
              </a:pPr>
              <a:r>
                <a:rPr lang="en-US" sz="3100" kern="100">
                  <a:solidFill>
                    <a:srgbClr val="000000"/>
                  </a:solidFill>
                  <a:effectLst/>
                  <a:latin typeface="微软雅黑" panose="020B0503020204020204" pitchFamily="34" charset="-122"/>
                  <a:ea typeface="Calibri" panose="020F0502020204030204" pitchFamily="34" charset="0"/>
                  <a:cs typeface="微软雅黑" panose="020B0503020204020204" pitchFamily="34" charset="-122"/>
                </a:rPr>
                <a:t>MIN</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76" name="Rectangle 4944">
              <a:extLst>
                <a:ext uri="{FF2B5EF4-FFF2-40B4-BE49-F238E27FC236}">
                  <a16:creationId xmlns:a16="http://schemas.microsoft.com/office/drawing/2014/main" id="{CD51B8A9-9FCF-4614-919B-1CB8EC405F23}"/>
                </a:ext>
              </a:extLst>
            </p:cNvPr>
            <p:cNvSpPr/>
            <p:nvPr/>
          </p:nvSpPr>
          <p:spPr>
            <a:xfrm>
              <a:off x="0" y="12390"/>
              <a:ext cx="788786" cy="523684"/>
            </a:xfrm>
            <a:prstGeom prst="rect">
              <a:avLst/>
            </a:prstGeom>
            <a:ln>
              <a:noFill/>
            </a:ln>
          </p:spPr>
          <p:txBody>
            <a:bodyPr vert="horz" lIns="0" tIns="0" rIns="0" bIns="0" rtlCol="0">
              <a:noAutofit/>
            </a:bodyPr>
            <a:lstStyle/>
            <a:p>
              <a:pPr>
                <a:lnSpc>
                  <a:spcPct val="107000"/>
                </a:lnSpc>
                <a:spcAft>
                  <a:spcPts val="800"/>
                </a:spcAft>
              </a:pPr>
              <a:r>
                <a:rPr lang="en-US" sz="3100" kern="100">
                  <a:solidFill>
                    <a:srgbClr val="000000"/>
                  </a:solidFill>
                  <a:effectLst/>
                  <a:latin typeface="微软雅黑" panose="020B0503020204020204" pitchFamily="34" charset="-122"/>
                  <a:ea typeface="Calibri" panose="020F0502020204030204" pitchFamily="34" charset="0"/>
                  <a:cs typeface="微软雅黑" panose="020B0503020204020204" pitchFamily="34" charset="-122"/>
                </a:rPr>
                <a:t>MAX</a:t>
              </a:r>
              <a:endParaRPr lang="zh-CN" sz="1100" kern="100">
                <a:solidFill>
                  <a:srgbClr val="000000"/>
                </a:solidFill>
                <a:effectLst/>
                <a:latin typeface="Calibri" panose="020F0502020204030204" pitchFamily="34" charset="0"/>
                <a:ea typeface="Calibri" panose="020F0502020204030204" pitchFamily="34" charset="0"/>
              </a:endParaRPr>
            </a:p>
          </p:txBody>
        </p:sp>
      </p:grpSp>
      <p:grpSp>
        <p:nvGrpSpPr>
          <p:cNvPr id="77" name="Group 33440">
            <a:extLst>
              <a:ext uri="{FF2B5EF4-FFF2-40B4-BE49-F238E27FC236}">
                <a16:creationId xmlns:a16="http://schemas.microsoft.com/office/drawing/2014/main" id="{42760708-0F3D-4391-A1E7-1FA4DA7B3352}"/>
              </a:ext>
            </a:extLst>
          </p:cNvPr>
          <p:cNvGrpSpPr/>
          <p:nvPr/>
        </p:nvGrpSpPr>
        <p:grpSpPr>
          <a:xfrm>
            <a:off x="1836940" y="4726507"/>
            <a:ext cx="8076567" cy="1237612"/>
            <a:chOff x="0" y="0"/>
            <a:chExt cx="8077137" cy="1238187"/>
          </a:xfrm>
        </p:grpSpPr>
        <p:sp>
          <p:nvSpPr>
            <p:cNvPr id="78" name="Shape 34860">
              <a:extLst>
                <a:ext uri="{FF2B5EF4-FFF2-40B4-BE49-F238E27FC236}">
                  <a16:creationId xmlns:a16="http://schemas.microsoft.com/office/drawing/2014/main" id="{66B3B873-B9FD-4259-B090-DB7591CD47C0}"/>
                </a:ext>
              </a:extLst>
            </p:cNvPr>
            <p:cNvSpPr/>
            <p:nvPr/>
          </p:nvSpPr>
          <p:spPr>
            <a:xfrm>
              <a:off x="6350" y="6286"/>
              <a:ext cx="1442085" cy="245694"/>
            </a:xfrm>
            <a:custGeom>
              <a:avLst/>
              <a:gdLst/>
              <a:ahLst/>
              <a:cxnLst/>
              <a:rect l="0" t="0" r="0" b="0"/>
              <a:pathLst>
                <a:path w="1442085" h="245694">
                  <a:moveTo>
                    <a:pt x="0" y="0"/>
                  </a:moveTo>
                  <a:lnTo>
                    <a:pt x="1442085" y="0"/>
                  </a:lnTo>
                  <a:lnTo>
                    <a:pt x="1442085" y="245694"/>
                  </a:lnTo>
                  <a:lnTo>
                    <a:pt x="0" y="245694"/>
                  </a:lnTo>
                  <a:lnTo>
                    <a:pt x="0" y="0"/>
                  </a:lnTo>
                </a:path>
              </a:pathLst>
            </a:custGeom>
            <a:ln w="0" cap="flat">
              <a:miter lim="127000"/>
            </a:ln>
          </p:spPr>
          <p:style>
            <a:lnRef idx="0">
              <a:srgbClr val="000000">
                <a:alpha val="0"/>
              </a:srgbClr>
            </a:lnRef>
            <a:fillRef idx="1">
              <a:srgbClr val="A3B2C1"/>
            </a:fillRef>
            <a:effectRef idx="0">
              <a:scrgbClr r="0" g="0" b="0"/>
            </a:effectRef>
            <a:fontRef idx="none"/>
          </p:style>
          <p:txBody>
            <a:bodyPr/>
            <a:lstStyle/>
            <a:p>
              <a:endParaRPr lang="zh-CN" altLang="en-US"/>
            </a:p>
          </p:txBody>
        </p:sp>
        <p:sp>
          <p:nvSpPr>
            <p:cNvPr id="79" name="Shape 34861">
              <a:extLst>
                <a:ext uri="{FF2B5EF4-FFF2-40B4-BE49-F238E27FC236}">
                  <a16:creationId xmlns:a16="http://schemas.microsoft.com/office/drawing/2014/main" id="{48794561-2DC0-40D5-8B55-FDC270893E7C}"/>
                </a:ext>
              </a:extLst>
            </p:cNvPr>
            <p:cNvSpPr/>
            <p:nvPr/>
          </p:nvSpPr>
          <p:spPr>
            <a:xfrm>
              <a:off x="1448372" y="6286"/>
              <a:ext cx="1077278" cy="245694"/>
            </a:xfrm>
            <a:custGeom>
              <a:avLst/>
              <a:gdLst/>
              <a:ahLst/>
              <a:cxnLst/>
              <a:rect l="0" t="0" r="0" b="0"/>
              <a:pathLst>
                <a:path w="1077278" h="245694">
                  <a:moveTo>
                    <a:pt x="0" y="0"/>
                  </a:moveTo>
                  <a:lnTo>
                    <a:pt x="1077278" y="0"/>
                  </a:lnTo>
                  <a:lnTo>
                    <a:pt x="1077278" y="245694"/>
                  </a:lnTo>
                  <a:lnTo>
                    <a:pt x="0" y="245694"/>
                  </a:lnTo>
                  <a:lnTo>
                    <a:pt x="0" y="0"/>
                  </a:lnTo>
                </a:path>
              </a:pathLst>
            </a:custGeom>
            <a:ln w="0" cap="flat">
              <a:miter lim="127000"/>
            </a:ln>
          </p:spPr>
          <p:style>
            <a:lnRef idx="0">
              <a:srgbClr val="000000">
                <a:alpha val="0"/>
              </a:srgbClr>
            </a:lnRef>
            <a:fillRef idx="1">
              <a:srgbClr val="A3B2C1"/>
            </a:fillRef>
            <a:effectRef idx="0">
              <a:scrgbClr r="0" g="0" b="0"/>
            </a:effectRef>
            <a:fontRef idx="none"/>
          </p:style>
          <p:txBody>
            <a:bodyPr/>
            <a:lstStyle/>
            <a:p>
              <a:endParaRPr lang="zh-CN" altLang="en-US"/>
            </a:p>
          </p:txBody>
        </p:sp>
        <p:sp>
          <p:nvSpPr>
            <p:cNvPr id="80" name="Shape 34862">
              <a:extLst>
                <a:ext uri="{FF2B5EF4-FFF2-40B4-BE49-F238E27FC236}">
                  <a16:creationId xmlns:a16="http://schemas.microsoft.com/office/drawing/2014/main" id="{464C13C0-0F90-456F-9D2C-971F8B93B9DA}"/>
                </a:ext>
              </a:extLst>
            </p:cNvPr>
            <p:cNvSpPr/>
            <p:nvPr/>
          </p:nvSpPr>
          <p:spPr>
            <a:xfrm>
              <a:off x="2525713" y="6286"/>
              <a:ext cx="1077278" cy="245694"/>
            </a:xfrm>
            <a:custGeom>
              <a:avLst/>
              <a:gdLst/>
              <a:ahLst/>
              <a:cxnLst/>
              <a:rect l="0" t="0" r="0" b="0"/>
              <a:pathLst>
                <a:path w="1077278" h="245694">
                  <a:moveTo>
                    <a:pt x="0" y="0"/>
                  </a:moveTo>
                  <a:lnTo>
                    <a:pt x="1077278" y="0"/>
                  </a:lnTo>
                  <a:lnTo>
                    <a:pt x="1077278" y="245694"/>
                  </a:lnTo>
                  <a:lnTo>
                    <a:pt x="0" y="245694"/>
                  </a:lnTo>
                  <a:lnTo>
                    <a:pt x="0" y="0"/>
                  </a:lnTo>
                </a:path>
              </a:pathLst>
            </a:custGeom>
            <a:ln w="0" cap="flat">
              <a:miter lim="127000"/>
            </a:ln>
          </p:spPr>
          <p:style>
            <a:lnRef idx="0">
              <a:srgbClr val="000000">
                <a:alpha val="0"/>
              </a:srgbClr>
            </a:lnRef>
            <a:fillRef idx="1">
              <a:srgbClr val="A3B2C1"/>
            </a:fillRef>
            <a:effectRef idx="0">
              <a:scrgbClr r="0" g="0" b="0"/>
            </a:effectRef>
            <a:fontRef idx="none"/>
          </p:style>
          <p:txBody>
            <a:bodyPr/>
            <a:lstStyle/>
            <a:p>
              <a:endParaRPr lang="zh-CN" altLang="en-US"/>
            </a:p>
          </p:txBody>
        </p:sp>
        <p:sp>
          <p:nvSpPr>
            <p:cNvPr id="81" name="Shape 34863">
              <a:extLst>
                <a:ext uri="{FF2B5EF4-FFF2-40B4-BE49-F238E27FC236}">
                  <a16:creationId xmlns:a16="http://schemas.microsoft.com/office/drawing/2014/main" id="{67159655-A13F-41E9-8468-76F7500540F5}"/>
                </a:ext>
              </a:extLst>
            </p:cNvPr>
            <p:cNvSpPr/>
            <p:nvPr/>
          </p:nvSpPr>
          <p:spPr>
            <a:xfrm>
              <a:off x="3602927" y="6286"/>
              <a:ext cx="1014908" cy="245694"/>
            </a:xfrm>
            <a:custGeom>
              <a:avLst/>
              <a:gdLst/>
              <a:ahLst/>
              <a:cxnLst/>
              <a:rect l="0" t="0" r="0" b="0"/>
              <a:pathLst>
                <a:path w="1014908" h="245694">
                  <a:moveTo>
                    <a:pt x="0" y="0"/>
                  </a:moveTo>
                  <a:lnTo>
                    <a:pt x="1014908" y="0"/>
                  </a:lnTo>
                  <a:lnTo>
                    <a:pt x="1014908" y="245694"/>
                  </a:lnTo>
                  <a:lnTo>
                    <a:pt x="0" y="245694"/>
                  </a:lnTo>
                  <a:lnTo>
                    <a:pt x="0" y="0"/>
                  </a:lnTo>
                </a:path>
              </a:pathLst>
            </a:custGeom>
            <a:ln w="0" cap="flat">
              <a:miter lim="127000"/>
            </a:ln>
          </p:spPr>
          <p:style>
            <a:lnRef idx="0">
              <a:srgbClr val="000000">
                <a:alpha val="0"/>
              </a:srgbClr>
            </a:lnRef>
            <a:fillRef idx="1">
              <a:srgbClr val="A3B2C1"/>
            </a:fillRef>
            <a:effectRef idx="0">
              <a:scrgbClr r="0" g="0" b="0"/>
            </a:effectRef>
            <a:fontRef idx="none"/>
          </p:style>
          <p:txBody>
            <a:bodyPr/>
            <a:lstStyle/>
            <a:p>
              <a:endParaRPr lang="zh-CN" altLang="en-US"/>
            </a:p>
          </p:txBody>
        </p:sp>
        <p:sp>
          <p:nvSpPr>
            <p:cNvPr id="82" name="Shape 34864">
              <a:extLst>
                <a:ext uri="{FF2B5EF4-FFF2-40B4-BE49-F238E27FC236}">
                  <a16:creationId xmlns:a16="http://schemas.microsoft.com/office/drawing/2014/main" id="{B7357039-C221-44CB-B194-6068D8DB4DFA}"/>
                </a:ext>
              </a:extLst>
            </p:cNvPr>
            <p:cNvSpPr/>
            <p:nvPr/>
          </p:nvSpPr>
          <p:spPr>
            <a:xfrm>
              <a:off x="4617911" y="6286"/>
              <a:ext cx="1150988" cy="245694"/>
            </a:xfrm>
            <a:custGeom>
              <a:avLst/>
              <a:gdLst/>
              <a:ahLst/>
              <a:cxnLst/>
              <a:rect l="0" t="0" r="0" b="0"/>
              <a:pathLst>
                <a:path w="1150988" h="245694">
                  <a:moveTo>
                    <a:pt x="0" y="0"/>
                  </a:moveTo>
                  <a:lnTo>
                    <a:pt x="1150988" y="0"/>
                  </a:lnTo>
                  <a:lnTo>
                    <a:pt x="1150988" y="245694"/>
                  </a:lnTo>
                  <a:lnTo>
                    <a:pt x="0" y="245694"/>
                  </a:lnTo>
                  <a:lnTo>
                    <a:pt x="0" y="0"/>
                  </a:lnTo>
                </a:path>
              </a:pathLst>
            </a:custGeom>
            <a:ln w="0" cap="flat">
              <a:miter lim="127000"/>
            </a:ln>
          </p:spPr>
          <p:style>
            <a:lnRef idx="0">
              <a:srgbClr val="000000">
                <a:alpha val="0"/>
              </a:srgbClr>
            </a:lnRef>
            <a:fillRef idx="1">
              <a:srgbClr val="A3B2C1"/>
            </a:fillRef>
            <a:effectRef idx="0">
              <a:scrgbClr r="0" g="0" b="0"/>
            </a:effectRef>
            <a:fontRef idx="none"/>
          </p:style>
          <p:txBody>
            <a:bodyPr/>
            <a:lstStyle/>
            <a:p>
              <a:endParaRPr lang="zh-CN" altLang="en-US"/>
            </a:p>
          </p:txBody>
        </p:sp>
        <p:sp>
          <p:nvSpPr>
            <p:cNvPr id="83" name="Shape 34865">
              <a:extLst>
                <a:ext uri="{FF2B5EF4-FFF2-40B4-BE49-F238E27FC236}">
                  <a16:creationId xmlns:a16="http://schemas.microsoft.com/office/drawing/2014/main" id="{5476BDE9-5F1A-4321-9C3C-EFDCB969F994}"/>
                </a:ext>
              </a:extLst>
            </p:cNvPr>
            <p:cNvSpPr/>
            <p:nvPr/>
          </p:nvSpPr>
          <p:spPr>
            <a:xfrm>
              <a:off x="5768912" y="6286"/>
              <a:ext cx="1150989" cy="245694"/>
            </a:xfrm>
            <a:custGeom>
              <a:avLst/>
              <a:gdLst/>
              <a:ahLst/>
              <a:cxnLst/>
              <a:rect l="0" t="0" r="0" b="0"/>
              <a:pathLst>
                <a:path w="1150989" h="245694">
                  <a:moveTo>
                    <a:pt x="0" y="0"/>
                  </a:moveTo>
                  <a:lnTo>
                    <a:pt x="1150989" y="0"/>
                  </a:lnTo>
                  <a:lnTo>
                    <a:pt x="1150989" y="245694"/>
                  </a:lnTo>
                  <a:lnTo>
                    <a:pt x="0" y="245694"/>
                  </a:lnTo>
                  <a:lnTo>
                    <a:pt x="0" y="0"/>
                  </a:lnTo>
                </a:path>
              </a:pathLst>
            </a:custGeom>
            <a:ln w="0" cap="flat">
              <a:miter lim="127000"/>
            </a:ln>
          </p:spPr>
          <p:style>
            <a:lnRef idx="0">
              <a:srgbClr val="000000">
                <a:alpha val="0"/>
              </a:srgbClr>
            </a:lnRef>
            <a:fillRef idx="1">
              <a:srgbClr val="A3B2C1"/>
            </a:fillRef>
            <a:effectRef idx="0">
              <a:scrgbClr r="0" g="0" b="0"/>
            </a:effectRef>
            <a:fontRef idx="none"/>
          </p:style>
          <p:txBody>
            <a:bodyPr/>
            <a:lstStyle/>
            <a:p>
              <a:endParaRPr lang="zh-CN" altLang="en-US"/>
            </a:p>
          </p:txBody>
        </p:sp>
        <p:sp>
          <p:nvSpPr>
            <p:cNvPr id="84" name="Shape 34866">
              <a:extLst>
                <a:ext uri="{FF2B5EF4-FFF2-40B4-BE49-F238E27FC236}">
                  <a16:creationId xmlns:a16="http://schemas.microsoft.com/office/drawing/2014/main" id="{1D3B8617-D97F-4786-A0A3-498BCF3CA917}"/>
                </a:ext>
              </a:extLst>
            </p:cNvPr>
            <p:cNvSpPr/>
            <p:nvPr/>
          </p:nvSpPr>
          <p:spPr>
            <a:xfrm>
              <a:off x="6919913" y="6286"/>
              <a:ext cx="1150989" cy="245694"/>
            </a:xfrm>
            <a:custGeom>
              <a:avLst/>
              <a:gdLst/>
              <a:ahLst/>
              <a:cxnLst/>
              <a:rect l="0" t="0" r="0" b="0"/>
              <a:pathLst>
                <a:path w="1150989" h="245694">
                  <a:moveTo>
                    <a:pt x="0" y="0"/>
                  </a:moveTo>
                  <a:lnTo>
                    <a:pt x="1150989" y="0"/>
                  </a:lnTo>
                  <a:lnTo>
                    <a:pt x="1150989" y="245694"/>
                  </a:lnTo>
                  <a:lnTo>
                    <a:pt x="0" y="245694"/>
                  </a:lnTo>
                  <a:lnTo>
                    <a:pt x="0" y="0"/>
                  </a:lnTo>
                </a:path>
              </a:pathLst>
            </a:custGeom>
            <a:ln w="0" cap="flat">
              <a:miter lim="127000"/>
            </a:ln>
          </p:spPr>
          <p:style>
            <a:lnRef idx="0">
              <a:srgbClr val="000000">
                <a:alpha val="0"/>
              </a:srgbClr>
            </a:lnRef>
            <a:fillRef idx="1">
              <a:srgbClr val="A3B2C1"/>
            </a:fillRef>
            <a:effectRef idx="0">
              <a:scrgbClr r="0" g="0" b="0"/>
            </a:effectRef>
            <a:fontRef idx="none"/>
          </p:style>
          <p:txBody>
            <a:bodyPr/>
            <a:lstStyle/>
            <a:p>
              <a:endParaRPr lang="zh-CN" altLang="en-US"/>
            </a:p>
          </p:txBody>
        </p:sp>
        <p:sp>
          <p:nvSpPr>
            <p:cNvPr id="85" name="Shape 34867">
              <a:extLst>
                <a:ext uri="{FF2B5EF4-FFF2-40B4-BE49-F238E27FC236}">
                  <a16:creationId xmlns:a16="http://schemas.microsoft.com/office/drawing/2014/main" id="{43CA348F-5261-463D-AF89-5D71D9C29200}"/>
                </a:ext>
              </a:extLst>
            </p:cNvPr>
            <p:cNvSpPr/>
            <p:nvPr/>
          </p:nvSpPr>
          <p:spPr>
            <a:xfrm>
              <a:off x="6350" y="251981"/>
              <a:ext cx="1442085" cy="547548"/>
            </a:xfrm>
            <a:custGeom>
              <a:avLst/>
              <a:gdLst/>
              <a:ahLst/>
              <a:cxnLst/>
              <a:rect l="0" t="0" r="0" b="0"/>
              <a:pathLst>
                <a:path w="1442085" h="547548">
                  <a:moveTo>
                    <a:pt x="0" y="0"/>
                  </a:moveTo>
                  <a:lnTo>
                    <a:pt x="1442085" y="0"/>
                  </a:lnTo>
                  <a:lnTo>
                    <a:pt x="1442085" y="547548"/>
                  </a:lnTo>
                  <a:lnTo>
                    <a:pt x="0" y="547548"/>
                  </a:lnTo>
                  <a:lnTo>
                    <a:pt x="0" y="0"/>
                  </a:lnTo>
                </a:path>
              </a:pathLst>
            </a:custGeom>
            <a:ln w="0" cap="flat">
              <a:miter lim="127000"/>
            </a:ln>
          </p:spPr>
          <p:style>
            <a:lnRef idx="0">
              <a:srgbClr val="000000">
                <a:alpha val="0"/>
              </a:srgbClr>
            </a:lnRef>
            <a:fillRef idx="1">
              <a:srgbClr val="A3B2C1"/>
            </a:fillRef>
            <a:effectRef idx="0">
              <a:scrgbClr r="0" g="0" b="0"/>
            </a:effectRef>
            <a:fontRef idx="none"/>
          </p:style>
          <p:txBody>
            <a:bodyPr/>
            <a:lstStyle/>
            <a:p>
              <a:endParaRPr lang="zh-CN" altLang="en-US"/>
            </a:p>
          </p:txBody>
        </p:sp>
        <p:sp>
          <p:nvSpPr>
            <p:cNvPr id="86" name="Shape 34868">
              <a:extLst>
                <a:ext uri="{FF2B5EF4-FFF2-40B4-BE49-F238E27FC236}">
                  <a16:creationId xmlns:a16="http://schemas.microsoft.com/office/drawing/2014/main" id="{60B0D9C6-9957-49B8-B5D4-4CC615BC0015}"/>
                </a:ext>
              </a:extLst>
            </p:cNvPr>
            <p:cNvSpPr/>
            <p:nvPr/>
          </p:nvSpPr>
          <p:spPr>
            <a:xfrm>
              <a:off x="1448372" y="251981"/>
              <a:ext cx="1077278" cy="547548"/>
            </a:xfrm>
            <a:custGeom>
              <a:avLst/>
              <a:gdLst/>
              <a:ahLst/>
              <a:cxnLst/>
              <a:rect l="0" t="0" r="0" b="0"/>
              <a:pathLst>
                <a:path w="1077278" h="547548">
                  <a:moveTo>
                    <a:pt x="0" y="0"/>
                  </a:moveTo>
                  <a:lnTo>
                    <a:pt x="1077278" y="0"/>
                  </a:lnTo>
                  <a:lnTo>
                    <a:pt x="1077278" y="547548"/>
                  </a:lnTo>
                  <a:lnTo>
                    <a:pt x="0" y="547548"/>
                  </a:lnTo>
                  <a:lnTo>
                    <a:pt x="0" y="0"/>
                  </a:lnTo>
                </a:path>
              </a:pathLst>
            </a:custGeom>
            <a:ln w="0" cap="flat">
              <a:miter lim="127000"/>
            </a:ln>
          </p:spPr>
          <p:style>
            <a:lnRef idx="0">
              <a:srgbClr val="000000">
                <a:alpha val="0"/>
              </a:srgbClr>
            </a:lnRef>
            <a:fillRef idx="1">
              <a:srgbClr val="E0E4E9"/>
            </a:fillRef>
            <a:effectRef idx="0">
              <a:scrgbClr r="0" g="0" b="0"/>
            </a:effectRef>
            <a:fontRef idx="none"/>
          </p:style>
          <p:txBody>
            <a:bodyPr/>
            <a:lstStyle/>
            <a:p>
              <a:endParaRPr lang="zh-CN" altLang="en-US"/>
            </a:p>
          </p:txBody>
        </p:sp>
        <p:sp>
          <p:nvSpPr>
            <p:cNvPr id="87" name="Shape 34869">
              <a:extLst>
                <a:ext uri="{FF2B5EF4-FFF2-40B4-BE49-F238E27FC236}">
                  <a16:creationId xmlns:a16="http://schemas.microsoft.com/office/drawing/2014/main" id="{3FFF643E-C620-4E95-B61F-919710B3B377}"/>
                </a:ext>
              </a:extLst>
            </p:cNvPr>
            <p:cNvSpPr/>
            <p:nvPr/>
          </p:nvSpPr>
          <p:spPr>
            <a:xfrm>
              <a:off x="2525713" y="251981"/>
              <a:ext cx="1077278" cy="547548"/>
            </a:xfrm>
            <a:custGeom>
              <a:avLst/>
              <a:gdLst/>
              <a:ahLst/>
              <a:cxnLst/>
              <a:rect l="0" t="0" r="0" b="0"/>
              <a:pathLst>
                <a:path w="1077278" h="547548">
                  <a:moveTo>
                    <a:pt x="0" y="0"/>
                  </a:moveTo>
                  <a:lnTo>
                    <a:pt x="1077278" y="0"/>
                  </a:lnTo>
                  <a:lnTo>
                    <a:pt x="1077278" y="547548"/>
                  </a:lnTo>
                  <a:lnTo>
                    <a:pt x="0" y="547548"/>
                  </a:lnTo>
                  <a:lnTo>
                    <a:pt x="0" y="0"/>
                  </a:lnTo>
                </a:path>
              </a:pathLst>
            </a:custGeom>
            <a:ln w="0" cap="flat">
              <a:miter lim="127000"/>
            </a:ln>
          </p:spPr>
          <p:style>
            <a:lnRef idx="0">
              <a:srgbClr val="000000">
                <a:alpha val="0"/>
              </a:srgbClr>
            </a:lnRef>
            <a:fillRef idx="1">
              <a:srgbClr val="E0E4E9"/>
            </a:fillRef>
            <a:effectRef idx="0">
              <a:scrgbClr r="0" g="0" b="0"/>
            </a:effectRef>
            <a:fontRef idx="none"/>
          </p:style>
          <p:txBody>
            <a:bodyPr/>
            <a:lstStyle/>
            <a:p>
              <a:endParaRPr lang="zh-CN" altLang="en-US"/>
            </a:p>
          </p:txBody>
        </p:sp>
        <p:sp>
          <p:nvSpPr>
            <p:cNvPr id="88" name="Shape 34870">
              <a:extLst>
                <a:ext uri="{FF2B5EF4-FFF2-40B4-BE49-F238E27FC236}">
                  <a16:creationId xmlns:a16="http://schemas.microsoft.com/office/drawing/2014/main" id="{B9F0DE99-7570-4F2B-9BEC-92836BF0455F}"/>
                </a:ext>
              </a:extLst>
            </p:cNvPr>
            <p:cNvSpPr/>
            <p:nvPr/>
          </p:nvSpPr>
          <p:spPr>
            <a:xfrm>
              <a:off x="3602927" y="251981"/>
              <a:ext cx="1014908" cy="547548"/>
            </a:xfrm>
            <a:custGeom>
              <a:avLst/>
              <a:gdLst/>
              <a:ahLst/>
              <a:cxnLst/>
              <a:rect l="0" t="0" r="0" b="0"/>
              <a:pathLst>
                <a:path w="1014908" h="547548">
                  <a:moveTo>
                    <a:pt x="0" y="0"/>
                  </a:moveTo>
                  <a:lnTo>
                    <a:pt x="1014908" y="0"/>
                  </a:lnTo>
                  <a:lnTo>
                    <a:pt x="1014908" y="547548"/>
                  </a:lnTo>
                  <a:lnTo>
                    <a:pt x="0" y="547548"/>
                  </a:lnTo>
                  <a:lnTo>
                    <a:pt x="0" y="0"/>
                  </a:lnTo>
                </a:path>
              </a:pathLst>
            </a:custGeom>
            <a:ln w="0" cap="flat">
              <a:miter lim="127000"/>
            </a:ln>
          </p:spPr>
          <p:style>
            <a:lnRef idx="0">
              <a:srgbClr val="000000">
                <a:alpha val="0"/>
              </a:srgbClr>
            </a:lnRef>
            <a:fillRef idx="1">
              <a:srgbClr val="E0E4E9"/>
            </a:fillRef>
            <a:effectRef idx="0">
              <a:scrgbClr r="0" g="0" b="0"/>
            </a:effectRef>
            <a:fontRef idx="none"/>
          </p:style>
          <p:txBody>
            <a:bodyPr/>
            <a:lstStyle/>
            <a:p>
              <a:endParaRPr lang="zh-CN" altLang="en-US"/>
            </a:p>
          </p:txBody>
        </p:sp>
        <p:sp>
          <p:nvSpPr>
            <p:cNvPr id="89" name="Shape 34871">
              <a:extLst>
                <a:ext uri="{FF2B5EF4-FFF2-40B4-BE49-F238E27FC236}">
                  <a16:creationId xmlns:a16="http://schemas.microsoft.com/office/drawing/2014/main" id="{CD980885-0042-4A99-A5F1-3A3BB3EA3D43}"/>
                </a:ext>
              </a:extLst>
            </p:cNvPr>
            <p:cNvSpPr/>
            <p:nvPr/>
          </p:nvSpPr>
          <p:spPr>
            <a:xfrm>
              <a:off x="4617911" y="251981"/>
              <a:ext cx="1150988" cy="547548"/>
            </a:xfrm>
            <a:custGeom>
              <a:avLst/>
              <a:gdLst/>
              <a:ahLst/>
              <a:cxnLst/>
              <a:rect l="0" t="0" r="0" b="0"/>
              <a:pathLst>
                <a:path w="1150988" h="547548">
                  <a:moveTo>
                    <a:pt x="0" y="0"/>
                  </a:moveTo>
                  <a:lnTo>
                    <a:pt x="1150988" y="0"/>
                  </a:lnTo>
                  <a:lnTo>
                    <a:pt x="1150988" y="547548"/>
                  </a:lnTo>
                  <a:lnTo>
                    <a:pt x="0" y="547548"/>
                  </a:lnTo>
                  <a:lnTo>
                    <a:pt x="0" y="0"/>
                  </a:lnTo>
                </a:path>
              </a:pathLst>
            </a:custGeom>
            <a:ln w="0" cap="flat">
              <a:miter lim="127000"/>
            </a:ln>
          </p:spPr>
          <p:style>
            <a:lnRef idx="0">
              <a:srgbClr val="000000">
                <a:alpha val="0"/>
              </a:srgbClr>
            </a:lnRef>
            <a:fillRef idx="1">
              <a:srgbClr val="E0E4E9"/>
            </a:fillRef>
            <a:effectRef idx="0">
              <a:scrgbClr r="0" g="0" b="0"/>
            </a:effectRef>
            <a:fontRef idx="none"/>
          </p:style>
          <p:txBody>
            <a:bodyPr/>
            <a:lstStyle/>
            <a:p>
              <a:endParaRPr lang="zh-CN" altLang="en-US"/>
            </a:p>
          </p:txBody>
        </p:sp>
        <p:sp>
          <p:nvSpPr>
            <p:cNvPr id="90" name="Shape 34872">
              <a:extLst>
                <a:ext uri="{FF2B5EF4-FFF2-40B4-BE49-F238E27FC236}">
                  <a16:creationId xmlns:a16="http://schemas.microsoft.com/office/drawing/2014/main" id="{1F2E0586-9B0A-4204-A8BE-5C817613E6BF}"/>
                </a:ext>
              </a:extLst>
            </p:cNvPr>
            <p:cNvSpPr/>
            <p:nvPr/>
          </p:nvSpPr>
          <p:spPr>
            <a:xfrm>
              <a:off x="5768912" y="251981"/>
              <a:ext cx="1150989" cy="547548"/>
            </a:xfrm>
            <a:custGeom>
              <a:avLst/>
              <a:gdLst/>
              <a:ahLst/>
              <a:cxnLst/>
              <a:rect l="0" t="0" r="0" b="0"/>
              <a:pathLst>
                <a:path w="1150989" h="547548">
                  <a:moveTo>
                    <a:pt x="0" y="0"/>
                  </a:moveTo>
                  <a:lnTo>
                    <a:pt x="1150989" y="0"/>
                  </a:lnTo>
                  <a:lnTo>
                    <a:pt x="1150989" y="547548"/>
                  </a:lnTo>
                  <a:lnTo>
                    <a:pt x="0" y="547548"/>
                  </a:lnTo>
                  <a:lnTo>
                    <a:pt x="0" y="0"/>
                  </a:lnTo>
                </a:path>
              </a:pathLst>
            </a:custGeom>
            <a:ln w="0" cap="flat">
              <a:miter lim="127000"/>
            </a:ln>
          </p:spPr>
          <p:style>
            <a:lnRef idx="0">
              <a:srgbClr val="000000">
                <a:alpha val="0"/>
              </a:srgbClr>
            </a:lnRef>
            <a:fillRef idx="1">
              <a:srgbClr val="E0E4E9"/>
            </a:fillRef>
            <a:effectRef idx="0">
              <a:scrgbClr r="0" g="0" b="0"/>
            </a:effectRef>
            <a:fontRef idx="none"/>
          </p:style>
          <p:txBody>
            <a:bodyPr/>
            <a:lstStyle/>
            <a:p>
              <a:endParaRPr lang="zh-CN" altLang="en-US"/>
            </a:p>
          </p:txBody>
        </p:sp>
        <p:sp>
          <p:nvSpPr>
            <p:cNvPr id="91" name="Shape 34873">
              <a:extLst>
                <a:ext uri="{FF2B5EF4-FFF2-40B4-BE49-F238E27FC236}">
                  <a16:creationId xmlns:a16="http://schemas.microsoft.com/office/drawing/2014/main" id="{F1DED449-7B08-41E8-B084-ADAB23BF41E1}"/>
                </a:ext>
              </a:extLst>
            </p:cNvPr>
            <p:cNvSpPr/>
            <p:nvPr/>
          </p:nvSpPr>
          <p:spPr>
            <a:xfrm>
              <a:off x="6919913" y="251981"/>
              <a:ext cx="1150989" cy="547548"/>
            </a:xfrm>
            <a:custGeom>
              <a:avLst/>
              <a:gdLst/>
              <a:ahLst/>
              <a:cxnLst/>
              <a:rect l="0" t="0" r="0" b="0"/>
              <a:pathLst>
                <a:path w="1150989" h="547548">
                  <a:moveTo>
                    <a:pt x="0" y="0"/>
                  </a:moveTo>
                  <a:lnTo>
                    <a:pt x="1150989" y="0"/>
                  </a:lnTo>
                  <a:lnTo>
                    <a:pt x="1150989" y="547548"/>
                  </a:lnTo>
                  <a:lnTo>
                    <a:pt x="0" y="547548"/>
                  </a:lnTo>
                  <a:lnTo>
                    <a:pt x="0" y="0"/>
                  </a:lnTo>
                </a:path>
              </a:pathLst>
            </a:custGeom>
            <a:ln w="0" cap="flat">
              <a:miter lim="127000"/>
            </a:ln>
          </p:spPr>
          <p:style>
            <a:lnRef idx="0">
              <a:srgbClr val="000000">
                <a:alpha val="0"/>
              </a:srgbClr>
            </a:lnRef>
            <a:fillRef idx="1">
              <a:srgbClr val="E0E4E9"/>
            </a:fillRef>
            <a:effectRef idx="0">
              <a:scrgbClr r="0" g="0" b="0"/>
            </a:effectRef>
            <a:fontRef idx="none"/>
          </p:style>
          <p:txBody>
            <a:bodyPr/>
            <a:lstStyle/>
            <a:p>
              <a:endParaRPr lang="zh-CN" altLang="en-US"/>
            </a:p>
          </p:txBody>
        </p:sp>
        <p:sp>
          <p:nvSpPr>
            <p:cNvPr id="92" name="Shape 34874">
              <a:extLst>
                <a:ext uri="{FF2B5EF4-FFF2-40B4-BE49-F238E27FC236}">
                  <a16:creationId xmlns:a16="http://schemas.microsoft.com/office/drawing/2014/main" id="{E3B8FE04-06CB-46D3-A38E-AD736CFD3426}"/>
                </a:ext>
              </a:extLst>
            </p:cNvPr>
            <p:cNvSpPr/>
            <p:nvPr/>
          </p:nvSpPr>
          <p:spPr>
            <a:xfrm>
              <a:off x="6350" y="799528"/>
              <a:ext cx="1442085" cy="432308"/>
            </a:xfrm>
            <a:custGeom>
              <a:avLst/>
              <a:gdLst/>
              <a:ahLst/>
              <a:cxnLst/>
              <a:rect l="0" t="0" r="0" b="0"/>
              <a:pathLst>
                <a:path w="1442085" h="432308">
                  <a:moveTo>
                    <a:pt x="0" y="0"/>
                  </a:moveTo>
                  <a:lnTo>
                    <a:pt x="1442085" y="0"/>
                  </a:lnTo>
                  <a:lnTo>
                    <a:pt x="1442085" y="432308"/>
                  </a:lnTo>
                  <a:lnTo>
                    <a:pt x="0" y="432308"/>
                  </a:lnTo>
                  <a:lnTo>
                    <a:pt x="0" y="0"/>
                  </a:lnTo>
                </a:path>
              </a:pathLst>
            </a:custGeom>
            <a:ln w="0" cap="flat">
              <a:miter lim="127000"/>
            </a:ln>
          </p:spPr>
          <p:style>
            <a:lnRef idx="0">
              <a:srgbClr val="000000">
                <a:alpha val="0"/>
              </a:srgbClr>
            </a:lnRef>
            <a:fillRef idx="1">
              <a:srgbClr val="A3B2C1"/>
            </a:fillRef>
            <a:effectRef idx="0">
              <a:scrgbClr r="0" g="0" b="0"/>
            </a:effectRef>
            <a:fontRef idx="none"/>
          </p:style>
          <p:txBody>
            <a:bodyPr/>
            <a:lstStyle/>
            <a:p>
              <a:endParaRPr lang="zh-CN" altLang="en-US"/>
            </a:p>
          </p:txBody>
        </p:sp>
        <p:sp>
          <p:nvSpPr>
            <p:cNvPr id="93" name="Shape 34875">
              <a:extLst>
                <a:ext uri="{FF2B5EF4-FFF2-40B4-BE49-F238E27FC236}">
                  <a16:creationId xmlns:a16="http://schemas.microsoft.com/office/drawing/2014/main" id="{37A9913E-6A16-4214-85F4-CCFCAFA5655A}"/>
                </a:ext>
              </a:extLst>
            </p:cNvPr>
            <p:cNvSpPr/>
            <p:nvPr/>
          </p:nvSpPr>
          <p:spPr>
            <a:xfrm>
              <a:off x="1448372" y="799528"/>
              <a:ext cx="1077278" cy="432308"/>
            </a:xfrm>
            <a:custGeom>
              <a:avLst/>
              <a:gdLst/>
              <a:ahLst/>
              <a:cxnLst/>
              <a:rect l="0" t="0" r="0" b="0"/>
              <a:pathLst>
                <a:path w="1077278" h="432308">
                  <a:moveTo>
                    <a:pt x="0" y="0"/>
                  </a:moveTo>
                  <a:lnTo>
                    <a:pt x="1077278" y="0"/>
                  </a:lnTo>
                  <a:lnTo>
                    <a:pt x="1077278" y="432308"/>
                  </a:lnTo>
                  <a:lnTo>
                    <a:pt x="0" y="432308"/>
                  </a:lnTo>
                  <a:lnTo>
                    <a:pt x="0" y="0"/>
                  </a:lnTo>
                </a:path>
              </a:pathLst>
            </a:custGeom>
            <a:ln w="0" cap="flat">
              <a:miter lim="127000"/>
            </a:ln>
          </p:spPr>
          <p:style>
            <a:lnRef idx="0">
              <a:srgbClr val="000000">
                <a:alpha val="0"/>
              </a:srgbClr>
            </a:lnRef>
            <a:fillRef idx="1">
              <a:srgbClr val="F0F2F4"/>
            </a:fillRef>
            <a:effectRef idx="0">
              <a:scrgbClr r="0" g="0" b="0"/>
            </a:effectRef>
            <a:fontRef idx="none"/>
          </p:style>
          <p:txBody>
            <a:bodyPr/>
            <a:lstStyle/>
            <a:p>
              <a:endParaRPr lang="zh-CN" altLang="en-US"/>
            </a:p>
          </p:txBody>
        </p:sp>
        <p:sp>
          <p:nvSpPr>
            <p:cNvPr id="94" name="Shape 34876">
              <a:extLst>
                <a:ext uri="{FF2B5EF4-FFF2-40B4-BE49-F238E27FC236}">
                  <a16:creationId xmlns:a16="http://schemas.microsoft.com/office/drawing/2014/main" id="{307D117B-D481-459C-8652-5F24827F8C3B}"/>
                </a:ext>
              </a:extLst>
            </p:cNvPr>
            <p:cNvSpPr/>
            <p:nvPr/>
          </p:nvSpPr>
          <p:spPr>
            <a:xfrm>
              <a:off x="2525713" y="799528"/>
              <a:ext cx="1077278" cy="432308"/>
            </a:xfrm>
            <a:custGeom>
              <a:avLst/>
              <a:gdLst/>
              <a:ahLst/>
              <a:cxnLst/>
              <a:rect l="0" t="0" r="0" b="0"/>
              <a:pathLst>
                <a:path w="1077278" h="432308">
                  <a:moveTo>
                    <a:pt x="0" y="0"/>
                  </a:moveTo>
                  <a:lnTo>
                    <a:pt x="1077278" y="0"/>
                  </a:lnTo>
                  <a:lnTo>
                    <a:pt x="1077278" y="432308"/>
                  </a:lnTo>
                  <a:lnTo>
                    <a:pt x="0" y="432308"/>
                  </a:lnTo>
                  <a:lnTo>
                    <a:pt x="0" y="0"/>
                  </a:lnTo>
                </a:path>
              </a:pathLst>
            </a:custGeom>
            <a:ln w="0" cap="flat">
              <a:miter lim="127000"/>
            </a:ln>
          </p:spPr>
          <p:style>
            <a:lnRef idx="0">
              <a:srgbClr val="000000">
                <a:alpha val="0"/>
              </a:srgbClr>
            </a:lnRef>
            <a:fillRef idx="1">
              <a:srgbClr val="F0F2F4"/>
            </a:fillRef>
            <a:effectRef idx="0">
              <a:scrgbClr r="0" g="0" b="0"/>
            </a:effectRef>
            <a:fontRef idx="none"/>
          </p:style>
          <p:txBody>
            <a:bodyPr/>
            <a:lstStyle/>
            <a:p>
              <a:endParaRPr lang="zh-CN" altLang="en-US"/>
            </a:p>
          </p:txBody>
        </p:sp>
        <p:sp>
          <p:nvSpPr>
            <p:cNvPr id="95" name="Shape 34877">
              <a:extLst>
                <a:ext uri="{FF2B5EF4-FFF2-40B4-BE49-F238E27FC236}">
                  <a16:creationId xmlns:a16="http://schemas.microsoft.com/office/drawing/2014/main" id="{40017F14-62FA-4253-A526-098873C13681}"/>
                </a:ext>
              </a:extLst>
            </p:cNvPr>
            <p:cNvSpPr/>
            <p:nvPr/>
          </p:nvSpPr>
          <p:spPr>
            <a:xfrm>
              <a:off x="3602927" y="799528"/>
              <a:ext cx="1014908" cy="432308"/>
            </a:xfrm>
            <a:custGeom>
              <a:avLst/>
              <a:gdLst/>
              <a:ahLst/>
              <a:cxnLst/>
              <a:rect l="0" t="0" r="0" b="0"/>
              <a:pathLst>
                <a:path w="1014908" h="432308">
                  <a:moveTo>
                    <a:pt x="0" y="0"/>
                  </a:moveTo>
                  <a:lnTo>
                    <a:pt x="1014908" y="0"/>
                  </a:lnTo>
                  <a:lnTo>
                    <a:pt x="1014908" y="432308"/>
                  </a:lnTo>
                  <a:lnTo>
                    <a:pt x="0" y="432308"/>
                  </a:lnTo>
                  <a:lnTo>
                    <a:pt x="0" y="0"/>
                  </a:lnTo>
                </a:path>
              </a:pathLst>
            </a:custGeom>
            <a:ln w="0" cap="flat">
              <a:miter lim="127000"/>
            </a:ln>
          </p:spPr>
          <p:style>
            <a:lnRef idx="0">
              <a:srgbClr val="000000">
                <a:alpha val="0"/>
              </a:srgbClr>
            </a:lnRef>
            <a:fillRef idx="1">
              <a:srgbClr val="F0F2F4"/>
            </a:fillRef>
            <a:effectRef idx="0">
              <a:scrgbClr r="0" g="0" b="0"/>
            </a:effectRef>
            <a:fontRef idx="none"/>
          </p:style>
          <p:txBody>
            <a:bodyPr/>
            <a:lstStyle/>
            <a:p>
              <a:endParaRPr lang="zh-CN" altLang="en-US"/>
            </a:p>
          </p:txBody>
        </p:sp>
        <p:sp>
          <p:nvSpPr>
            <p:cNvPr id="96" name="Shape 34878">
              <a:extLst>
                <a:ext uri="{FF2B5EF4-FFF2-40B4-BE49-F238E27FC236}">
                  <a16:creationId xmlns:a16="http://schemas.microsoft.com/office/drawing/2014/main" id="{B564A645-DC78-40F4-B16F-3FF0867473D9}"/>
                </a:ext>
              </a:extLst>
            </p:cNvPr>
            <p:cNvSpPr/>
            <p:nvPr/>
          </p:nvSpPr>
          <p:spPr>
            <a:xfrm>
              <a:off x="4617911" y="799528"/>
              <a:ext cx="1150988" cy="432308"/>
            </a:xfrm>
            <a:custGeom>
              <a:avLst/>
              <a:gdLst/>
              <a:ahLst/>
              <a:cxnLst/>
              <a:rect l="0" t="0" r="0" b="0"/>
              <a:pathLst>
                <a:path w="1150988" h="432308">
                  <a:moveTo>
                    <a:pt x="0" y="0"/>
                  </a:moveTo>
                  <a:lnTo>
                    <a:pt x="1150988" y="0"/>
                  </a:lnTo>
                  <a:lnTo>
                    <a:pt x="1150988" y="432308"/>
                  </a:lnTo>
                  <a:lnTo>
                    <a:pt x="0" y="432308"/>
                  </a:lnTo>
                  <a:lnTo>
                    <a:pt x="0" y="0"/>
                  </a:lnTo>
                </a:path>
              </a:pathLst>
            </a:custGeom>
            <a:ln w="0" cap="flat">
              <a:miter lim="127000"/>
            </a:ln>
          </p:spPr>
          <p:style>
            <a:lnRef idx="0">
              <a:srgbClr val="000000">
                <a:alpha val="0"/>
              </a:srgbClr>
            </a:lnRef>
            <a:fillRef idx="1">
              <a:srgbClr val="F0F2F4"/>
            </a:fillRef>
            <a:effectRef idx="0">
              <a:scrgbClr r="0" g="0" b="0"/>
            </a:effectRef>
            <a:fontRef idx="none"/>
          </p:style>
          <p:txBody>
            <a:bodyPr/>
            <a:lstStyle/>
            <a:p>
              <a:endParaRPr lang="zh-CN" altLang="en-US"/>
            </a:p>
          </p:txBody>
        </p:sp>
        <p:sp>
          <p:nvSpPr>
            <p:cNvPr id="97" name="Shape 34879">
              <a:extLst>
                <a:ext uri="{FF2B5EF4-FFF2-40B4-BE49-F238E27FC236}">
                  <a16:creationId xmlns:a16="http://schemas.microsoft.com/office/drawing/2014/main" id="{2D007B6A-99D2-4436-AD26-78510E6A1C67}"/>
                </a:ext>
              </a:extLst>
            </p:cNvPr>
            <p:cNvSpPr/>
            <p:nvPr/>
          </p:nvSpPr>
          <p:spPr>
            <a:xfrm>
              <a:off x="5768912" y="799528"/>
              <a:ext cx="1150989" cy="432308"/>
            </a:xfrm>
            <a:custGeom>
              <a:avLst/>
              <a:gdLst/>
              <a:ahLst/>
              <a:cxnLst/>
              <a:rect l="0" t="0" r="0" b="0"/>
              <a:pathLst>
                <a:path w="1150989" h="432308">
                  <a:moveTo>
                    <a:pt x="0" y="0"/>
                  </a:moveTo>
                  <a:lnTo>
                    <a:pt x="1150989" y="0"/>
                  </a:lnTo>
                  <a:lnTo>
                    <a:pt x="1150989" y="432308"/>
                  </a:lnTo>
                  <a:lnTo>
                    <a:pt x="0" y="432308"/>
                  </a:lnTo>
                  <a:lnTo>
                    <a:pt x="0" y="0"/>
                  </a:lnTo>
                </a:path>
              </a:pathLst>
            </a:custGeom>
            <a:ln w="0" cap="flat">
              <a:miter lim="127000"/>
            </a:ln>
          </p:spPr>
          <p:style>
            <a:lnRef idx="0">
              <a:srgbClr val="000000">
                <a:alpha val="0"/>
              </a:srgbClr>
            </a:lnRef>
            <a:fillRef idx="1">
              <a:srgbClr val="F0F2F4"/>
            </a:fillRef>
            <a:effectRef idx="0">
              <a:scrgbClr r="0" g="0" b="0"/>
            </a:effectRef>
            <a:fontRef idx="none"/>
          </p:style>
          <p:txBody>
            <a:bodyPr/>
            <a:lstStyle/>
            <a:p>
              <a:endParaRPr lang="zh-CN" altLang="en-US"/>
            </a:p>
          </p:txBody>
        </p:sp>
        <p:sp>
          <p:nvSpPr>
            <p:cNvPr id="98" name="Shape 34880">
              <a:extLst>
                <a:ext uri="{FF2B5EF4-FFF2-40B4-BE49-F238E27FC236}">
                  <a16:creationId xmlns:a16="http://schemas.microsoft.com/office/drawing/2014/main" id="{F8479CFA-9BF1-4919-A48F-254BA9911A79}"/>
                </a:ext>
              </a:extLst>
            </p:cNvPr>
            <p:cNvSpPr/>
            <p:nvPr/>
          </p:nvSpPr>
          <p:spPr>
            <a:xfrm>
              <a:off x="6919913" y="799528"/>
              <a:ext cx="1150989" cy="432308"/>
            </a:xfrm>
            <a:custGeom>
              <a:avLst/>
              <a:gdLst/>
              <a:ahLst/>
              <a:cxnLst/>
              <a:rect l="0" t="0" r="0" b="0"/>
              <a:pathLst>
                <a:path w="1150989" h="432308">
                  <a:moveTo>
                    <a:pt x="0" y="0"/>
                  </a:moveTo>
                  <a:lnTo>
                    <a:pt x="1150989" y="0"/>
                  </a:lnTo>
                  <a:lnTo>
                    <a:pt x="1150989" y="432308"/>
                  </a:lnTo>
                  <a:lnTo>
                    <a:pt x="0" y="432308"/>
                  </a:lnTo>
                  <a:lnTo>
                    <a:pt x="0" y="0"/>
                  </a:lnTo>
                </a:path>
              </a:pathLst>
            </a:custGeom>
            <a:ln w="0" cap="flat">
              <a:miter lim="127000"/>
            </a:ln>
          </p:spPr>
          <p:style>
            <a:lnRef idx="0">
              <a:srgbClr val="000000">
                <a:alpha val="0"/>
              </a:srgbClr>
            </a:lnRef>
            <a:fillRef idx="1">
              <a:srgbClr val="F0F2F4"/>
            </a:fillRef>
            <a:effectRef idx="0">
              <a:scrgbClr r="0" g="0" b="0"/>
            </a:effectRef>
            <a:fontRef idx="none"/>
          </p:style>
          <p:txBody>
            <a:bodyPr/>
            <a:lstStyle/>
            <a:p>
              <a:endParaRPr lang="zh-CN" altLang="en-US"/>
            </a:p>
          </p:txBody>
        </p:sp>
        <p:sp>
          <p:nvSpPr>
            <p:cNvPr id="99" name="Shape 4966">
              <a:extLst>
                <a:ext uri="{FF2B5EF4-FFF2-40B4-BE49-F238E27FC236}">
                  <a16:creationId xmlns:a16="http://schemas.microsoft.com/office/drawing/2014/main" id="{5D0E9AFE-ABD8-4E0B-8E4C-A82C1D2FFA19}"/>
                </a:ext>
              </a:extLst>
            </p:cNvPr>
            <p:cNvSpPr/>
            <p:nvPr/>
          </p:nvSpPr>
          <p:spPr>
            <a:xfrm>
              <a:off x="1448372" y="0"/>
              <a:ext cx="0" cy="1238187"/>
            </a:xfrm>
            <a:custGeom>
              <a:avLst/>
              <a:gdLst/>
              <a:ahLst/>
              <a:cxnLst/>
              <a:rect l="0" t="0" r="0" b="0"/>
              <a:pathLst>
                <a:path h="1238187">
                  <a:moveTo>
                    <a:pt x="0" y="0"/>
                  </a:moveTo>
                  <a:lnTo>
                    <a:pt x="0" y="1238187"/>
                  </a:lnTo>
                </a:path>
              </a:pathLst>
            </a:custGeom>
            <a:ln w="12700" cap="flat">
              <a:round/>
            </a:ln>
          </p:spPr>
          <p:style>
            <a:lnRef idx="1">
              <a:srgbClr val="FFFFFF"/>
            </a:lnRef>
            <a:fillRef idx="0">
              <a:srgbClr val="000000">
                <a:alpha val="0"/>
              </a:srgbClr>
            </a:fillRef>
            <a:effectRef idx="0">
              <a:scrgbClr r="0" g="0" b="0"/>
            </a:effectRef>
            <a:fontRef idx="none"/>
          </p:style>
          <p:txBody>
            <a:bodyPr/>
            <a:lstStyle/>
            <a:p>
              <a:endParaRPr lang="zh-CN" altLang="en-US"/>
            </a:p>
          </p:txBody>
        </p:sp>
        <p:sp>
          <p:nvSpPr>
            <p:cNvPr id="100" name="Shape 4967">
              <a:extLst>
                <a:ext uri="{FF2B5EF4-FFF2-40B4-BE49-F238E27FC236}">
                  <a16:creationId xmlns:a16="http://schemas.microsoft.com/office/drawing/2014/main" id="{A1C9A53F-444D-4C13-882E-229CBEE1F7E8}"/>
                </a:ext>
              </a:extLst>
            </p:cNvPr>
            <p:cNvSpPr/>
            <p:nvPr/>
          </p:nvSpPr>
          <p:spPr>
            <a:xfrm>
              <a:off x="2525713" y="0"/>
              <a:ext cx="0" cy="1238187"/>
            </a:xfrm>
            <a:custGeom>
              <a:avLst/>
              <a:gdLst/>
              <a:ahLst/>
              <a:cxnLst/>
              <a:rect l="0" t="0" r="0" b="0"/>
              <a:pathLst>
                <a:path h="1238187">
                  <a:moveTo>
                    <a:pt x="0" y="0"/>
                  </a:moveTo>
                  <a:lnTo>
                    <a:pt x="0" y="1238187"/>
                  </a:lnTo>
                </a:path>
              </a:pathLst>
            </a:custGeom>
            <a:ln w="12700" cap="flat">
              <a:round/>
            </a:ln>
          </p:spPr>
          <p:style>
            <a:lnRef idx="1">
              <a:srgbClr val="FFFFFF"/>
            </a:lnRef>
            <a:fillRef idx="0">
              <a:srgbClr val="000000">
                <a:alpha val="0"/>
              </a:srgbClr>
            </a:fillRef>
            <a:effectRef idx="0">
              <a:scrgbClr r="0" g="0" b="0"/>
            </a:effectRef>
            <a:fontRef idx="none"/>
          </p:style>
          <p:txBody>
            <a:bodyPr/>
            <a:lstStyle/>
            <a:p>
              <a:endParaRPr lang="zh-CN" altLang="en-US"/>
            </a:p>
          </p:txBody>
        </p:sp>
        <p:sp>
          <p:nvSpPr>
            <p:cNvPr id="101" name="Shape 4968">
              <a:extLst>
                <a:ext uri="{FF2B5EF4-FFF2-40B4-BE49-F238E27FC236}">
                  <a16:creationId xmlns:a16="http://schemas.microsoft.com/office/drawing/2014/main" id="{C9B70127-D4DB-4F5D-B2B9-A31B7F51B265}"/>
                </a:ext>
              </a:extLst>
            </p:cNvPr>
            <p:cNvSpPr/>
            <p:nvPr/>
          </p:nvSpPr>
          <p:spPr>
            <a:xfrm>
              <a:off x="3602927" y="0"/>
              <a:ext cx="0" cy="1238187"/>
            </a:xfrm>
            <a:custGeom>
              <a:avLst/>
              <a:gdLst/>
              <a:ahLst/>
              <a:cxnLst/>
              <a:rect l="0" t="0" r="0" b="0"/>
              <a:pathLst>
                <a:path h="1238187">
                  <a:moveTo>
                    <a:pt x="0" y="0"/>
                  </a:moveTo>
                  <a:lnTo>
                    <a:pt x="0" y="1238187"/>
                  </a:lnTo>
                </a:path>
              </a:pathLst>
            </a:custGeom>
            <a:ln w="12700" cap="flat">
              <a:round/>
            </a:ln>
          </p:spPr>
          <p:style>
            <a:lnRef idx="1">
              <a:srgbClr val="FFFFFF"/>
            </a:lnRef>
            <a:fillRef idx="0">
              <a:srgbClr val="000000">
                <a:alpha val="0"/>
              </a:srgbClr>
            </a:fillRef>
            <a:effectRef idx="0">
              <a:scrgbClr r="0" g="0" b="0"/>
            </a:effectRef>
            <a:fontRef idx="none"/>
          </p:style>
          <p:txBody>
            <a:bodyPr/>
            <a:lstStyle/>
            <a:p>
              <a:endParaRPr lang="zh-CN" altLang="en-US"/>
            </a:p>
          </p:txBody>
        </p:sp>
        <p:sp>
          <p:nvSpPr>
            <p:cNvPr id="102" name="Shape 4969">
              <a:extLst>
                <a:ext uri="{FF2B5EF4-FFF2-40B4-BE49-F238E27FC236}">
                  <a16:creationId xmlns:a16="http://schemas.microsoft.com/office/drawing/2014/main" id="{655FA49D-3656-48C8-8A4A-4A6E2ABCFAD6}"/>
                </a:ext>
              </a:extLst>
            </p:cNvPr>
            <p:cNvSpPr/>
            <p:nvPr/>
          </p:nvSpPr>
          <p:spPr>
            <a:xfrm>
              <a:off x="4617911" y="0"/>
              <a:ext cx="0" cy="1238187"/>
            </a:xfrm>
            <a:custGeom>
              <a:avLst/>
              <a:gdLst/>
              <a:ahLst/>
              <a:cxnLst/>
              <a:rect l="0" t="0" r="0" b="0"/>
              <a:pathLst>
                <a:path h="1238187">
                  <a:moveTo>
                    <a:pt x="0" y="0"/>
                  </a:moveTo>
                  <a:lnTo>
                    <a:pt x="0" y="1238187"/>
                  </a:lnTo>
                </a:path>
              </a:pathLst>
            </a:custGeom>
            <a:ln w="12700" cap="flat">
              <a:round/>
            </a:ln>
          </p:spPr>
          <p:style>
            <a:lnRef idx="1">
              <a:srgbClr val="FFFFFF"/>
            </a:lnRef>
            <a:fillRef idx="0">
              <a:srgbClr val="000000">
                <a:alpha val="0"/>
              </a:srgbClr>
            </a:fillRef>
            <a:effectRef idx="0">
              <a:scrgbClr r="0" g="0" b="0"/>
            </a:effectRef>
            <a:fontRef idx="none"/>
          </p:style>
          <p:txBody>
            <a:bodyPr/>
            <a:lstStyle/>
            <a:p>
              <a:endParaRPr lang="zh-CN" altLang="en-US"/>
            </a:p>
          </p:txBody>
        </p:sp>
        <p:sp>
          <p:nvSpPr>
            <p:cNvPr id="103" name="Shape 4970">
              <a:extLst>
                <a:ext uri="{FF2B5EF4-FFF2-40B4-BE49-F238E27FC236}">
                  <a16:creationId xmlns:a16="http://schemas.microsoft.com/office/drawing/2014/main" id="{EA19C0C1-577E-4F45-813D-57A1BE7E446C}"/>
                </a:ext>
              </a:extLst>
            </p:cNvPr>
            <p:cNvSpPr/>
            <p:nvPr/>
          </p:nvSpPr>
          <p:spPr>
            <a:xfrm>
              <a:off x="5768912" y="0"/>
              <a:ext cx="0" cy="1238187"/>
            </a:xfrm>
            <a:custGeom>
              <a:avLst/>
              <a:gdLst/>
              <a:ahLst/>
              <a:cxnLst/>
              <a:rect l="0" t="0" r="0" b="0"/>
              <a:pathLst>
                <a:path h="1238187">
                  <a:moveTo>
                    <a:pt x="0" y="0"/>
                  </a:moveTo>
                  <a:lnTo>
                    <a:pt x="0" y="1238187"/>
                  </a:lnTo>
                </a:path>
              </a:pathLst>
            </a:custGeom>
            <a:ln w="12700" cap="flat">
              <a:round/>
            </a:ln>
          </p:spPr>
          <p:style>
            <a:lnRef idx="1">
              <a:srgbClr val="FFFFFF"/>
            </a:lnRef>
            <a:fillRef idx="0">
              <a:srgbClr val="000000">
                <a:alpha val="0"/>
              </a:srgbClr>
            </a:fillRef>
            <a:effectRef idx="0">
              <a:scrgbClr r="0" g="0" b="0"/>
            </a:effectRef>
            <a:fontRef idx="none"/>
          </p:style>
          <p:txBody>
            <a:bodyPr/>
            <a:lstStyle/>
            <a:p>
              <a:endParaRPr lang="zh-CN" altLang="en-US"/>
            </a:p>
          </p:txBody>
        </p:sp>
        <p:sp>
          <p:nvSpPr>
            <p:cNvPr id="104" name="Shape 4971">
              <a:extLst>
                <a:ext uri="{FF2B5EF4-FFF2-40B4-BE49-F238E27FC236}">
                  <a16:creationId xmlns:a16="http://schemas.microsoft.com/office/drawing/2014/main" id="{44541ECB-D338-410F-AFCB-0D00B45FC071}"/>
                </a:ext>
              </a:extLst>
            </p:cNvPr>
            <p:cNvSpPr/>
            <p:nvPr/>
          </p:nvSpPr>
          <p:spPr>
            <a:xfrm>
              <a:off x="6919913" y="0"/>
              <a:ext cx="0" cy="1238187"/>
            </a:xfrm>
            <a:custGeom>
              <a:avLst/>
              <a:gdLst/>
              <a:ahLst/>
              <a:cxnLst/>
              <a:rect l="0" t="0" r="0" b="0"/>
              <a:pathLst>
                <a:path h="1238187">
                  <a:moveTo>
                    <a:pt x="0" y="0"/>
                  </a:moveTo>
                  <a:lnTo>
                    <a:pt x="0" y="1238187"/>
                  </a:lnTo>
                </a:path>
              </a:pathLst>
            </a:custGeom>
            <a:ln w="12700" cap="flat">
              <a:round/>
            </a:ln>
          </p:spPr>
          <p:style>
            <a:lnRef idx="1">
              <a:srgbClr val="FFFFFF"/>
            </a:lnRef>
            <a:fillRef idx="0">
              <a:srgbClr val="000000">
                <a:alpha val="0"/>
              </a:srgbClr>
            </a:fillRef>
            <a:effectRef idx="0">
              <a:scrgbClr r="0" g="0" b="0"/>
            </a:effectRef>
            <a:fontRef idx="none"/>
          </p:style>
          <p:txBody>
            <a:bodyPr/>
            <a:lstStyle/>
            <a:p>
              <a:endParaRPr lang="zh-CN" altLang="en-US"/>
            </a:p>
          </p:txBody>
        </p:sp>
        <p:sp>
          <p:nvSpPr>
            <p:cNvPr id="105" name="Shape 4972">
              <a:extLst>
                <a:ext uri="{FF2B5EF4-FFF2-40B4-BE49-F238E27FC236}">
                  <a16:creationId xmlns:a16="http://schemas.microsoft.com/office/drawing/2014/main" id="{8A77C1B1-DCB1-4747-8580-C5F9A200059B}"/>
                </a:ext>
              </a:extLst>
            </p:cNvPr>
            <p:cNvSpPr/>
            <p:nvPr/>
          </p:nvSpPr>
          <p:spPr>
            <a:xfrm>
              <a:off x="0" y="251981"/>
              <a:ext cx="8077137" cy="0"/>
            </a:xfrm>
            <a:custGeom>
              <a:avLst/>
              <a:gdLst/>
              <a:ahLst/>
              <a:cxnLst/>
              <a:rect l="0" t="0" r="0" b="0"/>
              <a:pathLst>
                <a:path w="8077137">
                  <a:moveTo>
                    <a:pt x="0" y="0"/>
                  </a:moveTo>
                  <a:lnTo>
                    <a:pt x="8077137" y="0"/>
                  </a:lnTo>
                </a:path>
              </a:pathLst>
            </a:custGeom>
            <a:ln w="38100" cap="flat">
              <a:round/>
            </a:ln>
          </p:spPr>
          <p:style>
            <a:lnRef idx="1">
              <a:srgbClr val="FFFFFF"/>
            </a:lnRef>
            <a:fillRef idx="0">
              <a:srgbClr val="000000">
                <a:alpha val="0"/>
              </a:srgbClr>
            </a:fillRef>
            <a:effectRef idx="0">
              <a:scrgbClr r="0" g="0" b="0"/>
            </a:effectRef>
            <a:fontRef idx="none"/>
          </p:style>
          <p:txBody>
            <a:bodyPr/>
            <a:lstStyle/>
            <a:p>
              <a:endParaRPr lang="zh-CN" altLang="en-US"/>
            </a:p>
          </p:txBody>
        </p:sp>
        <p:sp>
          <p:nvSpPr>
            <p:cNvPr id="106" name="Shape 4973">
              <a:extLst>
                <a:ext uri="{FF2B5EF4-FFF2-40B4-BE49-F238E27FC236}">
                  <a16:creationId xmlns:a16="http://schemas.microsoft.com/office/drawing/2014/main" id="{E1C6AB4C-5D35-4DAA-8006-B68BFC3FD63B}"/>
                </a:ext>
              </a:extLst>
            </p:cNvPr>
            <p:cNvSpPr/>
            <p:nvPr/>
          </p:nvSpPr>
          <p:spPr>
            <a:xfrm>
              <a:off x="0" y="799528"/>
              <a:ext cx="8077137" cy="0"/>
            </a:xfrm>
            <a:custGeom>
              <a:avLst/>
              <a:gdLst/>
              <a:ahLst/>
              <a:cxnLst/>
              <a:rect l="0" t="0" r="0" b="0"/>
              <a:pathLst>
                <a:path w="8077137">
                  <a:moveTo>
                    <a:pt x="0" y="0"/>
                  </a:moveTo>
                  <a:lnTo>
                    <a:pt x="8077137" y="0"/>
                  </a:lnTo>
                </a:path>
              </a:pathLst>
            </a:custGeom>
            <a:ln w="12700" cap="flat">
              <a:round/>
            </a:ln>
          </p:spPr>
          <p:style>
            <a:lnRef idx="1">
              <a:srgbClr val="FFFFFF"/>
            </a:lnRef>
            <a:fillRef idx="0">
              <a:srgbClr val="000000">
                <a:alpha val="0"/>
              </a:srgbClr>
            </a:fillRef>
            <a:effectRef idx="0">
              <a:scrgbClr r="0" g="0" b="0"/>
            </a:effectRef>
            <a:fontRef idx="none"/>
          </p:style>
          <p:txBody>
            <a:bodyPr/>
            <a:lstStyle/>
            <a:p>
              <a:endParaRPr lang="zh-CN" altLang="en-US"/>
            </a:p>
          </p:txBody>
        </p:sp>
        <p:sp>
          <p:nvSpPr>
            <p:cNvPr id="107" name="Shape 4974">
              <a:extLst>
                <a:ext uri="{FF2B5EF4-FFF2-40B4-BE49-F238E27FC236}">
                  <a16:creationId xmlns:a16="http://schemas.microsoft.com/office/drawing/2014/main" id="{10C7C68B-23DB-41B0-8F66-AD33C1DB47EA}"/>
                </a:ext>
              </a:extLst>
            </p:cNvPr>
            <p:cNvSpPr/>
            <p:nvPr/>
          </p:nvSpPr>
          <p:spPr>
            <a:xfrm>
              <a:off x="6350" y="0"/>
              <a:ext cx="0" cy="1238187"/>
            </a:xfrm>
            <a:custGeom>
              <a:avLst/>
              <a:gdLst/>
              <a:ahLst/>
              <a:cxnLst/>
              <a:rect l="0" t="0" r="0" b="0"/>
              <a:pathLst>
                <a:path h="1238187">
                  <a:moveTo>
                    <a:pt x="0" y="0"/>
                  </a:moveTo>
                  <a:lnTo>
                    <a:pt x="0" y="1238187"/>
                  </a:lnTo>
                </a:path>
              </a:pathLst>
            </a:custGeom>
            <a:ln w="12700" cap="flat">
              <a:round/>
            </a:ln>
          </p:spPr>
          <p:style>
            <a:lnRef idx="1">
              <a:srgbClr val="FFFFFF"/>
            </a:lnRef>
            <a:fillRef idx="0">
              <a:srgbClr val="000000">
                <a:alpha val="0"/>
              </a:srgbClr>
            </a:fillRef>
            <a:effectRef idx="0">
              <a:scrgbClr r="0" g="0" b="0"/>
            </a:effectRef>
            <a:fontRef idx="none"/>
          </p:style>
          <p:txBody>
            <a:bodyPr/>
            <a:lstStyle/>
            <a:p>
              <a:endParaRPr lang="zh-CN" altLang="en-US"/>
            </a:p>
          </p:txBody>
        </p:sp>
        <p:sp>
          <p:nvSpPr>
            <p:cNvPr id="108" name="Shape 4975">
              <a:extLst>
                <a:ext uri="{FF2B5EF4-FFF2-40B4-BE49-F238E27FC236}">
                  <a16:creationId xmlns:a16="http://schemas.microsoft.com/office/drawing/2014/main" id="{A658B070-72F9-42BA-9FAA-BF0BD5681ABE}"/>
                </a:ext>
              </a:extLst>
            </p:cNvPr>
            <p:cNvSpPr/>
            <p:nvPr/>
          </p:nvSpPr>
          <p:spPr>
            <a:xfrm>
              <a:off x="8070787" y="0"/>
              <a:ext cx="0" cy="1238187"/>
            </a:xfrm>
            <a:custGeom>
              <a:avLst/>
              <a:gdLst/>
              <a:ahLst/>
              <a:cxnLst/>
              <a:rect l="0" t="0" r="0" b="0"/>
              <a:pathLst>
                <a:path h="1238187">
                  <a:moveTo>
                    <a:pt x="0" y="0"/>
                  </a:moveTo>
                  <a:lnTo>
                    <a:pt x="0" y="1238187"/>
                  </a:lnTo>
                </a:path>
              </a:pathLst>
            </a:custGeom>
            <a:ln w="12700" cap="flat">
              <a:round/>
            </a:ln>
          </p:spPr>
          <p:style>
            <a:lnRef idx="1">
              <a:srgbClr val="FFFFFF"/>
            </a:lnRef>
            <a:fillRef idx="0">
              <a:srgbClr val="000000">
                <a:alpha val="0"/>
              </a:srgbClr>
            </a:fillRef>
            <a:effectRef idx="0">
              <a:scrgbClr r="0" g="0" b="0"/>
            </a:effectRef>
            <a:fontRef idx="none"/>
          </p:style>
          <p:txBody>
            <a:bodyPr/>
            <a:lstStyle/>
            <a:p>
              <a:endParaRPr lang="zh-CN" altLang="en-US"/>
            </a:p>
          </p:txBody>
        </p:sp>
        <p:sp>
          <p:nvSpPr>
            <p:cNvPr id="109" name="Shape 4976">
              <a:extLst>
                <a:ext uri="{FF2B5EF4-FFF2-40B4-BE49-F238E27FC236}">
                  <a16:creationId xmlns:a16="http://schemas.microsoft.com/office/drawing/2014/main" id="{327E380D-63DC-4257-9D52-4026CB337C13}"/>
                </a:ext>
              </a:extLst>
            </p:cNvPr>
            <p:cNvSpPr/>
            <p:nvPr/>
          </p:nvSpPr>
          <p:spPr>
            <a:xfrm>
              <a:off x="0" y="6350"/>
              <a:ext cx="8077137" cy="0"/>
            </a:xfrm>
            <a:custGeom>
              <a:avLst/>
              <a:gdLst/>
              <a:ahLst/>
              <a:cxnLst/>
              <a:rect l="0" t="0" r="0" b="0"/>
              <a:pathLst>
                <a:path w="8077137">
                  <a:moveTo>
                    <a:pt x="0" y="0"/>
                  </a:moveTo>
                  <a:lnTo>
                    <a:pt x="8077137" y="0"/>
                  </a:lnTo>
                </a:path>
              </a:pathLst>
            </a:custGeom>
            <a:ln w="12700" cap="flat">
              <a:round/>
            </a:ln>
          </p:spPr>
          <p:style>
            <a:lnRef idx="1">
              <a:srgbClr val="FFFFFF"/>
            </a:lnRef>
            <a:fillRef idx="0">
              <a:srgbClr val="000000">
                <a:alpha val="0"/>
              </a:srgbClr>
            </a:fillRef>
            <a:effectRef idx="0">
              <a:scrgbClr r="0" g="0" b="0"/>
            </a:effectRef>
            <a:fontRef idx="none"/>
          </p:style>
          <p:txBody>
            <a:bodyPr/>
            <a:lstStyle/>
            <a:p>
              <a:endParaRPr lang="zh-CN" altLang="en-US"/>
            </a:p>
          </p:txBody>
        </p:sp>
        <p:sp>
          <p:nvSpPr>
            <p:cNvPr id="110" name="Shape 4977">
              <a:extLst>
                <a:ext uri="{FF2B5EF4-FFF2-40B4-BE49-F238E27FC236}">
                  <a16:creationId xmlns:a16="http://schemas.microsoft.com/office/drawing/2014/main" id="{BB039992-A54B-4368-BF2B-253A39D7B370}"/>
                </a:ext>
              </a:extLst>
            </p:cNvPr>
            <p:cNvSpPr/>
            <p:nvPr/>
          </p:nvSpPr>
          <p:spPr>
            <a:xfrm>
              <a:off x="0" y="1231837"/>
              <a:ext cx="8077137" cy="0"/>
            </a:xfrm>
            <a:custGeom>
              <a:avLst/>
              <a:gdLst/>
              <a:ahLst/>
              <a:cxnLst/>
              <a:rect l="0" t="0" r="0" b="0"/>
              <a:pathLst>
                <a:path w="8077137">
                  <a:moveTo>
                    <a:pt x="0" y="0"/>
                  </a:moveTo>
                  <a:lnTo>
                    <a:pt x="8077137" y="0"/>
                  </a:lnTo>
                </a:path>
              </a:pathLst>
            </a:custGeom>
            <a:ln w="12700" cap="flat">
              <a:round/>
            </a:ln>
          </p:spPr>
          <p:style>
            <a:lnRef idx="1">
              <a:srgbClr val="FFFFFF"/>
            </a:lnRef>
            <a:fillRef idx="0">
              <a:srgbClr val="000000">
                <a:alpha val="0"/>
              </a:srgbClr>
            </a:fillRef>
            <a:effectRef idx="0">
              <a:scrgbClr r="0" g="0" b="0"/>
            </a:effectRef>
            <a:fontRef idx="none"/>
          </p:style>
          <p:txBody>
            <a:bodyPr/>
            <a:lstStyle/>
            <a:p>
              <a:endParaRPr lang="zh-CN" altLang="en-US"/>
            </a:p>
          </p:txBody>
        </p:sp>
        <p:sp>
          <p:nvSpPr>
            <p:cNvPr id="111" name="Rectangle 4978">
              <a:extLst>
                <a:ext uri="{FF2B5EF4-FFF2-40B4-BE49-F238E27FC236}">
                  <a16:creationId xmlns:a16="http://schemas.microsoft.com/office/drawing/2014/main" id="{29F1565D-547E-4482-9CD0-480C1021CD0F}"/>
                </a:ext>
              </a:extLst>
            </p:cNvPr>
            <p:cNvSpPr/>
            <p:nvPr/>
          </p:nvSpPr>
          <p:spPr>
            <a:xfrm>
              <a:off x="74993" y="37074"/>
              <a:ext cx="474705" cy="268526"/>
            </a:xfrm>
            <a:prstGeom prst="rect">
              <a:avLst/>
            </a:prstGeom>
            <a:ln>
              <a:noFill/>
            </a:ln>
          </p:spPr>
          <p:txBody>
            <a:bodyPr vert="horz" lIns="0" tIns="0" rIns="0" bIns="0" rtlCol="0">
              <a:noAutofit/>
            </a:bodyPr>
            <a:lstStyle/>
            <a:p>
              <a:pPr>
                <a:lnSpc>
                  <a:spcPct val="107000"/>
                </a:lnSpc>
                <a:spcAft>
                  <a:spcPts val="800"/>
                </a:spcAft>
              </a:pPr>
              <a:r>
                <a:rPr lang="zh-CN" sz="1400" b="1" kern="100">
                  <a:solidFill>
                    <a:srgbClr val="000000"/>
                  </a:solidFill>
                  <a:effectLst/>
                  <a:latin typeface="Calibri" panose="020F0502020204030204" pitchFamily="34" charset="0"/>
                  <a:ea typeface="微软雅黑" panose="020B0503020204020204" pitchFamily="34" charset="-122"/>
                  <a:cs typeface="微软雅黑" panose="020B0503020204020204" pitchFamily="34" charset="-122"/>
                </a:rPr>
                <a:t>结点</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112" name="Rectangle 4979">
              <a:extLst>
                <a:ext uri="{FF2B5EF4-FFF2-40B4-BE49-F238E27FC236}">
                  <a16:creationId xmlns:a16="http://schemas.microsoft.com/office/drawing/2014/main" id="{84880A0E-3E0D-43FD-A673-679B83D02DD8}"/>
                </a:ext>
              </a:extLst>
            </p:cNvPr>
            <p:cNvSpPr/>
            <p:nvPr/>
          </p:nvSpPr>
          <p:spPr>
            <a:xfrm>
              <a:off x="431610" y="58268"/>
              <a:ext cx="53687" cy="241963"/>
            </a:xfrm>
            <a:prstGeom prst="rect">
              <a:avLst/>
            </a:prstGeom>
            <a:ln>
              <a:noFill/>
            </a:ln>
          </p:spPr>
          <p:txBody>
            <a:bodyPr vert="horz" lIns="0" tIns="0" rIns="0" bIns="0" rtlCol="0">
              <a:noAutofit/>
            </a:bodyPr>
            <a:lstStyle/>
            <a:p>
              <a:pPr>
                <a:lnSpc>
                  <a:spcPct val="107000"/>
                </a:lnSpc>
                <a:spcAft>
                  <a:spcPts val="800"/>
                </a:spcAft>
              </a:pPr>
              <a:r>
                <a:rPr lang="zh-CN" sz="1400" b="1" kern="100">
                  <a:solidFill>
                    <a:srgbClr val="000000"/>
                  </a:solidFill>
                  <a:effectLst/>
                  <a:latin typeface="Calibri" panose="020F0502020204030204" pitchFamily="34" charset="0"/>
                  <a:ea typeface="Calibri" panose="020F0502020204030204" pitchFamily="34" charset="0"/>
                </a:rPr>
                <a:t> </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113" name="Rectangle 4980">
              <a:extLst>
                <a:ext uri="{FF2B5EF4-FFF2-40B4-BE49-F238E27FC236}">
                  <a16:creationId xmlns:a16="http://schemas.microsoft.com/office/drawing/2014/main" id="{0D6842B6-B286-4FF1-A559-46D842B0AAD6}"/>
                </a:ext>
              </a:extLst>
            </p:cNvPr>
            <p:cNvSpPr/>
            <p:nvPr/>
          </p:nvSpPr>
          <p:spPr>
            <a:xfrm>
              <a:off x="1517333" y="55651"/>
              <a:ext cx="181017" cy="231523"/>
            </a:xfrm>
            <a:prstGeom prst="rect">
              <a:avLst/>
            </a:prstGeom>
            <a:ln>
              <a:noFill/>
            </a:ln>
          </p:spPr>
          <p:txBody>
            <a:bodyPr vert="horz" lIns="0" tIns="0" rIns="0" bIns="0" rtlCol="0">
              <a:noAutofit/>
            </a:bodyPr>
            <a:lstStyle/>
            <a:p>
              <a:pPr>
                <a:lnSpc>
                  <a:spcPct val="107000"/>
                </a:lnSpc>
                <a:spcAft>
                  <a:spcPts val="800"/>
                </a:spcAft>
              </a:pPr>
              <a:r>
                <a:rPr lang="en-US" sz="1400" b="1" kern="100">
                  <a:solidFill>
                    <a:srgbClr val="000000"/>
                  </a:solidFill>
                  <a:effectLst/>
                  <a:latin typeface="Verdana" panose="020B0604030504040204" pitchFamily="34" charset="0"/>
                  <a:ea typeface="Verdana" panose="020B0604030504040204" pitchFamily="34" charset="0"/>
                  <a:cs typeface="Verdana" panose="020B0604030504040204" pitchFamily="34" charset="0"/>
                </a:rPr>
                <a:t>B</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114" name="Rectangle 4981">
              <a:extLst>
                <a:ext uri="{FF2B5EF4-FFF2-40B4-BE49-F238E27FC236}">
                  <a16:creationId xmlns:a16="http://schemas.microsoft.com/office/drawing/2014/main" id="{00BA541A-AC98-46FA-9CB3-5A5D6C8A679F}"/>
                </a:ext>
              </a:extLst>
            </p:cNvPr>
            <p:cNvSpPr/>
            <p:nvPr/>
          </p:nvSpPr>
          <p:spPr>
            <a:xfrm>
              <a:off x="1652969" y="58268"/>
              <a:ext cx="53687" cy="241963"/>
            </a:xfrm>
            <a:prstGeom prst="rect">
              <a:avLst/>
            </a:prstGeom>
            <a:ln>
              <a:noFill/>
            </a:ln>
          </p:spPr>
          <p:txBody>
            <a:bodyPr vert="horz" lIns="0" tIns="0" rIns="0" bIns="0" rtlCol="0">
              <a:noAutofit/>
            </a:bodyPr>
            <a:lstStyle/>
            <a:p>
              <a:pPr>
                <a:lnSpc>
                  <a:spcPct val="107000"/>
                </a:lnSpc>
                <a:spcAft>
                  <a:spcPts val="800"/>
                </a:spcAft>
              </a:pPr>
              <a:r>
                <a:rPr lang="zh-CN" sz="1400" b="1" kern="100">
                  <a:solidFill>
                    <a:srgbClr val="000000"/>
                  </a:solidFill>
                  <a:effectLst/>
                  <a:latin typeface="Calibri" panose="020F0502020204030204" pitchFamily="34" charset="0"/>
                  <a:ea typeface="Calibri" panose="020F0502020204030204" pitchFamily="34" charset="0"/>
                </a:rPr>
                <a:t> </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115" name="Rectangle 4982">
              <a:extLst>
                <a:ext uri="{FF2B5EF4-FFF2-40B4-BE49-F238E27FC236}">
                  <a16:creationId xmlns:a16="http://schemas.microsoft.com/office/drawing/2014/main" id="{BB97DEAA-55AF-4384-9697-4BC5AD960D64}"/>
                </a:ext>
              </a:extLst>
            </p:cNvPr>
            <p:cNvSpPr/>
            <p:nvPr/>
          </p:nvSpPr>
          <p:spPr>
            <a:xfrm>
              <a:off x="2594801" y="55651"/>
              <a:ext cx="171990" cy="231523"/>
            </a:xfrm>
            <a:prstGeom prst="rect">
              <a:avLst/>
            </a:prstGeom>
            <a:ln>
              <a:noFill/>
            </a:ln>
          </p:spPr>
          <p:txBody>
            <a:bodyPr vert="horz" lIns="0" tIns="0" rIns="0" bIns="0" rtlCol="0">
              <a:noAutofit/>
            </a:bodyPr>
            <a:lstStyle/>
            <a:p>
              <a:pPr>
                <a:lnSpc>
                  <a:spcPct val="107000"/>
                </a:lnSpc>
                <a:spcAft>
                  <a:spcPts val="800"/>
                </a:spcAft>
              </a:pPr>
              <a:r>
                <a:rPr lang="en-US" sz="1400" b="1" kern="100">
                  <a:solidFill>
                    <a:srgbClr val="000000"/>
                  </a:solidFill>
                  <a:effectLst/>
                  <a:latin typeface="Verdana" panose="020B0604030504040204" pitchFamily="34" charset="0"/>
                  <a:ea typeface="Verdana" panose="020B0604030504040204" pitchFamily="34" charset="0"/>
                  <a:cs typeface="Verdana" panose="020B0604030504040204" pitchFamily="34" charset="0"/>
                </a:rPr>
                <a:t>C</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116" name="Rectangle 4983">
              <a:extLst>
                <a:ext uri="{FF2B5EF4-FFF2-40B4-BE49-F238E27FC236}">
                  <a16:creationId xmlns:a16="http://schemas.microsoft.com/office/drawing/2014/main" id="{0B57BE16-74A5-4920-B20D-0349F9180813}"/>
                </a:ext>
              </a:extLst>
            </p:cNvPr>
            <p:cNvSpPr/>
            <p:nvPr/>
          </p:nvSpPr>
          <p:spPr>
            <a:xfrm>
              <a:off x="2724341" y="58268"/>
              <a:ext cx="53687" cy="241963"/>
            </a:xfrm>
            <a:prstGeom prst="rect">
              <a:avLst/>
            </a:prstGeom>
            <a:ln>
              <a:noFill/>
            </a:ln>
          </p:spPr>
          <p:txBody>
            <a:bodyPr vert="horz" lIns="0" tIns="0" rIns="0" bIns="0" rtlCol="0">
              <a:noAutofit/>
            </a:bodyPr>
            <a:lstStyle/>
            <a:p>
              <a:pPr>
                <a:lnSpc>
                  <a:spcPct val="107000"/>
                </a:lnSpc>
                <a:spcAft>
                  <a:spcPts val="800"/>
                </a:spcAft>
              </a:pPr>
              <a:r>
                <a:rPr lang="zh-CN" sz="1400" b="1" kern="100">
                  <a:solidFill>
                    <a:srgbClr val="000000"/>
                  </a:solidFill>
                  <a:effectLst/>
                  <a:latin typeface="Calibri" panose="020F0502020204030204" pitchFamily="34" charset="0"/>
                  <a:ea typeface="Calibri" panose="020F0502020204030204" pitchFamily="34" charset="0"/>
                </a:rPr>
                <a:t> </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117" name="Rectangle 4984">
              <a:extLst>
                <a:ext uri="{FF2B5EF4-FFF2-40B4-BE49-F238E27FC236}">
                  <a16:creationId xmlns:a16="http://schemas.microsoft.com/office/drawing/2014/main" id="{13738AE0-7A55-4138-B68B-6A0465250B20}"/>
                </a:ext>
              </a:extLst>
            </p:cNvPr>
            <p:cNvSpPr/>
            <p:nvPr/>
          </p:nvSpPr>
          <p:spPr>
            <a:xfrm>
              <a:off x="3672269" y="55651"/>
              <a:ext cx="197171" cy="231523"/>
            </a:xfrm>
            <a:prstGeom prst="rect">
              <a:avLst/>
            </a:prstGeom>
            <a:ln>
              <a:noFill/>
            </a:ln>
          </p:spPr>
          <p:txBody>
            <a:bodyPr vert="horz" lIns="0" tIns="0" rIns="0" bIns="0" rtlCol="0">
              <a:noAutofit/>
            </a:bodyPr>
            <a:lstStyle/>
            <a:p>
              <a:pPr>
                <a:lnSpc>
                  <a:spcPct val="107000"/>
                </a:lnSpc>
                <a:spcAft>
                  <a:spcPts val="800"/>
                </a:spcAft>
              </a:pPr>
              <a:r>
                <a:rPr lang="en-US" sz="1400" b="1" kern="100">
                  <a:solidFill>
                    <a:srgbClr val="000000"/>
                  </a:solidFill>
                  <a:effectLst/>
                  <a:latin typeface="Verdana" panose="020B0604030504040204" pitchFamily="34" charset="0"/>
                  <a:ea typeface="Verdana" panose="020B0604030504040204" pitchFamily="34" charset="0"/>
                  <a:cs typeface="Verdana" panose="020B0604030504040204" pitchFamily="34" charset="0"/>
                </a:rPr>
                <a:t>D</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118" name="Rectangle 4985">
              <a:extLst>
                <a:ext uri="{FF2B5EF4-FFF2-40B4-BE49-F238E27FC236}">
                  <a16:creationId xmlns:a16="http://schemas.microsoft.com/office/drawing/2014/main" id="{1730C387-BD81-4082-8E5C-CF96740750F2}"/>
                </a:ext>
              </a:extLst>
            </p:cNvPr>
            <p:cNvSpPr/>
            <p:nvPr/>
          </p:nvSpPr>
          <p:spPr>
            <a:xfrm>
              <a:off x="3820097" y="58268"/>
              <a:ext cx="53687" cy="241963"/>
            </a:xfrm>
            <a:prstGeom prst="rect">
              <a:avLst/>
            </a:prstGeom>
            <a:ln>
              <a:noFill/>
            </a:ln>
          </p:spPr>
          <p:txBody>
            <a:bodyPr vert="horz" lIns="0" tIns="0" rIns="0" bIns="0" rtlCol="0">
              <a:noAutofit/>
            </a:bodyPr>
            <a:lstStyle/>
            <a:p>
              <a:pPr>
                <a:lnSpc>
                  <a:spcPct val="107000"/>
                </a:lnSpc>
                <a:spcAft>
                  <a:spcPts val="800"/>
                </a:spcAft>
              </a:pPr>
              <a:r>
                <a:rPr lang="zh-CN" sz="1400" b="1" kern="100">
                  <a:solidFill>
                    <a:srgbClr val="000000"/>
                  </a:solidFill>
                  <a:effectLst/>
                  <a:latin typeface="Calibri" panose="020F0502020204030204" pitchFamily="34" charset="0"/>
                  <a:ea typeface="Calibri" panose="020F0502020204030204" pitchFamily="34" charset="0"/>
                </a:rPr>
                <a:t> </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119" name="Rectangle 4986">
              <a:extLst>
                <a:ext uri="{FF2B5EF4-FFF2-40B4-BE49-F238E27FC236}">
                  <a16:creationId xmlns:a16="http://schemas.microsoft.com/office/drawing/2014/main" id="{690CDC70-923A-48FC-AA20-E51F24B4AA19}"/>
                </a:ext>
              </a:extLst>
            </p:cNvPr>
            <p:cNvSpPr/>
            <p:nvPr/>
          </p:nvSpPr>
          <p:spPr>
            <a:xfrm>
              <a:off x="4687253" y="55651"/>
              <a:ext cx="162250" cy="231523"/>
            </a:xfrm>
            <a:prstGeom prst="rect">
              <a:avLst/>
            </a:prstGeom>
            <a:ln>
              <a:noFill/>
            </a:ln>
          </p:spPr>
          <p:txBody>
            <a:bodyPr vert="horz" lIns="0" tIns="0" rIns="0" bIns="0" rtlCol="0">
              <a:noAutofit/>
            </a:bodyPr>
            <a:lstStyle/>
            <a:p>
              <a:pPr>
                <a:lnSpc>
                  <a:spcPct val="107000"/>
                </a:lnSpc>
                <a:spcAft>
                  <a:spcPts val="800"/>
                </a:spcAft>
              </a:pPr>
              <a:r>
                <a:rPr lang="en-US" sz="1400" b="1" kern="100">
                  <a:solidFill>
                    <a:srgbClr val="000000"/>
                  </a:solidFill>
                  <a:effectLst/>
                  <a:latin typeface="Verdana" panose="020B0604030504040204" pitchFamily="34" charset="0"/>
                  <a:ea typeface="Verdana" panose="020B0604030504040204" pitchFamily="34" charset="0"/>
                  <a:cs typeface="Verdana" panose="020B0604030504040204" pitchFamily="34" charset="0"/>
                </a:rPr>
                <a:t>E</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120" name="Rectangle 4987">
              <a:extLst>
                <a:ext uri="{FF2B5EF4-FFF2-40B4-BE49-F238E27FC236}">
                  <a16:creationId xmlns:a16="http://schemas.microsoft.com/office/drawing/2014/main" id="{B78AFB0E-B873-4D32-8DE1-051F3D15D61A}"/>
                </a:ext>
              </a:extLst>
            </p:cNvPr>
            <p:cNvSpPr/>
            <p:nvPr/>
          </p:nvSpPr>
          <p:spPr>
            <a:xfrm>
              <a:off x="4809427" y="58268"/>
              <a:ext cx="53687" cy="241963"/>
            </a:xfrm>
            <a:prstGeom prst="rect">
              <a:avLst/>
            </a:prstGeom>
            <a:ln>
              <a:noFill/>
            </a:ln>
          </p:spPr>
          <p:txBody>
            <a:bodyPr vert="horz" lIns="0" tIns="0" rIns="0" bIns="0" rtlCol="0">
              <a:noAutofit/>
            </a:bodyPr>
            <a:lstStyle/>
            <a:p>
              <a:pPr>
                <a:lnSpc>
                  <a:spcPct val="107000"/>
                </a:lnSpc>
                <a:spcAft>
                  <a:spcPts val="800"/>
                </a:spcAft>
              </a:pPr>
              <a:r>
                <a:rPr lang="zh-CN" sz="1400" b="1" kern="100">
                  <a:solidFill>
                    <a:srgbClr val="000000"/>
                  </a:solidFill>
                  <a:effectLst/>
                  <a:latin typeface="Calibri" panose="020F0502020204030204" pitchFamily="34" charset="0"/>
                  <a:ea typeface="Calibri" panose="020F0502020204030204" pitchFamily="34" charset="0"/>
                </a:rPr>
                <a:t> </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121" name="Rectangle 4988">
              <a:extLst>
                <a:ext uri="{FF2B5EF4-FFF2-40B4-BE49-F238E27FC236}">
                  <a16:creationId xmlns:a16="http://schemas.microsoft.com/office/drawing/2014/main" id="{B0BF2A4E-D22C-43C3-98D8-F5BCCB957FC4}"/>
                </a:ext>
              </a:extLst>
            </p:cNvPr>
            <p:cNvSpPr/>
            <p:nvPr/>
          </p:nvSpPr>
          <p:spPr>
            <a:xfrm>
              <a:off x="5838507" y="55651"/>
              <a:ext cx="154411" cy="231523"/>
            </a:xfrm>
            <a:prstGeom prst="rect">
              <a:avLst/>
            </a:prstGeom>
            <a:ln>
              <a:noFill/>
            </a:ln>
          </p:spPr>
          <p:txBody>
            <a:bodyPr vert="horz" lIns="0" tIns="0" rIns="0" bIns="0" rtlCol="0">
              <a:noAutofit/>
            </a:bodyPr>
            <a:lstStyle/>
            <a:p>
              <a:pPr>
                <a:lnSpc>
                  <a:spcPct val="107000"/>
                </a:lnSpc>
                <a:spcAft>
                  <a:spcPts val="800"/>
                </a:spcAft>
              </a:pPr>
              <a:r>
                <a:rPr lang="en-US" sz="1400" b="1" kern="100">
                  <a:solidFill>
                    <a:srgbClr val="000000"/>
                  </a:solidFill>
                  <a:effectLst/>
                  <a:latin typeface="Verdana" panose="020B0604030504040204" pitchFamily="34" charset="0"/>
                  <a:ea typeface="Verdana" panose="020B0604030504040204" pitchFamily="34" charset="0"/>
                  <a:cs typeface="Verdana" panose="020B0604030504040204" pitchFamily="34" charset="0"/>
                </a:rPr>
                <a:t>F</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122" name="Rectangle 4989">
              <a:extLst>
                <a:ext uri="{FF2B5EF4-FFF2-40B4-BE49-F238E27FC236}">
                  <a16:creationId xmlns:a16="http://schemas.microsoft.com/office/drawing/2014/main" id="{6D2CFC82-323E-4D05-9873-DAA4379ED0AA}"/>
                </a:ext>
              </a:extLst>
            </p:cNvPr>
            <p:cNvSpPr/>
            <p:nvPr/>
          </p:nvSpPr>
          <p:spPr>
            <a:xfrm>
              <a:off x="5954331" y="58268"/>
              <a:ext cx="53687" cy="241963"/>
            </a:xfrm>
            <a:prstGeom prst="rect">
              <a:avLst/>
            </a:prstGeom>
            <a:ln>
              <a:noFill/>
            </a:ln>
          </p:spPr>
          <p:txBody>
            <a:bodyPr vert="horz" lIns="0" tIns="0" rIns="0" bIns="0" rtlCol="0">
              <a:noAutofit/>
            </a:bodyPr>
            <a:lstStyle/>
            <a:p>
              <a:pPr>
                <a:lnSpc>
                  <a:spcPct val="107000"/>
                </a:lnSpc>
                <a:spcAft>
                  <a:spcPts val="800"/>
                </a:spcAft>
              </a:pPr>
              <a:r>
                <a:rPr lang="zh-CN" sz="1400" b="1" kern="100">
                  <a:solidFill>
                    <a:srgbClr val="000000"/>
                  </a:solidFill>
                  <a:effectLst/>
                  <a:latin typeface="Calibri" panose="020F0502020204030204" pitchFamily="34" charset="0"/>
                  <a:ea typeface="Calibri" panose="020F0502020204030204" pitchFamily="34" charset="0"/>
                </a:rPr>
                <a:t> </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123" name="Rectangle 4990">
              <a:extLst>
                <a:ext uri="{FF2B5EF4-FFF2-40B4-BE49-F238E27FC236}">
                  <a16:creationId xmlns:a16="http://schemas.microsoft.com/office/drawing/2014/main" id="{5A077179-F6CF-4C20-8831-183114C02833}"/>
                </a:ext>
              </a:extLst>
            </p:cNvPr>
            <p:cNvSpPr/>
            <p:nvPr/>
          </p:nvSpPr>
          <p:spPr>
            <a:xfrm>
              <a:off x="6989636" y="55651"/>
              <a:ext cx="192657" cy="231523"/>
            </a:xfrm>
            <a:prstGeom prst="rect">
              <a:avLst/>
            </a:prstGeom>
            <a:ln>
              <a:noFill/>
            </a:ln>
          </p:spPr>
          <p:txBody>
            <a:bodyPr vert="horz" lIns="0" tIns="0" rIns="0" bIns="0" rtlCol="0">
              <a:noAutofit/>
            </a:bodyPr>
            <a:lstStyle/>
            <a:p>
              <a:pPr>
                <a:lnSpc>
                  <a:spcPct val="107000"/>
                </a:lnSpc>
                <a:spcAft>
                  <a:spcPts val="800"/>
                </a:spcAft>
              </a:pPr>
              <a:r>
                <a:rPr lang="en-US" sz="1400" b="1" kern="100">
                  <a:solidFill>
                    <a:srgbClr val="000000"/>
                  </a:solidFill>
                  <a:effectLst/>
                  <a:latin typeface="Verdana" panose="020B0604030504040204" pitchFamily="34" charset="0"/>
                  <a:ea typeface="Verdana" panose="020B0604030504040204" pitchFamily="34" charset="0"/>
                  <a:cs typeface="Verdana" panose="020B0604030504040204" pitchFamily="34" charset="0"/>
                </a:rPr>
                <a:t>G</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124" name="Rectangle 4991">
              <a:extLst>
                <a:ext uri="{FF2B5EF4-FFF2-40B4-BE49-F238E27FC236}">
                  <a16:creationId xmlns:a16="http://schemas.microsoft.com/office/drawing/2014/main" id="{D51AE802-3828-4D37-BEB1-B32739E4ADA1}"/>
                </a:ext>
              </a:extLst>
            </p:cNvPr>
            <p:cNvSpPr/>
            <p:nvPr/>
          </p:nvSpPr>
          <p:spPr>
            <a:xfrm>
              <a:off x="7134416" y="58268"/>
              <a:ext cx="53687" cy="241963"/>
            </a:xfrm>
            <a:prstGeom prst="rect">
              <a:avLst/>
            </a:prstGeom>
            <a:ln>
              <a:noFill/>
            </a:ln>
          </p:spPr>
          <p:txBody>
            <a:bodyPr vert="horz" lIns="0" tIns="0" rIns="0" bIns="0" rtlCol="0">
              <a:noAutofit/>
            </a:bodyPr>
            <a:lstStyle/>
            <a:p>
              <a:pPr>
                <a:lnSpc>
                  <a:spcPct val="107000"/>
                </a:lnSpc>
                <a:spcAft>
                  <a:spcPts val="800"/>
                </a:spcAft>
              </a:pPr>
              <a:r>
                <a:rPr lang="zh-CN" sz="1400" b="1" kern="100">
                  <a:solidFill>
                    <a:srgbClr val="000000"/>
                  </a:solidFill>
                  <a:effectLst/>
                  <a:latin typeface="Calibri" panose="020F0502020204030204" pitchFamily="34" charset="0"/>
                  <a:ea typeface="Calibri" panose="020F0502020204030204" pitchFamily="34" charset="0"/>
                </a:rPr>
                <a:t> </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125" name="Rectangle 4992">
              <a:extLst>
                <a:ext uri="{FF2B5EF4-FFF2-40B4-BE49-F238E27FC236}">
                  <a16:creationId xmlns:a16="http://schemas.microsoft.com/office/drawing/2014/main" id="{11268C18-77B4-4E95-8AE1-6A07701E728D}"/>
                </a:ext>
              </a:extLst>
            </p:cNvPr>
            <p:cNvSpPr/>
            <p:nvPr/>
          </p:nvSpPr>
          <p:spPr>
            <a:xfrm>
              <a:off x="74993" y="283008"/>
              <a:ext cx="1733017" cy="268067"/>
            </a:xfrm>
            <a:prstGeom prst="rect">
              <a:avLst/>
            </a:prstGeom>
            <a:ln>
              <a:noFill/>
            </a:ln>
          </p:spPr>
          <p:txBody>
            <a:bodyPr vert="horz" lIns="0" tIns="0" rIns="0" bIns="0" rtlCol="0">
              <a:noAutofit/>
            </a:bodyPr>
            <a:lstStyle/>
            <a:p>
              <a:pPr>
                <a:lnSpc>
                  <a:spcPct val="107000"/>
                </a:lnSpc>
                <a:spcAft>
                  <a:spcPts val="800"/>
                </a:spcAft>
              </a:pPr>
              <a:r>
                <a:rPr lang="zh-CN" sz="1400" b="1" kern="100" spc="70">
                  <a:solidFill>
                    <a:srgbClr val="000000"/>
                  </a:solidFill>
                  <a:effectLst/>
                  <a:latin typeface="Calibri" panose="020F0502020204030204" pitchFamily="34" charset="0"/>
                  <a:ea typeface="微软雅黑" panose="020B0503020204020204" pitchFamily="34" charset="-122"/>
                  <a:cs typeface="微软雅黑" panose="020B0503020204020204" pitchFamily="34" charset="-122"/>
                </a:rPr>
                <a:t>从父节点获得的</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126" name="Rectangle 4993">
              <a:extLst>
                <a:ext uri="{FF2B5EF4-FFF2-40B4-BE49-F238E27FC236}">
                  <a16:creationId xmlns:a16="http://schemas.microsoft.com/office/drawing/2014/main" id="{3F946DEC-600B-4B73-90F2-8E43C433C22C}"/>
                </a:ext>
              </a:extLst>
            </p:cNvPr>
            <p:cNvSpPr/>
            <p:nvPr/>
          </p:nvSpPr>
          <p:spPr>
            <a:xfrm>
              <a:off x="74993" y="528372"/>
              <a:ext cx="237150" cy="268067"/>
            </a:xfrm>
            <a:prstGeom prst="rect">
              <a:avLst/>
            </a:prstGeom>
            <a:ln>
              <a:noFill/>
            </a:ln>
          </p:spPr>
          <p:txBody>
            <a:bodyPr vert="horz" lIns="0" tIns="0" rIns="0" bIns="0" rtlCol="0">
              <a:noAutofit/>
            </a:bodyPr>
            <a:lstStyle/>
            <a:p>
              <a:pPr>
                <a:lnSpc>
                  <a:spcPct val="107000"/>
                </a:lnSpc>
                <a:spcAft>
                  <a:spcPts val="800"/>
                </a:spcAft>
              </a:pPr>
              <a:r>
                <a:rPr lang="zh-CN" sz="1400" b="1" kern="100">
                  <a:solidFill>
                    <a:srgbClr val="000000"/>
                  </a:solidFill>
                  <a:effectLst/>
                  <a:latin typeface="Calibri" panose="020F0502020204030204" pitchFamily="34" charset="0"/>
                  <a:ea typeface="微软雅黑" panose="020B0503020204020204" pitchFamily="34" charset="-122"/>
                  <a:cs typeface="微软雅黑" panose="020B0503020204020204" pitchFamily="34" charset="-122"/>
                </a:rPr>
                <a:t>（</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127" name="Rectangle 4994">
              <a:extLst>
                <a:ext uri="{FF2B5EF4-FFF2-40B4-BE49-F238E27FC236}">
                  <a16:creationId xmlns:a16="http://schemas.microsoft.com/office/drawing/2014/main" id="{375533CF-C229-4B77-B498-0E750C2D0C84}"/>
                </a:ext>
              </a:extLst>
            </p:cNvPr>
            <p:cNvSpPr/>
            <p:nvPr/>
          </p:nvSpPr>
          <p:spPr>
            <a:xfrm>
              <a:off x="253302" y="546917"/>
              <a:ext cx="165768" cy="231129"/>
            </a:xfrm>
            <a:prstGeom prst="rect">
              <a:avLst/>
            </a:prstGeom>
            <a:ln>
              <a:noFill/>
            </a:ln>
          </p:spPr>
          <p:txBody>
            <a:bodyPr vert="horz" lIns="0" tIns="0" rIns="0" bIns="0" rtlCol="0">
              <a:noAutofit/>
            </a:bodyPr>
            <a:lstStyle/>
            <a:p>
              <a:pPr>
                <a:lnSpc>
                  <a:spcPct val="107000"/>
                </a:lnSpc>
                <a:spcAft>
                  <a:spcPts val="800"/>
                </a:spcAft>
              </a:pPr>
              <a:r>
                <a:rPr lang="en-US" sz="1400" b="1" kern="100">
                  <a:solidFill>
                    <a:srgbClr val="000000"/>
                  </a:solidFill>
                  <a:effectLst/>
                  <a:latin typeface="Verdana" panose="020B0604030504040204" pitchFamily="34" charset="0"/>
                  <a:ea typeface="Verdana" panose="020B0604030504040204" pitchFamily="34" charset="0"/>
                  <a:cs typeface="Verdana" panose="020B0604030504040204" pitchFamily="34" charset="0"/>
                </a:rPr>
                <a:t>α</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128" name="Rectangle 4995">
              <a:extLst>
                <a:ext uri="{FF2B5EF4-FFF2-40B4-BE49-F238E27FC236}">
                  <a16:creationId xmlns:a16="http://schemas.microsoft.com/office/drawing/2014/main" id="{DA6807B9-5C3E-4880-89B6-B3EF17F68B2C}"/>
                </a:ext>
              </a:extLst>
            </p:cNvPr>
            <p:cNvSpPr/>
            <p:nvPr/>
          </p:nvSpPr>
          <p:spPr>
            <a:xfrm>
              <a:off x="378270" y="528372"/>
              <a:ext cx="237150" cy="268067"/>
            </a:xfrm>
            <a:prstGeom prst="rect">
              <a:avLst/>
            </a:prstGeom>
            <a:ln>
              <a:noFill/>
            </a:ln>
          </p:spPr>
          <p:txBody>
            <a:bodyPr vert="horz" lIns="0" tIns="0" rIns="0" bIns="0" rtlCol="0">
              <a:noAutofit/>
            </a:bodyPr>
            <a:lstStyle/>
            <a:p>
              <a:pPr>
                <a:lnSpc>
                  <a:spcPct val="107000"/>
                </a:lnSpc>
                <a:spcAft>
                  <a:spcPts val="800"/>
                </a:spcAft>
              </a:pPr>
              <a:r>
                <a:rPr lang="zh-CN" sz="1400" b="1" kern="100">
                  <a:solidFill>
                    <a:srgbClr val="000000"/>
                  </a:solidFill>
                  <a:effectLst/>
                  <a:latin typeface="Calibri" panose="020F0502020204030204" pitchFamily="34" charset="0"/>
                  <a:ea typeface="微软雅黑" panose="020B0503020204020204" pitchFamily="34" charset="-122"/>
                  <a:cs typeface="微软雅黑" panose="020B0503020204020204" pitchFamily="34" charset="-122"/>
                </a:rPr>
                <a:t>，</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129" name="Rectangle 4996">
              <a:extLst>
                <a:ext uri="{FF2B5EF4-FFF2-40B4-BE49-F238E27FC236}">
                  <a16:creationId xmlns:a16="http://schemas.microsoft.com/office/drawing/2014/main" id="{285A6AFC-0D10-4D40-ADA6-63AE66D61FB2}"/>
                </a:ext>
              </a:extLst>
            </p:cNvPr>
            <p:cNvSpPr/>
            <p:nvPr/>
          </p:nvSpPr>
          <p:spPr>
            <a:xfrm>
              <a:off x="556577" y="546917"/>
              <a:ext cx="169799" cy="231129"/>
            </a:xfrm>
            <a:prstGeom prst="rect">
              <a:avLst/>
            </a:prstGeom>
            <a:ln>
              <a:noFill/>
            </a:ln>
          </p:spPr>
          <p:txBody>
            <a:bodyPr vert="horz" lIns="0" tIns="0" rIns="0" bIns="0" rtlCol="0">
              <a:noAutofit/>
            </a:bodyPr>
            <a:lstStyle/>
            <a:p>
              <a:pPr>
                <a:lnSpc>
                  <a:spcPct val="107000"/>
                </a:lnSpc>
                <a:spcAft>
                  <a:spcPts val="800"/>
                </a:spcAft>
              </a:pPr>
              <a:r>
                <a:rPr lang="en-US" sz="1400" b="1" kern="100">
                  <a:solidFill>
                    <a:srgbClr val="000000"/>
                  </a:solidFill>
                  <a:effectLst/>
                  <a:latin typeface="Verdana" panose="020B0604030504040204" pitchFamily="34" charset="0"/>
                  <a:ea typeface="Verdana" panose="020B0604030504040204" pitchFamily="34" charset="0"/>
                  <a:cs typeface="Verdana" panose="020B0604030504040204" pitchFamily="34" charset="0"/>
                </a:rPr>
                <a:t>β</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130" name="Rectangle 4997">
              <a:extLst>
                <a:ext uri="{FF2B5EF4-FFF2-40B4-BE49-F238E27FC236}">
                  <a16:creationId xmlns:a16="http://schemas.microsoft.com/office/drawing/2014/main" id="{35CA136F-B192-4477-AAE5-5705C86B31E0}"/>
                </a:ext>
              </a:extLst>
            </p:cNvPr>
            <p:cNvSpPr/>
            <p:nvPr/>
          </p:nvSpPr>
          <p:spPr>
            <a:xfrm>
              <a:off x="684848" y="528372"/>
              <a:ext cx="237150" cy="268067"/>
            </a:xfrm>
            <a:prstGeom prst="rect">
              <a:avLst/>
            </a:prstGeom>
            <a:ln>
              <a:noFill/>
            </a:ln>
          </p:spPr>
          <p:txBody>
            <a:bodyPr vert="horz" lIns="0" tIns="0" rIns="0" bIns="0" rtlCol="0">
              <a:noAutofit/>
            </a:bodyPr>
            <a:lstStyle/>
            <a:p>
              <a:pPr>
                <a:lnSpc>
                  <a:spcPct val="107000"/>
                </a:lnSpc>
                <a:spcAft>
                  <a:spcPts val="800"/>
                </a:spcAft>
              </a:pPr>
              <a:r>
                <a:rPr lang="zh-CN" sz="1400" b="1" kern="100">
                  <a:solidFill>
                    <a:srgbClr val="000000"/>
                  </a:solidFill>
                  <a:effectLst/>
                  <a:latin typeface="Calibri" panose="020F0502020204030204" pitchFamily="34" charset="0"/>
                  <a:ea typeface="微软雅黑" panose="020B0503020204020204" pitchFamily="34" charset="-122"/>
                  <a:cs typeface="微软雅黑" panose="020B0503020204020204" pitchFamily="34" charset="-122"/>
                </a:rPr>
                <a:t>）</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131" name="Rectangle 4998">
              <a:extLst>
                <a:ext uri="{FF2B5EF4-FFF2-40B4-BE49-F238E27FC236}">
                  <a16:creationId xmlns:a16="http://schemas.microsoft.com/office/drawing/2014/main" id="{97ADD415-698D-472B-94C1-2599D97E9DE5}"/>
                </a:ext>
              </a:extLst>
            </p:cNvPr>
            <p:cNvSpPr/>
            <p:nvPr/>
          </p:nvSpPr>
          <p:spPr>
            <a:xfrm>
              <a:off x="863155" y="528372"/>
              <a:ext cx="237150" cy="268067"/>
            </a:xfrm>
            <a:prstGeom prst="rect">
              <a:avLst/>
            </a:prstGeom>
            <a:ln>
              <a:noFill/>
            </a:ln>
          </p:spPr>
          <p:txBody>
            <a:bodyPr vert="horz" lIns="0" tIns="0" rIns="0" bIns="0" rtlCol="0">
              <a:noAutofit/>
            </a:bodyPr>
            <a:lstStyle/>
            <a:p>
              <a:pPr>
                <a:lnSpc>
                  <a:spcPct val="107000"/>
                </a:lnSpc>
                <a:spcAft>
                  <a:spcPts val="800"/>
                </a:spcAft>
              </a:pPr>
              <a:r>
                <a:rPr lang="zh-CN" sz="1400" b="1" kern="100">
                  <a:solidFill>
                    <a:srgbClr val="000000"/>
                  </a:solidFill>
                  <a:effectLst/>
                  <a:latin typeface="Calibri" panose="020F0502020204030204" pitchFamily="34" charset="0"/>
                  <a:ea typeface="微软雅黑" panose="020B0503020204020204" pitchFamily="34" charset="-122"/>
                  <a:cs typeface="微软雅黑" panose="020B0503020204020204" pitchFamily="34" charset="-122"/>
                </a:rPr>
                <a:t>值</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132" name="Rectangle 4999">
              <a:extLst>
                <a:ext uri="{FF2B5EF4-FFF2-40B4-BE49-F238E27FC236}">
                  <a16:creationId xmlns:a16="http://schemas.microsoft.com/office/drawing/2014/main" id="{5674BC37-8D26-4AF6-B7D1-4BF5986AC4B2}"/>
                </a:ext>
              </a:extLst>
            </p:cNvPr>
            <p:cNvSpPr/>
            <p:nvPr/>
          </p:nvSpPr>
          <p:spPr>
            <a:xfrm>
              <a:off x="1041464" y="549529"/>
              <a:ext cx="53596" cy="241550"/>
            </a:xfrm>
            <a:prstGeom prst="rect">
              <a:avLst/>
            </a:prstGeom>
            <a:ln>
              <a:noFill/>
            </a:ln>
          </p:spPr>
          <p:txBody>
            <a:bodyPr vert="horz" lIns="0" tIns="0" rIns="0" bIns="0" rtlCol="0">
              <a:noAutofit/>
            </a:bodyPr>
            <a:lstStyle/>
            <a:p>
              <a:pPr>
                <a:lnSpc>
                  <a:spcPct val="107000"/>
                </a:lnSpc>
                <a:spcAft>
                  <a:spcPts val="800"/>
                </a:spcAft>
              </a:pPr>
              <a:r>
                <a:rPr lang="zh-CN" sz="1400" b="1" kern="100">
                  <a:solidFill>
                    <a:srgbClr val="000000"/>
                  </a:solidFill>
                  <a:effectLst/>
                  <a:latin typeface="Calibri" panose="020F0502020204030204" pitchFamily="34" charset="0"/>
                  <a:ea typeface="Calibri" panose="020F0502020204030204" pitchFamily="34" charset="0"/>
                </a:rPr>
                <a:t> </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133" name="Rectangle 5000">
              <a:extLst>
                <a:ext uri="{FF2B5EF4-FFF2-40B4-BE49-F238E27FC236}">
                  <a16:creationId xmlns:a16="http://schemas.microsoft.com/office/drawing/2014/main" id="{D97E11EC-5780-4C76-8544-4205DF7EB243}"/>
                </a:ext>
              </a:extLst>
            </p:cNvPr>
            <p:cNvSpPr/>
            <p:nvPr/>
          </p:nvSpPr>
          <p:spPr>
            <a:xfrm>
              <a:off x="74993" y="830734"/>
              <a:ext cx="711449" cy="268067"/>
            </a:xfrm>
            <a:prstGeom prst="rect">
              <a:avLst/>
            </a:prstGeom>
            <a:ln>
              <a:noFill/>
            </a:ln>
          </p:spPr>
          <p:txBody>
            <a:bodyPr vert="horz" lIns="0" tIns="0" rIns="0" bIns="0" rtlCol="0">
              <a:noAutofit/>
            </a:bodyPr>
            <a:lstStyle/>
            <a:p>
              <a:pPr>
                <a:lnSpc>
                  <a:spcPct val="107000"/>
                </a:lnSpc>
                <a:spcAft>
                  <a:spcPts val="800"/>
                </a:spcAft>
              </a:pPr>
              <a:r>
                <a:rPr lang="zh-CN" sz="1400" b="1" kern="100">
                  <a:solidFill>
                    <a:srgbClr val="000000"/>
                  </a:solidFill>
                  <a:effectLst/>
                  <a:latin typeface="Calibri" panose="020F0502020204030204" pitchFamily="34" charset="0"/>
                  <a:ea typeface="微软雅黑" panose="020B0503020204020204" pitchFamily="34" charset="-122"/>
                  <a:cs typeface="微软雅黑" panose="020B0503020204020204" pitchFamily="34" charset="-122"/>
                </a:rPr>
                <a:t>返回值</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134" name="Rectangle 5001">
              <a:extLst>
                <a:ext uri="{FF2B5EF4-FFF2-40B4-BE49-F238E27FC236}">
                  <a16:creationId xmlns:a16="http://schemas.microsoft.com/office/drawing/2014/main" id="{8CBA2D93-65FD-4856-9CD3-16BCDA0BE593}"/>
                </a:ext>
              </a:extLst>
            </p:cNvPr>
            <p:cNvSpPr/>
            <p:nvPr/>
          </p:nvSpPr>
          <p:spPr>
            <a:xfrm>
              <a:off x="609918" y="851891"/>
              <a:ext cx="53596" cy="241549"/>
            </a:xfrm>
            <a:prstGeom prst="rect">
              <a:avLst/>
            </a:prstGeom>
            <a:ln>
              <a:noFill/>
            </a:ln>
          </p:spPr>
          <p:txBody>
            <a:bodyPr vert="horz" lIns="0" tIns="0" rIns="0" bIns="0" rtlCol="0">
              <a:noAutofit/>
            </a:bodyPr>
            <a:lstStyle/>
            <a:p>
              <a:pPr>
                <a:lnSpc>
                  <a:spcPct val="107000"/>
                </a:lnSpc>
                <a:spcAft>
                  <a:spcPts val="800"/>
                </a:spcAft>
              </a:pPr>
              <a:r>
                <a:rPr lang="zh-CN" sz="1400" b="1" kern="100">
                  <a:solidFill>
                    <a:srgbClr val="000000"/>
                  </a:solidFill>
                  <a:effectLst/>
                  <a:latin typeface="Calibri" panose="020F0502020204030204" pitchFamily="34" charset="0"/>
                  <a:ea typeface="Calibri" panose="020F0502020204030204" pitchFamily="34" charset="0"/>
                </a:rPr>
                <a:t> </a:t>
              </a:r>
              <a:endParaRPr lang="zh-CN" sz="1100" kern="100">
                <a:solidFill>
                  <a:srgbClr val="000000"/>
                </a:solidFill>
                <a:effectLst/>
                <a:latin typeface="Calibri" panose="020F0502020204030204" pitchFamily="34" charset="0"/>
                <a:ea typeface="Calibri" panose="020F0502020204030204" pitchFamily="34" charset="0"/>
              </a:endParaRPr>
            </a:p>
          </p:txBody>
        </p:sp>
      </p:grpSp>
    </p:spTree>
    <p:extLst>
      <p:ext uri="{BB962C8B-B14F-4D97-AF65-F5344CB8AC3E}">
        <p14:creationId xmlns:p14="http://schemas.microsoft.com/office/powerpoint/2010/main" val="407694659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A7F57C-82AA-447A-BBDF-30B5E53CE717}"/>
              </a:ext>
            </a:extLst>
          </p:cNvPr>
          <p:cNvSpPr>
            <a:spLocks noGrp="1"/>
          </p:cNvSpPr>
          <p:nvPr>
            <p:ph type="title"/>
          </p:nvPr>
        </p:nvSpPr>
        <p:spPr/>
        <p:txBody>
          <a:bodyPr/>
          <a:lstStyle/>
          <a:p>
            <a:r>
              <a:rPr lang="en-US" altLang="zh-CN" dirty="0"/>
              <a:t>Practice</a:t>
            </a:r>
            <a:endParaRPr lang="zh-CN" altLang="en-US" dirty="0"/>
          </a:p>
        </p:txBody>
      </p:sp>
      <p:sp>
        <p:nvSpPr>
          <p:cNvPr id="4" name="灯片编号占位符 3">
            <a:extLst>
              <a:ext uri="{FF2B5EF4-FFF2-40B4-BE49-F238E27FC236}">
                <a16:creationId xmlns:a16="http://schemas.microsoft.com/office/drawing/2014/main" id="{68B6D32C-2B85-4025-A953-4C00B90CCD67}"/>
              </a:ext>
            </a:extLst>
          </p:cNvPr>
          <p:cNvSpPr>
            <a:spLocks noGrp="1"/>
          </p:cNvSpPr>
          <p:nvPr>
            <p:ph type="sldNum" sz="quarter" idx="12"/>
          </p:nvPr>
        </p:nvSpPr>
        <p:spPr/>
        <p:txBody>
          <a:bodyPr/>
          <a:lstStyle/>
          <a:p>
            <a:fld id="{893ACD7D-9A68-44C8-A49A-4B94202CE741}" type="slidenum">
              <a:rPr lang="zh-CN" altLang="en-US" smtClean="0"/>
              <a:t>52</a:t>
            </a:fld>
            <a:endParaRPr lang="zh-CN" altLang="en-US"/>
          </a:p>
        </p:txBody>
      </p:sp>
      <p:grpSp>
        <p:nvGrpSpPr>
          <p:cNvPr id="6" name="Group 33437">
            <a:extLst>
              <a:ext uri="{FF2B5EF4-FFF2-40B4-BE49-F238E27FC236}">
                <a16:creationId xmlns:a16="http://schemas.microsoft.com/office/drawing/2014/main" id="{3D0EEC1D-FBC8-44E2-A987-27787CE60BDA}"/>
              </a:ext>
            </a:extLst>
          </p:cNvPr>
          <p:cNvGrpSpPr/>
          <p:nvPr/>
        </p:nvGrpSpPr>
        <p:grpSpPr>
          <a:xfrm>
            <a:off x="1409700" y="1413826"/>
            <a:ext cx="7610156" cy="3145473"/>
            <a:chOff x="0" y="0"/>
            <a:chExt cx="6203859" cy="3093827"/>
          </a:xfrm>
        </p:grpSpPr>
        <p:sp>
          <p:nvSpPr>
            <p:cNvPr id="7" name="Shape 4875">
              <a:extLst>
                <a:ext uri="{FF2B5EF4-FFF2-40B4-BE49-F238E27FC236}">
                  <a16:creationId xmlns:a16="http://schemas.microsoft.com/office/drawing/2014/main" id="{B1C9BA93-76AD-48C5-A617-7A55FE2B6616}"/>
                </a:ext>
              </a:extLst>
            </p:cNvPr>
            <p:cNvSpPr/>
            <p:nvPr/>
          </p:nvSpPr>
          <p:spPr>
            <a:xfrm>
              <a:off x="833561" y="2092804"/>
              <a:ext cx="466990" cy="465053"/>
            </a:xfrm>
            <a:custGeom>
              <a:avLst/>
              <a:gdLst/>
              <a:ahLst/>
              <a:cxnLst/>
              <a:rect l="0" t="0" r="0" b="0"/>
              <a:pathLst>
                <a:path w="466990" h="465053">
                  <a:moveTo>
                    <a:pt x="233487" y="0"/>
                  </a:moveTo>
                  <a:cubicBezTo>
                    <a:pt x="362446" y="0"/>
                    <a:pt x="466990" y="104098"/>
                    <a:pt x="466990" y="232527"/>
                  </a:cubicBezTo>
                  <a:cubicBezTo>
                    <a:pt x="466990" y="360955"/>
                    <a:pt x="362446" y="465053"/>
                    <a:pt x="233487" y="465053"/>
                  </a:cubicBezTo>
                  <a:cubicBezTo>
                    <a:pt x="104544" y="465053"/>
                    <a:pt x="0" y="360955"/>
                    <a:pt x="0" y="232527"/>
                  </a:cubicBezTo>
                  <a:cubicBezTo>
                    <a:pt x="0" y="104098"/>
                    <a:pt x="104544" y="0"/>
                    <a:pt x="233487" y="0"/>
                  </a:cubicBezTo>
                  <a:close/>
                </a:path>
              </a:pathLst>
            </a:custGeom>
            <a:ln w="0" cap="flat">
              <a:miter lim="127000"/>
            </a:ln>
          </p:spPr>
          <p:style>
            <a:lnRef idx="0">
              <a:srgbClr val="000000">
                <a:alpha val="0"/>
              </a:srgbClr>
            </a:lnRef>
            <a:fillRef idx="1">
              <a:srgbClr val="E8EEF7"/>
            </a:fillRef>
            <a:effectRef idx="0">
              <a:scrgbClr r="0" g="0" b="0"/>
            </a:effectRef>
            <a:fontRef idx="none"/>
          </p:style>
          <p:txBody>
            <a:bodyPr/>
            <a:lstStyle/>
            <a:p>
              <a:endParaRPr lang="zh-CN" altLang="en-US"/>
            </a:p>
          </p:txBody>
        </p:sp>
        <p:sp>
          <p:nvSpPr>
            <p:cNvPr id="8" name="Shape 4876">
              <a:extLst>
                <a:ext uri="{FF2B5EF4-FFF2-40B4-BE49-F238E27FC236}">
                  <a16:creationId xmlns:a16="http://schemas.microsoft.com/office/drawing/2014/main" id="{2D7E64D9-CEFB-450D-88DB-FF665BC07493}"/>
                </a:ext>
              </a:extLst>
            </p:cNvPr>
            <p:cNvSpPr/>
            <p:nvPr/>
          </p:nvSpPr>
          <p:spPr>
            <a:xfrm>
              <a:off x="833561" y="2092804"/>
              <a:ext cx="466990" cy="465053"/>
            </a:xfrm>
            <a:custGeom>
              <a:avLst/>
              <a:gdLst/>
              <a:ahLst/>
              <a:cxnLst/>
              <a:rect l="0" t="0" r="0" b="0"/>
              <a:pathLst>
                <a:path w="466990" h="465053">
                  <a:moveTo>
                    <a:pt x="466990" y="232527"/>
                  </a:moveTo>
                  <a:cubicBezTo>
                    <a:pt x="466990" y="104098"/>
                    <a:pt x="362446" y="0"/>
                    <a:pt x="233487" y="0"/>
                  </a:cubicBezTo>
                  <a:cubicBezTo>
                    <a:pt x="104544" y="0"/>
                    <a:pt x="0" y="104098"/>
                    <a:pt x="0" y="232527"/>
                  </a:cubicBezTo>
                  <a:cubicBezTo>
                    <a:pt x="0" y="360955"/>
                    <a:pt x="104544" y="465053"/>
                    <a:pt x="233487" y="465053"/>
                  </a:cubicBezTo>
                  <a:cubicBezTo>
                    <a:pt x="362446" y="465053"/>
                    <a:pt x="466990" y="360955"/>
                    <a:pt x="466990" y="232527"/>
                  </a:cubicBezTo>
                  <a:close/>
                </a:path>
              </a:pathLst>
            </a:custGeom>
            <a:ln w="3938" cap="rnd">
              <a:round/>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9" name="Rectangle 4877">
              <a:extLst>
                <a:ext uri="{FF2B5EF4-FFF2-40B4-BE49-F238E27FC236}">
                  <a16:creationId xmlns:a16="http://schemas.microsoft.com/office/drawing/2014/main" id="{579EA454-0637-43F5-85A0-E0F7F5FF5389}"/>
                </a:ext>
              </a:extLst>
            </p:cNvPr>
            <p:cNvSpPr/>
            <p:nvPr/>
          </p:nvSpPr>
          <p:spPr>
            <a:xfrm>
              <a:off x="968220" y="2105080"/>
              <a:ext cx="262923" cy="523684"/>
            </a:xfrm>
            <a:prstGeom prst="rect">
              <a:avLst/>
            </a:prstGeom>
            <a:ln>
              <a:noFill/>
            </a:ln>
          </p:spPr>
          <p:txBody>
            <a:bodyPr vert="horz" lIns="0" tIns="0" rIns="0" bIns="0" rtlCol="0">
              <a:noAutofit/>
            </a:bodyPr>
            <a:lstStyle/>
            <a:p>
              <a:pPr>
                <a:lnSpc>
                  <a:spcPct val="107000"/>
                </a:lnSpc>
                <a:spcAft>
                  <a:spcPts val="800"/>
                </a:spcAft>
              </a:pPr>
              <a:r>
                <a:rPr lang="en-US" sz="3100" kern="100">
                  <a:solidFill>
                    <a:srgbClr val="000000"/>
                  </a:solidFill>
                  <a:effectLst/>
                  <a:latin typeface="微软雅黑" panose="020B0503020204020204" pitchFamily="34" charset="-122"/>
                  <a:ea typeface="Calibri" panose="020F0502020204030204" pitchFamily="34" charset="0"/>
                  <a:cs typeface="微软雅黑" panose="020B0503020204020204" pitchFamily="34" charset="-122"/>
                </a:rPr>
                <a:t>H</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10" name="Shape 4878">
              <a:extLst>
                <a:ext uri="{FF2B5EF4-FFF2-40B4-BE49-F238E27FC236}">
                  <a16:creationId xmlns:a16="http://schemas.microsoft.com/office/drawing/2014/main" id="{B0E0D1BA-B2FE-4612-812D-1B39B2F9638B}"/>
                </a:ext>
              </a:extLst>
            </p:cNvPr>
            <p:cNvSpPr/>
            <p:nvPr/>
          </p:nvSpPr>
          <p:spPr>
            <a:xfrm>
              <a:off x="5036342" y="2092804"/>
              <a:ext cx="467040" cy="465053"/>
            </a:xfrm>
            <a:custGeom>
              <a:avLst/>
              <a:gdLst/>
              <a:ahLst/>
              <a:cxnLst/>
              <a:rect l="0" t="0" r="0" b="0"/>
              <a:pathLst>
                <a:path w="467040" h="465053">
                  <a:moveTo>
                    <a:pt x="233602" y="0"/>
                  </a:moveTo>
                  <a:cubicBezTo>
                    <a:pt x="362430" y="0"/>
                    <a:pt x="467040" y="104098"/>
                    <a:pt x="467040" y="232527"/>
                  </a:cubicBezTo>
                  <a:cubicBezTo>
                    <a:pt x="467040" y="360955"/>
                    <a:pt x="362430" y="465053"/>
                    <a:pt x="233602" y="465053"/>
                  </a:cubicBezTo>
                  <a:cubicBezTo>
                    <a:pt x="104611" y="465053"/>
                    <a:pt x="0" y="360955"/>
                    <a:pt x="0" y="232527"/>
                  </a:cubicBezTo>
                  <a:cubicBezTo>
                    <a:pt x="0" y="104098"/>
                    <a:pt x="104611" y="0"/>
                    <a:pt x="233602" y="0"/>
                  </a:cubicBezTo>
                  <a:close/>
                </a:path>
              </a:pathLst>
            </a:custGeom>
            <a:ln w="0" cap="rnd">
              <a:round/>
            </a:ln>
          </p:spPr>
          <p:style>
            <a:lnRef idx="0">
              <a:srgbClr val="000000">
                <a:alpha val="0"/>
              </a:srgbClr>
            </a:lnRef>
            <a:fillRef idx="1">
              <a:srgbClr val="E8EEF7"/>
            </a:fillRef>
            <a:effectRef idx="0">
              <a:scrgbClr r="0" g="0" b="0"/>
            </a:effectRef>
            <a:fontRef idx="none"/>
          </p:style>
          <p:txBody>
            <a:bodyPr/>
            <a:lstStyle/>
            <a:p>
              <a:endParaRPr lang="zh-CN" altLang="en-US"/>
            </a:p>
          </p:txBody>
        </p:sp>
        <p:sp>
          <p:nvSpPr>
            <p:cNvPr id="11" name="Shape 4879">
              <a:extLst>
                <a:ext uri="{FF2B5EF4-FFF2-40B4-BE49-F238E27FC236}">
                  <a16:creationId xmlns:a16="http://schemas.microsoft.com/office/drawing/2014/main" id="{A1368C0E-8091-45AF-B2A8-4618AD3530F7}"/>
                </a:ext>
              </a:extLst>
            </p:cNvPr>
            <p:cNvSpPr/>
            <p:nvPr/>
          </p:nvSpPr>
          <p:spPr>
            <a:xfrm>
              <a:off x="5036342" y="2092804"/>
              <a:ext cx="467040" cy="465053"/>
            </a:xfrm>
            <a:custGeom>
              <a:avLst/>
              <a:gdLst/>
              <a:ahLst/>
              <a:cxnLst/>
              <a:rect l="0" t="0" r="0" b="0"/>
              <a:pathLst>
                <a:path w="467040" h="465053">
                  <a:moveTo>
                    <a:pt x="467040" y="232527"/>
                  </a:moveTo>
                  <a:cubicBezTo>
                    <a:pt x="467040" y="104098"/>
                    <a:pt x="362430" y="0"/>
                    <a:pt x="233602" y="0"/>
                  </a:cubicBezTo>
                  <a:cubicBezTo>
                    <a:pt x="104611" y="0"/>
                    <a:pt x="0" y="104098"/>
                    <a:pt x="0" y="232527"/>
                  </a:cubicBezTo>
                  <a:cubicBezTo>
                    <a:pt x="0" y="360955"/>
                    <a:pt x="104611" y="465053"/>
                    <a:pt x="233602" y="465053"/>
                  </a:cubicBezTo>
                  <a:cubicBezTo>
                    <a:pt x="362430" y="465053"/>
                    <a:pt x="467040" y="360955"/>
                    <a:pt x="467040" y="232527"/>
                  </a:cubicBezTo>
                  <a:close/>
                </a:path>
              </a:pathLst>
            </a:custGeom>
            <a:ln w="3938" cap="rnd">
              <a:round/>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12" name="Rectangle 4880">
              <a:extLst>
                <a:ext uri="{FF2B5EF4-FFF2-40B4-BE49-F238E27FC236}">
                  <a16:creationId xmlns:a16="http://schemas.microsoft.com/office/drawing/2014/main" id="{27E49BCF-05CA-4081-87D2-1475FC4818DD}"/>
                </a:ext>
              </a:extLst>
            </p:cNvPr>
            <p:cNvSpPr/>
            <p:nvPr/>
          </p:nvSpPr>
          <p:spPr>
            <a:xfrm>
              <a:off x="5171099" y="2105080"/>
              <a:ext cx="262923" cy="523684"/>
            </a:xfrm>
            <a:prstGeom prst="rect">
              <a:avLst/>
            </a:prstGeom>
            <a:ln>
              <a:noFill/>
            </a:ln>
          </p:spPr>
          <p:txBody>
            <a:bodyPr vert="horz" lIns="0" tIns="0" rIns="0" bIns="0" rtlCol="0">
              <a:noAutofit/>
            </a:bodyPr>
            <a:lstStyle/>
            <a:p>
              <a:pPr>
                <a:lnSpc>
                  <a:spcPct val="107000"/>
                </a:lnSpc>
                <a:spcAft>
                  <a:spcPts val="800"/>
                </a:spcAft>
              </a:pPr>
              <a:r>
                <a:rPr lang="en-US" sz="3100" kern="100">
                  <a:solidFill>
                    <a:srgbClr val="000000"/>
                  </a:solidFill>
                  <a:effectLst/>
                  <a:latin typeface="微软雅黑" panose="020B0503020204020204" pitchFamily="34" charset="-122"/>
                  <a:ea typeface="Calibri" panose="020F0502020204030204" pitchFamily="34" charset="0"/>
                  <a:cs typeface="微软雅黑" panose="020B0503020204020204" pitchFamily="34" charset="-122"/>
                </a:rPr>
                <a:t>N</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13" name="Shape 4881">
              <a:extLst>
                <a:ext uri="{FF2B5EF4-FFF2-40B4-BE49-F238E27FC236}">
                  <a16:creationId xmlns:a16="http://schemas.microsoft.com/office/drawing/2014/main" id="{6C131014-7A5B-4FA5-B408-E5323E094483}"/>
                </a:ext>
              </a:extLst>
            </p:cNvPr>
            <p:cNvSpPr/>
            <p:nvPr/>
          </p:nvSpPr>
          <p:spPr>
            <a:xfrm>
              <a:off x="3635388" y="2092804"/>
              <a:ext cx="467040" cy="465053"/>
            </a:xfrm>
            <a:custGeom>
              <a:avLst/>
              <a:gdLst/>
              <a:ahLst/>
              <a:cxnLst/>
              <a:rect l="0" t="0" r="0" b="0"/>
              <a:pathLst>
                <a:path w="467040" h="465053">
                  <a:moveTo>
                    <a:pt x="233602" y="0"/>
                  </a:moveTo>
                  <a:cubicBezTo>
                    <a:pt x="362429" y="0"/>
                    <a:pt x="467040" y="104098"/>
                    <a:pt x="467040" y="232527"/>
                  </a:cubicBezTo>
                  <a:cubicBezTo>
                    <a:pt x="467040" y="360955"/>
                    <a:pt x="362429" y="465053"/>
                    <a:pt x="233602" y="465053"/>
                  </a:cubicBezTo>
                  <a:cubicBezTo>
                    <a:pt x="104610" y="465053"/>
                    <a:pt x="0" y="360955"/>
                    <a:pt x="0" y="232527"/>
                  </a:cubicBezTo>
                  <a:cubicBezTo>
                    <a:pt x="0" y="104098"/>
                    <a:pt x="104610" y="0"/>
                    <a:pt x="233602" y="0"/>
                  </a:cubicBezTo>
                  <a:close/>
                </a:path>
              </a:pathLst>
            </a:custGeom>
            <a:ln w="0" cap="rnd">
              <a:round/>
            </a:ln>
          </p:spPr>
          <p:style>
            <a:lnRef idx="0">
              <a:srgbClr val="000000">
                <a:alpha val="0"/>
              </a:srgbClr>
            </a:lnRef>
            <a:fillRef idx="1">
              <a:srgbClr val="E8EEF7"/>
            </a:fillRef>
            <a:effectRef idx="0">
              <a:scrgbClr r="0" g="0" b="0"/>
            </a:effectRef>
            <a:fontRef idx="none"/>
          </p:style>
          <p:txBody>
            <a:bodyPr/>
            <a:lstStyle/>
            <a:p>
              <a:endParaRPr lang="zh-CN" altLang="en-US"/>
            </a:p>
          </p:txBody>
        </p:sp>
        <p:sp>
          <p:nvSpPr>
            <p:cNvPr id="14" name="Shape 4882">
              <a:extLst>
                <a:ext uri="{FF2B5EF4-FFF2-40B4-BE49-F238E27FC236}">
                  <a16:creationId xmlns:a16="http://schemas.microsoft.com/office/drawing/2014/main" id="{2D9A759D-43B5-4F1D-8B7A-A805AC74611C}"/>
                </a:ext>
              </a:extLst>
            </p:cNvPr>
            <p:cNvSpPr/>
            <p:nvPr/>
          </p:nvSpPr>
          <p:spPr>
            <a:xfrm>
              <a:off x="3635388" y="2092804"/>
              <a:ext cx="467040" cy="465053"/>
            </a:xfrm>
            <a:custGeom>
              <a:avLst/>
              <a:gdLst/>
              <a:ahLst/>
              <a:cxnLst/>
              <a:rect l="0" t="0" r="0" b="0"/>
              <a:pathLst>
                <a:path w="467040" h="465053">
                  <a:moveTo>
                    <a:pt x="467040" y="232527"/>
                  </a:moveTo>
                  <a:cubicBezTo>
                    <a:pt x="467040" y="104098"/>
                    <a:pt x="362429" y="0"/>
                    <a:pt x="233602" y="0"/>
                  </a:cubicBezTo>
                  <a:cubicBezTo>
                    <a:pt x="104610" y="0"/>
                    <a:pt x="0" y="104098"/>
                    <a:pt x="0" y="232527"/>
                  </a:cubicBezTo>
                  <a:cubicBezTo>
                    <a:pt x="0" y="360955"/>
                    <a:pt x="104610" y="465053"/>
                    <a:pt x="233602" y="465053"/>
                  </a:cubicBezTo>
                  <a:cubicBezTo>
                    <a:pt x="362429" y="465053"/>
                    <a:pt x="467040" y="360955"/>
                    <a:pt x="467040" y="232527"/>
                  </a:cubicBezTo>
                  <a:close/>
                </a:path>
              </a:pathLst>
            </a:custGeom>
            <a:ln w="3938" cap="rnd">
              <a:round/>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15" name="Rectangle 4883">
              <a:extLst>
                <a:ext uri="{FF2B5EF4-FFF2-40B4-BE49-F238E27FC236}">
                  <a16:creationId xmlns:a16="http://schemas.microsoft.com/office/drawing/2014/main" id="{87EDB80E-EE28-455C-9BE9-D5EDF75A1332}"/>
                </a:ext>
              </a:extLst>
            </p:cNvPr>
            <p:cNvSpPr/>
            <p:nvPr/>
          </p:nvSpPr>
          <p:spPr>
            <a:xfrm>
              <a:off x="3770145" y="2105080"/>
              <a:ext cx="262923" cy="523684"/>
            </a:xfrm>
            <a:prstGeom prst="rect">
              <a:avLst/>
            </a:prstGeom>
            <a:ln>
              <a:noFill/>
            </a:ln>
          </p:spPr>
          <p:txBody>
            <a:bodyPr vert="horz" lIns="0" tIns="0" rIns="0" bIns="0" rtlCol="0">
              <a:noAutofit/>
            </a:bodyPr>
            <a:lstStyle/>
            <a:p>
              <a:pPr>
                <a:lnSpc>
                  <a:spcPct val="107000"/>
                </a:lnSpc>
                <a:spcAft>
                  <a:spcPts val="800"/>
                </a:spcAft>
              </a:pPr>
              <a:r>
                <a:rPr lang="en-US" sz="3100" kern="100">
                  <a:solidFill>
                    <a:srgbClr val="000000"/>
                  </a:solidFill>
                  <a:effectLst/>
                  <a:latin typeface="微软雅黑" panose="020B0503020204020204" pitchFamily="34" charset="-122"/>
                  <a:ea typeface="Calibri" panose="020F0502020204030204" pitchFamily="34" charset="0"/>
                  <a:cs typeface="微软雅黑" panose="020B0503020204020204" pitchFamily="34" charset="-122"/>
                </a:rPr>
                <a:t>L</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16" name="Shape 4884">
              <a:extLst>
                <a:ext uri="{FF2B5EF4-FFF2-40B4-BE49-F238E27FC236}">
                  <a16:creationId xmlns:a16="http://schemas.microsoft.com/office/drawing/2014/main" id="{74D1BB81-0340-4C42-9B82-B5EE5F0EEA37}"/>
                </a:ext>
              </a:extLst>
            </p:cNvPr>
            <p:cNvSpPr/>
            <p:nvPr/>
          </p:nvSpPr>
          <p:spPr>
            <a:xfrm>
              <a:off x="2934910" y="2092804"/>
              <a:ext cx="467040" cy="465053"/>
            </a:xfrm>
            <a:custGeom>
              <a:avLst/>
              <a:gdLst/>
              <a:ahLst/>
              <a:cxnLst/>
              <a:rect l="0" t="0" r="0" b="0"/>
              <a:pathLst>
                <a:path w="467040" h="465053">
                  <a:moveTo>
                    <a:pt x="233602" y="0"/>
                  </a:moveTo>
                  <a:cubicBezTo>
                    <a:pt x="362595" y="0"/>
                    <a:pt x="467040" y="104098"/>
                    <a:pt x="467040" y="232527"/>
                  </a:cubicBezTo>
                  <a:cubicBezTo>
                    <a:pt x="467040" y="360955"/>
                    <a:pt x="362595" y="465053"/>
                    <a:pt x="233602" y="465053"/>
                  </a:cubicBezTo>
                  <a:cubicBezTo>
                    <a:pt x="104611" y="465053"/>
                    <a:pt x="0" y="360955"/>
                    <a:pt x="0" y="232527"/>
                  </a:cubicBezTo>
                  <a:cubicBezTo>
                    <a:pt x="0" y="104098"/>
                    <a:pt x="104611" y="0"/>
                    <a:pt x="233602" y="0"/>
                  </a:cubicBezTo>
                  <a:close/>
                </a:path>
              </a:pathLst>
            </a:custGeom>
            <a:ln w="0" cap="rnd">
              <a:round/>
            </a:ln>
          </p:spPr>
          <p:style>
            <a:lnRef idx="0">
              <a:srgbClr val="000000">
                <a:alpha val="0"/>
              </a:srgbClr>
            </a:lnRef>
            <a:fillRef idx="1">
              <a:srgbClr val="E8EEF7"/>
            </a:fillRef>
            <a:effectRef idx="0">
              <a:scrgbClr r="0" g="0" b="0"/>
            </a:effectRef>
            <a:fontRef idx="none"/>
          </p:style>
          <p:txBody>
            <a:bodyPr/>
            <a:lstStyle/>
            <a:p>
              <a:endParaRPr lang="zh-CN" altLang="en-US"/>
            </a:p>
          </p:txBody>
        </p:sp>
        <p:sp>
          <p:nvSpPr>
            <p:cNvPr id="17" name="Shape 4885">
              <a:extLst>
                <a:ext uri="{FF2B5EF4-FFF2-40B4-BE49-F238E27FC236}">
                  <a16:creationId xmlns:a16="http://schemas.microsoft.com/office/drawing/2014/main" id="{F8E70C87-EE2C-4425-BD46-530862D31571}"/>
                </a:ext>
              </a:extLst>
            </p:cNvPr>
            <p:cNvSpPr/>
            <p:nvPr/>
          </p:nvSpPr>
          <p:spPr>
            <a:xfrm>
              <a:off x="2934910" y="2092804"/>
              <a:ext cx="467040" cy="465053"/>
            </a:xfrm>
            <a:custGeom>
              <a:avLst/>
              <a:gdLst/>
              <a:ahLst/>
              <a:cxnLst/>
              <a:rect l="0" t="0" r="0" b="0"/>
              <a:pathLst>
                <a:path w="467040" h="465053">
                  <a:moveTo>
                    <a:pt x="467040" y="232527"/>
                  </a:moveTo>
                  <a:cubicBezTo>
                    <a:pt x="467040" y="104098"/>
                    <a:pt x="362595" y="0"/>
                    <a:pt x="233602" y="0"/>
                  </a:cubicBezTo>
                  <a:cubicBezTo>
                    <a:pt x="104611" y="0"/>
                    <a:pt x="0" y="104098"/>
                    <a:pt x="0" y="232527"/>
                  </a:cubicBezTo>
                  <a:cubicBezTo>
                    <a:pt x="0" y="360955"/>
                    <a:pt x="104611" y="465053"/>
                    <a:pt x="233602" y="465053"/>
                  </a:cubicBezTo>
                  <a:cubicBezTo>
                    <a:pt x="362595" y="465053"/>
                    <a:pt x="467040" y="360955"/>
                    <a:pt x="467040" y="232527"/>
                  </a:cubicBezTo>
                  <a:close/>
                </a:path>
              </a:pathLst>
            </a:custGeom>
            <a:ln w="3938" cap="rnd">
              <a:round/>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18" name="Rectangle 4886">
              <a:extLst>
                <a:ext uri="{FF2B5EF4-FFF2-40B4-BE49-F238E27FC236}">
                  <a16:creationId xmlns:a16="http://schemas.microsoft.com/office/drawing/2014/main" id="{117A2D19-DD92-49AF-AC43-37C5FD79F483}"/>
                </a:ext>
              </a:extLst>
            </p:cNvPr>
            <p:cNvSpPr/>
            <p:nvPr/>
          </p:nvSpPr>
          <p:spPr>
            <a:xfrm>
              <a:off x="3069668" y="2105080"/>
              <a:ext cx="262923" cy="523684"/>
            </a:xfrm>
            <a:prstGeom prst="rect">
              <a:avLst/>
            </a:prstGeom>
            <a:ln>
              <a:noFill/>
            </a:ln>
          </p:spPr>
          <p:txBody>
            <a:bodyPr vert="horz" lIns="0" tIns="0" rIns="0" bIns="0" rtlCol="0">
              <a:noAutofit/>
            </a:bodyPr>
            <a:lstStyle/>
            <a:p>
              <a:pPr>
                <a:lnSpc>
                  <a:spcPct val="107000"/>
                </a:lnSpc>
                <a:spcAft>
                  <a:spcPts val="800"/>
                </a:spcAft>
              </a:pPr>
              <a:r>
                <a:rPr lang="en-US" sz="3100" kern="100">
                  <a:solidFill>
                    <a:srgbClr val="000000"/>
                  </a:solidFill>
                  <a:effectLst/>
                  <a:latin typeface="微软雅黑" panose="020B0503020204020204" pitchFamily="34" charset="-122"/>
                  <a:ea typeface="Calibri" panose="020F0502020204030204" pitchFamily="34" charset="0"/>
                  <a:cs typeface="微软雅黑" panose="020B0503020204020204" pitchFamily="34" charset="-122"/>
                </a:rPr>
                <a:t>K</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19" name="Shape 4887">
              <a:extLst>
                <a:ext uri="{FF2B5EF4-FFF2-40B4-BE49-F238E27FC236}">
                  <a16:creationId xmlns:a16="http://schemas.microsoft.com/office/drawing/2014/main" id="{C914A86F-9E15-4CC8-B7BE-BEDFB73D38A9}"/>
                </a:ext>
              </a:extLst>
            </p:cNvPr>
            <p:cNvSpPr/>
            <p:nvPr/>
          </p:nvSpPr>
          <p:spPr>
            <a:xfrm>
              <a:off x="2234433" y="2092804"/>
              <a:ext cx="467039" cy="465053"/>
            </a:xfrm>
            <a:custGeom>
              <a:avLst/>
              <a:gdLst/>
              <a:ahLst/>
              <a:cxnLst/>
              <a:rect l="0" t="0" r="0" b="0"/>
              <a:pathLst>
                <a:path w="467039" h="465053">
                  <a:moveTo>
                    <a:pt x="233602" y="0"/>
                  </a:moveTo>
                  <a:cubicBezTo>
                    <a:pt x="362594" y="0"/>
                    <a:pt x="467039" y="104098"/>
                    <a:pt x="467039" y="232527"/>
                  </a:cubicBezTo>
                  <a:cubicBezTo>
                    <a:pt x="467039" y="360955"/>
                    <a:pt x="362594" y="465053"/>
                    <a:pt x="233602" y="465053"/>
                  </a:cubicBezTo>
                  <a:cubicBezTo>
                    <a:pt x="104610" y="465053"/>
                    <a:pt x="0" y="360955"/>
                    <a:pt x="0" y="232527"/>
                  </a:cubicBezTo>
                  <a:cubicBezTo>
                    <a:pt x="0" y="104098"/>
                    <a:pt x="104610" y="0"/>
                    <a:pt x="233602" y="0"/>
                  </a:cubicBezTo>
                  <a:close/>
                </a:path>
              </a:pathLst>
            </a:custGeom>
            <a:ln w="0" cap="rnd">
              <a:round/>
            </a:ln>
          </p:spPr>
          <p:style>
            <a:lnRef idx="0">
              <a:srgbClr val="000000">
                <a:alpha val="0"/>
              </a:srgbClr>
            </a:lnRef>
            <a:fillRef idx="1">
              <a:srgbClr val="E8EEF7"/>
            </a:fillRef>
            <a:effectRef idx="0">
              <a:scrgbClr r="0" g="0" b="0"/>
            </a:effectRef>
            <a:fontRef idx="none"/>
          </p:style>
          <p:txBody>
            <a:bodyPr/>
            <a:lstStyle/>
            <a:p>
              <a:endParaRPr lang="zh-CN" altLang="en-US"/>
            </a:p>
          </p:txBody>
        </p:sp>
        <p:sp>
          <p:nvSpPr>
            <p:cNvPr id="20" name="Shape 4888">
              <a:extLst>
                <a:ext uri="{FF2B5EF4-FFF2-40B4-BE49-F238E27FC236}">
                  <a16:creationId xmlns:a16="http://schemas.microsoft.com/office/drawing/2014/main" id="{5B5CB748-E361-44B9-B36E-79BBFA99D83C}"/>
                </a:ext>
              </a:extLst>
            </p:cNvPr>
            <p:cNvSpPr/>
            <p:nvPr/>
          </p:nvSpPr>
          <p:spPr>
            <a:xfrm>
              <a:off x="2234433" y="2092804"/>
              <a:ext cx="467039" cy="465053"/>
            </a:xfrm>
            <a:custGeom>
              <a:avLst/>
              <a:gdLst/>
              <a:ahLst/>
              <a:cxnLst/>
              <a:rect l="0" t="0" r="0" b="0"/>
              <a:pathLst>
                <a:path w="467039" h="465053">
                  <a:moveTo>
                    <a:pt x="467039" y="232527"/>
                  </a:moveTo>
                  <a:cubicBezTo>
                    <a:pt x="467039" y="104098"/>
                    <a:pt x="362594" y="0"/>
                    <a:pt x="233602" y="0"/>
                  </a:cubicBezTo>
                  <a:cubicBezTo>
                    <a:pt x="104610" y="0"/>
                    <a:pt x="0" y="104098"/>
                    <a:pt x="0" y="232527"/>
                  </a:cubicBezTo>
                  <a:cubicBezTo>
                    <a:pt x="0" y="360955"/>
                    <a:pt x="104610" y="465053"/>
                    <a:pt x="233602" y="465053"/>
                  </a:cubicBezTo>
                  <a:cubicBezTo>
                    <a:pt x="362594" y="465053"/>
                    <a:pt x="467039" y="360955"/>
                    <a:pt x="467039" y="232527"/>
                  </a:cubicBezTo>
                  <a:close/>
                </a:path>
              </a:pathLst>
            </a:custGeom>
            <a:ln w="3938" cap="rnd">
              <a:round/>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21" name="Rectangle 4889">
              <a:extLst>
                <a:ext uri="{FF2B5EF4-FFF2-40B4-BE49-F238E27FC236}">
                  <a16:creationId xmlns:a16="http://schemas.microsoft.com/office/drawing/2014/main" id="{2FE495BF-F765-4240-9CBC-7A6DC72C602B}"/>
                </a:ext>
              </a:extLst>
            </p:cNvPr>
            <p:cNvSpPr/>
            <p:nvPr/>
          </p:nvSpPr>
          <p:spPr>
            <a:xfrm>
              <a:off x="2369191" y="2105080"/>
              <a:ext cx="262923" cy="523684"/>
            </a:xfrm>
            <a:prstGeom prst="rect">
              <a:avLst/>
            </a:prstGeom>
            <a:ln>
              <a:noFill/>
            </a:ln>
          </p:spPr>
          <p:txBody>
            <a:bodyPr vert="horz" lIns="0" tIns="0" rIns="0" bIns="0" rtlCol="0">
              <a:noAutofit/>
            </a:bodyPr>
            <a:lstStyle/>
            <a:p>
              <a:pPr>
                <a:lnSpc>
                  <a:spcPct val="107000"/>
                </a:lnSpc>
                <a:spcAft>
                  <a:spcPts val="800"/>
                </a:spcAft>
              </a:pPr>
              <a:r>
                <a:rPr lang="en-US" sz="3100" kern="100">
                  <a:solidFill>
                    <a:srgbClr val="000000"/>
                  </a:solidFill>
                  <a:effectLst/>
                  <a:latin typeface="微软雅黑" panose="020B0503020204020204" pitchFamily="34" charset="-122"/>
                  <a:ea typeface="Calibri" panose="020F0502020204030204" pitchFamily="34" charset="0"/>
                  <a:cs typeface="微软雅黑" panose="020B0503020204020204" pitchFamily="34" charset="-122"/>
                </a:rPr>
                <a:t>J</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22" name="Shape 4890">
              <a:extLst>
                <a:ext uri="{FF2B5EF4-FFF2-40B4-BE49-F238E27FC236}">
                  <a16:creationId xmlns:a16="http://schemas.microsoft.com/office/drawing/2014/main" id="{06DC91F5-A155-403E-807D-6C46DF334DDE}"/>
                </a:ext>
              </a:extLst>
            </p:cNvPr>
            <p:cNvSpPr/>
            <p:nvPr/>
          </p:nvSpPr>
          <p:spPr>
            <a:xfrm>
              <a:off x="1533956" y="2092804"/>
              <a:ext cx="467040" cy="465053"/>
            </a:xfrm>
            <a:custGeom>
              <a:avLst/>
              <a:gdLst/>
              <a:ahLst/>
              <a:cxnLst/>
              <a:rect l="0" t="0" r="0" b="0"/>
              <a:pathLst>
                <a:path w="467040" h="465053">
                  <a:moveTo>
                    <a:pt x="233602" y="0"/>
                  </a:moveTo>
                  <a:cubicBezTo>
                    <a:pt x="362594" y="0"/>
                    <a:pt x="467040" y="104098"/>
                    <a:pt x="467040" y="232527"/>
                  </a:cubicBezTo>
                  <a:cubicBezTo>
                    <a:pt x="467040" y="360955"/>
                    <a:pt x="362594" y="465053"/>
                    <a:pt x="233602" y="465053"/>
                  </a:cubicBezTo>
                  <a:cubicBezTo>
                    <a:pt x="104610" y="465053"/>
                    <a:pt x="0" y="360955"/>
                    <a:pt x="0" y="232527"/>
                  </a:cubicBezTo>
                  <a:cubicBezTo>
                    <a:pt x="0" y="104098"/>
                    <a:pt x="104610" y="0"/>
                    <a:pt x="233602" y="0"/>
                  </a:cubicBezTo>
                  <a:close/>
                </a:path>
              </a:pathLst>
            </a:custGeom>
            <a:ln w="0" cap="rnd">
              <a:round/>
            </a:ln>
          </p:spPr>
          <p:style>
            <a:lnRef idx="0">
              <a:srgbClr val="000000">
                <a:alpha val="0"/>
              </a:srgbClr>
            </a:lnRef>
            <a:fillRef idx="1">
              <a:srgbClr val="E8EEF7"/>
            </a:fillRef>
            <a:effectRef idx="0">
              <a:scrgbClr r="0" g="0" b="0"/>
            </a:effectRef>
            <a:fontRef idx="none"/>
          </p:style>
          <p:txBody>
            <a:bodyPr/>
            <a:lstStyle/>
            <a:p>
              <a:endParaRPr lang="zh-CN" altLang="en-US"/>
            </a:p>
          </p:txBody>
        </p:sp>
        <p:sp>
          <p:nvSpPr>
            <p:cNvPr id="23" name="Shape 4891">
              <a:extLst>
                <a:ext uri="{FF2B5EF4-FFF2-40B4-BE49-F238E27FC236}">
                  <a16:creationId xmlns:a16="http://schemas.microsoft.com/office/drawing/2014/main" id="{BD6345CB-2951-48F4-8F07-C8C4B3E6473C}"/>
                </a:ext>
              </a:extLst>
            </p:cNvPr>
            <p:cNvSpPr/>
            <p:nvPr/>
          </p:nvSpPr>
          <p:spPr>
            <a:xfrm>
              <a:off x="1533956" y="2092804"/>
              <a:ext cx="467040" cy="465053"/>
            </a:xfrm>
            <a:custGeom>
              <a:avLst/>
              <a:gdLst/>
              <a:ahLst/>
              <a:cxnLst/>
              <a:rect l="0" t="0" r="0" b="0"/>
              <a:pathLst>
                <a:path w="467040" h="465053">
                  <a:moveTo>
                    <a:pt x="467040" y="232527"/>
                  </a:moveTo>
                  <a:cubicBezTo>
                    <a:pt x="467040" y="104098"/>
                    <a:pt x="362594" y="0"/>
                    <a:pt x="233602" y="0"/>
                  </a:cubicBezTo>
                  <a:cubicBezTo>
                    <a:pt x="104610" y="0"/>
                    <a:pt x="0" y="104098"/>
                    <a:pt x="0" y="232527"/>
                  </a:cubicBezTo>
                  <a:cubicBezTo>
                    <a:pt x="0" y="360955"/>
                    <a:pt x="104610" y="465053"/>
                    <a:pt x="233602" y="465053"/>
                  </a:cubicBezTo>
                  <a:cubicBezTo>
                    <a:pt x="362594" y="465053"/>
                    <a:pt x="467040" y="360955"/>
                    <a:pt x="467040" y="232527"/>
                  </a:cubicBezTo>
                  <a:close/>
                </a:path>
              </a:pathLst>
            </a:custGeom>
            <a:ln w="3938" cap="rnd">
              <a:round/>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24" name="Rectangle 4892">
              <a:extLst>
                <a:ext uri="{FF2B5EF4-FFF2-40B4-BE49-F238E27FC236}">
                  <a16:creationId xmlns:a16="http://schemas.microsoft.com/office/drawing/2014/main" id="{6FADDBB2-52CD-4FD7-8274-79671C8EA21B}"/>
                </a:ext>
              </a:extLst>
            </p:cNvPr>
            <p:cNvSpPr/>
            <p:nvPr/>
          </p:nvSpPr>
          <p:spPr>
            <a:xfrm>
              <a:off x="1668714" y="2105080"/>
              <a:ext cx="262923" cy="523684"/>
            </a:xfrm>
            <a:prstGeom prst="rect">
              <a:avLst/>
            </a:prstGeom>
            <a:ln>
              <a:noFill/>
            </a:ln>
          </p:spPr>
          <p:txBody>
            <a:bodyPr vert="horz" lIns="0" tIns="0" rIns="0" bIns="0" rtlCol="0">
              <a:noAutofit/>
            </a:bodyPr>
            <a:lstStyle/>
            <a:p>
              <a:pPr>
                <a:lnSpc>
                  <a:spcPct val="107000"/>
                </a:lnSpc>
                <a:spcAft>
                  <a:spcPts val="800"/>
                </a:spcAft>
              </a:pPr>
              <a:r>
                <a:rPr lang="en-US" sz="3100" kern="100">
                  <a:solidFill>
                    <a:srgbClr val="000000"/>
                  </a:solidFill>
                  <a:effectLst/>
                  <a:latin typeface="微软雅黑" panose="020B0503020204020204" pitchFamily="34" charset="-122"/>
                  <a:ea typeface="Calibri" panose="020F0502020204030204" pitchFamily="34" charset="0"/>
                  <a:cs typeface="微软雅黑" panose="020B0503020204020204" pitchFamily="34" charset="-122"/>
                </a:rPr>
                <a:t>I</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25" name="Shape 4893">
              <a:extLst>
                <a:ext uri="{FF2B5EF4-FFF2-40B4-BE49-F238E27FC236}">
                  <a16:creationId xmlns:a16="http://schemas.microsoft.com/office/drawing/2014/main" id="{F6A3CF91-716A-419B-ADB3-4F3FBA46A8C6}"/>
                </a:ext>
              </a:extLst>
            </p:cNvPr>
            <p:cNvSpPr/>
            <p:nvPr/>
          </p:nvSpPr>
          <p:spPr>
            <a:xfrm>
              <a:off x="4335864" y="2092804"/>
              <a:ext cx="467040" cy="465053"/>
            </a:xfrm>
            <a:custGeom>
              <a:avLst/>
              <a:gdLst/>
              <a:ahLst/>
              <a:cxnLst/>
              <a:rect l="0" t="0" r="0" b="0"/>
              <a:pathLst>
                <a:path w="467040" h="465053">
                  <a:moveTo>
                    <a:pt x="233603" y="0"/>
                  </a:moveTo>
                  <a:cubicBezTo>
                    <a:pt x="362429" y="0"/>
                    <a:pt x="467040" y="104098"/>
                    <a:pt x="467040" y="232527"/>
                  </a:cubicBezTo>
                  <a:cubicBezTo>
                    <a:pt x="467040" y="360955"/>
                    <a:pt x="362429" y="465053"/>
                    <a:pt x="233603" y="465053"/>
                  </a:cubicBezTo>
                  <a:cubicBezTo>
                    <a:pt x="104611" y="465053"/>
                    <a:pt x="0" y="360955"/>
                    <a:pt x="0" y="232527"/>
                  </a:cubicBezTo>
                  <a:cubicBezTo>
                    <a:pt x="0" y="104098"/>
                    <a:pt x="104611" y="0"/>
                    <a:pt x="233603" y="0"/>
                  </a:cubicBezTo>
                  <a:close/>
                </a:path>
              </a:pathLst>
            </a:custGeom>
            <a:ln w="0" cap="rnd">
              <a:round/>
            </a:ln>
          </p:spPr>
          <p:style>
            <a:lnRef idx="0">
              <a:srgbClr val="000000">
                <a:alpha val="0"/>
              </a:srgbClr>
            </a:lnRef>
            <a:fillRef idx="1">
              <a:srgbClr val="E8EEF7"/>
            </a:fillRef>
            <a:effectRef idx="0">
              <a:scrgbClr r="0" g="0" b="0"/>
            </a:effectRef>
            <a:fontRef idx="none"/>
          </p:style>
          <p:txBody>
            <a:bodyPr/>
            <a:lstStyle/>
            <a:p>
              <a:endParaRPr lang="zh-CN" altLang="en-US"/>
            </a:p>
          </p:txBody>
        </p:sp>
        <p:sp>
          <p:nvSpPr>
            <p:cNvPr id="26" name="Shape 4894">
              <a:extLst>
                <a:ext uri="{FF2B5EF4-FFF2-40B4-BE49-F238E27FC236}">
                  <a16:creationId xmlns:a16="http://schemas.microsoft.com/office/drawing/2014/main" id="{A59AC6D2-7D43-477C-B79C-306E29CFD92A}"/>
                </a:ext>
              </a:extLst>
            </p:cNvPr>
            <p:cNvSpPr/>
            <p:nvPr/>
          </p:nvSpPr>
          <p:spPr>
            <a:xfrm>
              <a:off x="4335864" y="2092804"/>
              <a:ext cx="467040" cy="465053"/>
            </a:xfrm>
            <a:custGeom>
              <a:avLst/>
              <a:gdLst/>
              <a:ahLst/>
              <a:cxnLst/>
              <a:rect l="0" t="0" r="0" b="0"/>
              <a:pathLst>
                <a:path w="467040" h="465053">
                  <a:moveTo>
                    <a:pt x="467040" y="232527"/>
                  </a:moveTo>
                  <a:cubicBezTo>
                    <a:pt x="467040" y="104098"/>
                    <a:pt x="362429" y="0"/>
                    <a:pt x="233603" y="0"/>
                  </a:cubicBezTo>
                  <a:cubicBezTo>
                    <a:pt x="104611" y="0"/>
                    <a:pt x="0" y="104098"/>
                    <a:pt x="0" y="232527"/>
                  </a:cubicBezTo>
                  <a:cubicBezTo>
                    <a:pt x="0" y="360955"/>
                    <a:pt x="104611" y="465053"/>
                    <a:pt x="233603" y="465053"/>
                  </a:cubicBezTo>
                  <a:cubicBezTo>
                    <a:pt x="362429" y="465053"/>
                    <a:pt x="467040" y="360955"/>
                    <a:pt x="467040" y="232527"/>
                  </a:cubicBezTo>
                  <a:close/>
                </a:path>
              </a:pathLst>
            </a:custGeom>
            <a:ln w="3938" cap="rnd">
              <a:round/>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27" name="Rectangle 4895">
              <a:extLst>
                <a:ext uri="{FF2B5EF4-FFF2-40B4-BE49-F238E27FC236}">
                  <a16:creationId xmlns:a16="http://schemas.microsoft.com/office/drawing/2014/main" id="{0DFB7ED4-4593-4076-BD12-4454CA2CB386}"/>
                </a:ext>
              </a:extLst>
            </p:cNvPr>
            <p:cNvSpPr/>
            <p:nvPr/>
          </p:nvSpPr>
          <p:spPr>
            <a:xfrm>
              <a:off x="4470623" y="2105080"/>
              <a:ext cx="262923" cy="523684"/>
            </a:xfrm>
            <a:prstGeom prst="rect">
              <a:avLst/>
            </a:prstGeom>
            <a:ln>
              <a:noFill/>
            </a:ln>
          </p:spPr>
          <p:txBody>
            <a:bodyPr vert="horz" lIns="0" tIns="0" rIns="0" bIns="0" rtlCol="0">
              <a:noAutofit/>
            </a:bodyPr>
            <a:lstStyle/>
            <a:p>
              <a:pPr>
                <a:lnSpc>
                  <a:spcPct val="107000"/>
                </a:lnSpc>
                <a:spcAft>
                  <a:spcPts val="800"/>
                </a:spcAft>
              </a:pPr>
              <a:r>
                <a:rPr lang="en-US" sz="3100" kern="100">
                  <a:solidFill>
                    <a:srgbClr val="000000"/>
                  </a:solidFill>
                  <a:effectLst/>
                  <a:latin typeface="微软雅黑" panose="020B0503020204020204" pitchFamily="34" charset="-122"/>
                  <a:ea typeface="Calibri" panose="020F0502020204030204" pitchFamily="34" charset="0"/>
                  <a:cs typeface="微软雅黑" panose="020B0503020204020204" pitchFamily="34" charset="-122"/>
                </a:rPr>
                <a:t>M</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28" name="Shape 4896">
              <a:extLst>
                <a:ext uri="{FF2B5EF4-FFF2-40B4-BE49-F238E27FC236}">
                  <a16:creationId xmlns:a16="http://schemas.microsoft.com/office/drawing/2014/main" id="{94A492DE-6344-4940-A4A6-B8C44887CE38}"/>
                </a:ext>
              </a:extLst>
            </p:cNvPr>
            <p:cNvSpPr/>
            <p:nvPr/>
          </p:nvSpPr>
          <p:spPr>
            <a:xfrm>
              <a:off x="5736819" y="2092804"/>
              <a:ext cx="467040" cy="465053"/>
            </a:xfrm>
            <a:custGeom>
              <a:avLst/>
              <a:gdLst/>
              <a:ahLst/>
              <a:cxnLst/>
              <a:rect l="0" t="0" r="0" b="0"/>
              <a:pathLst>
                <a:path w="467040" h="465053">
                  <a:moveTo>
                    <a:pt x="233601" y="0"/>
                  </a:moveTo>
                  <a:cubicBezTo>
                    <a:pt x="362429" y="0"/>
                    <a:pt x="467040" y="104098"/>
                    <a:pt x="467040" y="232527"/>
                  </a:cubicBezTo>
                  <a:cubicBezTo>
                    <a:pt x="467040" y="360955"/>
                    <a:pt x="362429" y="465053"/>
                    <a:pt x="233601" y="465053"/>
                  </a:cubicBezTo>
                  <a:cubicBezTo>
                    <a:pt x="104610" y="465053"/>
                    <a:pt x="0" y="360955"/>
                    <a:pt x="0" y="232527"/>
                  </a:cubicBezTo>
                  <a:cubicBezTo>
                    <a:pt x="0" y="104098"/>
                    <a:pt x="104610" y="0"/>
                    <a:pt x="233601" y="0"/>
                  </a:cubicBezTo>
                  <a:close/>
                </a:path>
              </a:pathLst>
            </a:custGeom>
            <a:ln w="0" cap="rnd">
              <a:round/>
            </a:ln>
          </p:spPr>
          <p:style>
            <a:lnRef idx="0">
              <a:srgbClr val="000000">
                <a:alpha val="0"/>
              </a:srgbClr>
            </a:lnRef>
            <a:fillRef idx="1">
              <a:srgbClr val="E8EEF7"/>
            </a:fillRef>
            <a:effectRef idx="0">
              <a:scrgbClr r="0" g="0" b="0"/>
            </a:effectRef>
            <a:fontRef idx="none"/>
          </p:style>
          <p:txBody>
            <a:bodyPr/>
            <a:lstStyle/>
            <a:p>
              <a:endParaRPr lang="zh-CN" altLang="en-US"/>
            </a:p>
          </p:txBody>
        </p:sp>
        <p:sp>
          <p:nvSpPr>
            <p:cNvPr id="29" name="Shape 4897">
              <a:extLst>
                <a:ext uri="{FF2B5EF4-FFF2-40B4-BE49-F238E27FC236}">
                  <a16:creationId xmlns:a16="http://schemas.microsoft.com/office/drawing/2014/main" id="{B282130B-043A-4D80-8A69-D2B33D60049E}"/>
                </a:ext>
              </a:extLst>
            </p:cNvPr>
            <p:cNvSpPr/>
            <p:nvPr/>
          </p:nvSpPr>
          <p:spPr>
            <a:xfrm>
              <a:off x="5736819" y="2092804"/>
              <a:ext cx="467040" cy="465053"/>
            </a:xfrm>
            <a:custGeom>
              <a:avLst/>
              <a:gdLst/>
              <a:ahLst/>
              <a:cxnLst/>
              <a:rect l="0" t="0" r="0" b="0"/>
              <a:pathLst>
                <a:path w="467040" h="465053">
                  <a:moveTo>
                    <a:pt x="467040" y="232527"/>
                  </a:moveTo>
                  <a:cubicBezTo>
                    <a:pt x="467040" y="104098"/>
                    <a:pt x="362429" y="0"/>
                    <a:pt x="233601" y="0"/>
                  </a:cubicBezTo>
                  <a:cubicBezTo>
                    <a:pt x="104610" y="0"/>
                    <a:pt x="0" y="104098"/>
                    <a:pt x="0" y="232527"/>
                  </a:cubicBezTo>
                  <a:cubicBezTo>
                    <a:pt x="0" y="360955"/>
                    <a:pt x="104610" y="465053"/>
                    <a:pt x="233601" y="465053"/>
                  </a:cubicBezTo>
                  <a:cubicBezTo>
                    <a:pt x="362429" y="465053"/>
                    <a:pt x="467040" y="360955"/>
                    <a:pt x="467040" y="232527"/>
                  </a:cubicBezTo>
                  <a:close/>
                </a:path>
              </a:pathLst>
            </a:custGeom>
            <a:ln w="3938" cap="rnd">
              <a:round/>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30" name="Rectangle 4898">
              <a:extLst>
                <a:ext uri="{FF2B5EF4-FFF2-40B4-BE49-F238E27FC236}">
                  <a16:creationId xmlns:a16="http://schemas.microsoft.com/office/drawing/2014/main" id="{BB665546-3CB7-4370-9851-EE1F226ED236}"/>
                </a:ext>
              </a:extLst>
            </p:cNvPr>
            <p:cNvSpPr/>
            <p:nvPr/>
          </p:nvSpPr>
          <p:spPr>
            <a:xfrm>
              <a:off x="5871577" y="2105080"/>
              <a:ext cx="262923" cy="523684"/>
            </a:xfrm>
            <a:prstGeom prst="rect">
              <a:avLst/>
            </a:prstGeom>
            <a:ln>
              <a:noFill/>
            </a:ln>
          </p:spPr>
          <p:txBody>
            <a:bodyPr vert="horz" lIns="0" tIns="0" rIns="0" bIns="0" rtlCol="0">
              <a:noAutofit/>
            </a:bodyPr>
            <a:lstStyle/>
            <a:p>
              <a:pPr>
                <a:lnSpc>
                  <a:spcPct val="107000"/>
                </a:lnSpc>
                <a:spcAft>
                  <a:spcPts val="800"/>
                </a:spcAft>
              </a:pPr>
              <a:r>
                <a:rPr lang="en-US" sz="3100" kern="100">
                  <a:solidFill>
                    <a:srgbClr val="000000"/>
                  </a:solidFill>
                  <a:effectLst/>
                  <a:latin typeface="微软雅黑" panose="020B0503020204020204" pitchFamily="34" charset="-122"/>
                  <a:ea typeface="Calibri" panose="020F0502020204030204" pitchFamily="34" charset="0"/>
                  <a:cs typeface="微软雅黑" panose="020B0503020204020204" pitchFamily="34" charset="-122"/>
                </a:rPr>
                <a:t>O</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31" name="Shape 4899">
              <a:extLst>
                <a:ext uri="{FF2B5EF4-FFF2-40B4-BE49-F238E27FC236}">
                  <a16:creationId xmlns:a16="http://schemas.microsoft.com/office/drawing/2014/main" id="{B5550102-DB1D-406A-8B41-8251DBDB58EF}"/>
                </a:ext>
              </a:extLst>
            </p:cNvPr>
            <p:cNvSpPr/>
            <p:nvPr/>
          </p:nvSpPr>
          <p:spPr>
            <a:xfrm>
              <a:off x="5409974" y="1395192"/>
              <a:ext cx="467040" cy="465086"/>
            </a:xfrm>
            <a:custGeom>
              <a:avLst/>
              <a:gdLst/>
              <a:ahLst/>
              <a:cxnLst/>
              <a:rect l="0" t="0" r="0" b="0"/>
              <a:pathLst>
                <a:path w="467040" h="465086">
                  <a:moveTo>
                    <a:pt x="233437" y="0"/>
                  </a:moveTo>
                  <a:cubicBezTo>
                    <a:pt x="362429" y="0"/>
                    <a:pt x="467040" y="104131"/>
                    <a:pt x="467040" y="232543"/>
                  </a:cubicBezTo>
                  <a:cubicBezTo>
                    <a:pt x="467040" y="360972"/>
                    <a:pt x="362429" y="465086"/>
                    <a:pt x="233437" y="465086"/>
                  </a:cubicBezTo>
                  <a:cubicBezTo>
                    <a:pt x="104610" y="465086"/>
                    <a:pt x="0" y="360972"/>
                    <a:pt x="0" y="232543"/>
                  </a:cubicBezTo>
                  <a:cubicBezTo>
                    <a:pt x="0" y="104131"/>
                    <a:pt x="104610" y="0"/>
                    <a:pt x="233437" y="0"/>
                  </a:cubicBezTo>
                  <a:close/>
                </a:path>
              </a:pathLst>
            </a:custGeom>
            <a:ln w="0" cap="rnd">
              <a:round/>
            </a:ln>
          </p:spPr>
          <p:style>
            <a:lnRef idx="0">
              <a:srgbClr val="000000">
                <a:alpha val="0"/>
              </a:srgbClr>
            </a:lnRef>
            <a:fillRef idx="1">
              <a:srgbClr val="E8EEF7"/>
            </a:fillRef>
            <a:effectRef idx="0">
              <a:scrgbClr r="0" g="0" b="0"/>
            </a:effectRef>
            <a:fontRef idx="none"/>
          </p:style>
          <p:txBody>
            <a:bodyPr/>
            <a:lstStyle/>
            <a:p>
              <a:endParaRPr lang="zh-CN" altLang="en-US"/>
            </a:p>
          </p:txBody>
        </p:sp>
        <p:sp>
          <p:nvSpPr>
            <p:cNvPr id="32" name="Shape 4900">
              <a:extLst>
                <a:ext uri="{FF2B5EF4-FFF2-40B4-BE49-F238E27FC236}">
                  <a16:creationId xmlns:a16="http://schemas.microsoft.com/office/drawing/2014/main" id="{C47D05D1-177A-4E61-80C3-480A3CF8906E}"/>
                </a:ext>
              </a:extLst>
            </p:cNvPr>
            <p:cNvSpPr/>
            <p:nvPr/>
          </p:nvSpPr>
          <p:spPr>
            <a:xfrm>
              <a:off x="5409974" y="1395192"/>
              <a:ext cx="467040" cy="465086"/>
            </a:xfrm>
            <a:custGeom>
              <a:avLst/>
              <a:gdLst/>
              <a:ahLst/>
              <a:cxnLst/>
              <a:rect l="0" t="0" r="0" b="0"/>
              <a:pathLst>
                <a:path w="467040" h="465086">
                  <a:moveTo>
                    <a:pt x="467040" y="232543"/>
                  </a:moveTo>
                  <a:cubicBezTo>
                    <a:pt x="467040" y="104131"/>
                    <a:pt x="362429" y="0"/>
                    <a:pt x="233437" y="0"/>
                  </a:cubicBezTo>
                  <a:cubicBezTo>
                    <a:pt x="104610" y="0"/>
                    <a:pt x="0" y="104131"/>
                    <a:pt x="0" y="232543"/>
                  </a:cubicBezTo>
                  <a:cubicBezTo>
                    <a:pt x="0" y="360972"/>
                    <a:pt x="104610" y="465086"/>
                    <a:pt x="233437" y="465086"/>
                  </a:cubicBezTo>
                  <a:cubicBezTo>
                    <a:pt x="362429" y="465086"/>
                    <a:pt x="467040" y="360972"/>
                    <a:pt x="467040" y="232543"/>
                  </a:cubicBezTo>
                  <a:close/>
                </a:path>
              </a:pathLst>
            </a:custGeom>
            <a:ln w="3938" cap="rnd">
              <a:round/>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33" name="Rectangle 4901">
              <a:extLst>
                <a:ext uri="{FF2B5EF4-FFF2-40B4-BE49-F238E27FC236}">
                  <a16:creationId xmlns:a16="http://schemas.microsoft.com/office/drawing/2014/main" id="{6042DFCD-F8A4-4E00-9189-B56E95DADFF5}"/>
                </a:ext>
              </a:extLst>
            </p:cNvPr>
            <p:cNvSpPr/>
            <p:nvPr/>
          </p:nvSpPr>
          <p:spPr>
            <a:xfrm>
              <a:off x="5544567" y="1407483"/>
              <a:ext cx="262923" cy="523684"/>
            </a:xfrm>
            <a:prstGeom prst="rect">
              <a:avLst/>
            </a:prstGeom>
            <a:ln>
              <a:noFill/>
            </a:ln>
          </p:spPr>
          <p:txBody>
            <a:bodyPr vert="horz" lIns="0" tIns="0" rIns="0" bIns="0" rtlCol="0">
              <a:noAutofit/>
            </a:bodyPr>
            <a:lstStyle/>
            <a:p>
              <a:pPr>
                <a:lnSpc>
                  <a:spcPct val="107000"/>
                </a:lnSpc>
                <a:spcAft>
                  <a:spcPts val="800"/>
                </a:spcAft>
              </a:pPr>
              <a:r>
                <a:rPr lang="en-US" sz="3100" kern="100">
                  <a:solidFill>
                    <a:srgbClr val="000000"/>
                  </a:solidFill>
                  <a:effectLst/>
                  <a:latin typeface="微软雅黑" panose="020B0503020204020204" pitchFamily="34" charset="-122"/>
                  <a:ea typeface="Calibri" panose="020F0502020204030204" pitchFamily="34" charset="0"/>
                  <a:cs typeface="微软雅黑" panose="020B0503020204020204" pitchFamily="34" charset="-122"/>
                </a:rPr>
                <a:t>G</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34" name="Shape 4902">
              <a:extLst>
                <a:ext uri="{FF2B5EF4-FFF2-40B4-BE49-F238E27FC236}">
                  <a16:creationId xmlns:a16="http://schemas.microsoft.com/office/drawing/2014/main" id="{35DF6D37-58C9-4981-8156-208F6B8A4A0B}"/>
                </a:ext>
              </a:extLst>
            </p:cNvPr>
            <p:cNvSpPr/>
            <p:nvPr/>
          </p:nvSpPr>
          <p:spPr>
            <a:xfrm>
              <a:off x="3915611" y="1395192"/>
              <a:ext cx="467040" cy="465086"/>
            </a:xfrm>
            <a:custGeom>
              <a:avLst/>
              <a:gdLst/>
              <a:ahLst/>
              <a:cxnLst/>
              <a:rect l="0" t="0" r="0" b="0"/>
              <a:pathLst>
                <a:path w="467040" h="465086">
                  <a:moveTo>
                    <a:pt x="233602" y="0"/>
                  </a:moveTo>
                  <a:cubicBezTo>
                    <a:pt x="362429" y="0"/>
                    <a:pt x="467040" y="104131"/>
                    <a:pt x="467040" y="232543"/>
                  </a:cubicBezTo>
                  <a:cubicBezTo>
                    <a:pt x="467040" y="360972"/>
                    <a:pt x="362429" y="465086"/>
                    <a:pt x="233602" y="465086"/>
                  </a:cubicBezTo>
                  <a:cubicBezTo>
                    <a:pt x="104610" y="465086"/>
                    <a:pt x="0" y="360972"/>
                    <a:pt x="0" y="232543"/>
                  </a:cubicBezTo>
                  <a:cubicBezTo>
                    <a:pt x="0" y="104131"/>
                    <a:pt x="104610" y="0"/>
                    <a:pt x="233602" y="0"/>
                  </a:cubicBezTo>
                  <a:close/>
                </a:path>
              </a:pathLst>
            </a:custGeom>
            <a:ln w="0" cap="rnd">
              <a:round/>
            </a:ln>
          </p:spPr>
          <p:style>
            <a:lnRef idx="0">
              <a:srgbClr val="000000">
                <a:alpha val="0"/>
              </a:srgbClr>
            </a:lnRef>
            <a:fillRef idx="1">
              <a:srgbClr val="E8EEF7"/>
            </a:fillRef>
            <a:effectRef idx="0">
              <a:scrgbClr r="0" g="0" b="0"/>
            </a:effectRef>
            <a:fontRef idx="none"/>
          </p:style>
          <p:txBody>
            <a:bodyPr/>
            <a:lstStyle/>
            <a:p>
              <a:endParaRPr lang="zh-CN" altLang="en-US"/>
            </a:p>
          </p:txBody>
        </p:sp>
        <p:sp>
          <p:nvSpPr>
            <p:cNvPr id="35" name="Shape 4903">
              <a:extLst>
                <a:ext uri="{FF2B5EF4-FFF2-40B4-BE49-F238E27FC236}">
                  <a16:creationId xmlns:a16="http://schemas.microsoft.com/office/drawing/2014/main" id="{982E9141-7F97-4F14-A344-8ABA37D2EEA4}"/>
                </a:ext>
              </a:extLst>
            </p:cNvPr>
            <p:cNvSpPr/>
            <p:nvPr/>
          </p:nvSpPr>
          <p:spPr>
            <a:xfrm>
              <a:off x="3915611" y="1395192"/>
              <a:ext cx="467040" cy="465086"/>
            </a:xfrm>
            <a:custGeom>
              <a:avLst/>
              <a:gdLst/>
              <a:ahLst/>
              <a:cxnLst/>
              <a:rect l="0" t="0" r="0" b="0"/>
              <a:pathLst>
                <a:path w="467040" h="465086">
                  <a:moveTo>
                    <a:pt x="467040" y="232543"/>
                  </a:moveTo>
                  <a:cubicBezTo>
                    <a:pt x="467040" y="104131"/>
                    <a:pt x="362429" y="0"/>
                    <a:pt x="233602" y="0"/>
                  </a:cubicBezTo>
                  <a:cubicBezTo>
                    <a:pt x="104610" y="0"/>
                    <a:pt x="0" y="104131"/>
                    <a:pt x="0" y="232543"/>
                  </a:cubicBezTo>
                  <a:cubicBezTo>
                    <a:pt x="0" y="360972"/>
                    <a:pt x="104610" y="465086"/>
                    <a:pt x="233602" y="465086"/>
                  </a:cubicBezTo>
                  <a:cubicBezTo>
                    <a:pt x="362429" y="465086"/>
                    <a:pt x="467040" y="360972"/>
                    <a:pt x="467040" y="232543"/>
                  </a:cubicBezTo>
                  <a:close/>
                </a:path>
              </a:pathLst>
            </a:custGeom>
            <a:ln w="3938" cap="rnd">
              <a:round/>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36" name="Rectangle 4904">
              <a:extLst>
                <a:ext uri="{FF2B5EF4-FFF2-40B4-BE49-F238E27FC236}">
                  <a16:creationId xmlns:a16="http://schemas.microsoft.com/office/drawing/2014/main" id="{2477FE1C-4EEF-4C2C-A52B-BBBF1FB376BA}"/>
                </a:ext>
              </a:extLst>
            </p:cNvPr>
            <p:cNvSpPr/>
            <p:nvPr/>
          </p:nvSpPr>
          <p:spPr>
            <a:xfrm>
              <a:off x="4050369" y="1407483"/>
              <a:ext cx="262923" cy="523684"/>
            </a:xfrm>
            <a:prstGeom prst="rect">
              <a:avLst/>
            </a:prstGeom>
            <a:ln>
              <a:noFill/>
            </a:ln>
          </p:spPr>
          <p:txBody>
            <a:bodyPr vert="horz" lIns="0" tIns="0" rIns="0" bIns="0" rtlCol="0">
              <a:noAutofit/>
            </a:bodyPr>
            <a:lstStyle/>
            <a:p>
              <a:pPr>
                <a:lnSpc>
                  <a:spcPct val="107000"/>
                </a:lnSpc>
                <a:spcAft>
                  <a:spcPts val="800"/>
                </a:spcAft>
              </a:pPr>
              <a:r>
                <a:rPr lang="en-US" sz="3100" kern="100">
                  <a:solidFill>
                    <a:srgbClr val="000000"/>
                  </a:solidFill>
                  <a:effectLst/>
                  <a:latin typeface="微软雅黑" panose="020B0503020204020204" pitchFamily="34" charset="-122"/>
                  <a:ea typeface="Calibri" panose="020F0502020204030204" pitchFamily="34" charset="0"/>
                  <a:cs typeface="微软雅黑" panose="020B0503020204020204" pitchFamily="34" charset="-122"/>
                </a:rPr>
                <a:t>F</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37" name="Shape 4905">
              <a:extLst>
                <a:ext uri="{FF2B5EF4-FFF2-40B4-BE49-F238E27FC236}">
                  <a16:creationId xmlns:a16="http://schemas.microsoft.com/office/drawing/2014/main" id="{B39968A6-D00C-42A1-B4D3-BDA46B449431}"/>
                </a:ext>
              </a:extLst>
            </p:cNvPr>
            <p:cNvSpPr/>
            <p:nvPr/>
          </p:nvSpPr>
          <p:spPr>
            <a:xfrm>
              <a:off x="2561443" y="1395192"/>
              <a:ext cx="466875" cy="465086"/>
            </a:xfrm>
            <a:custGeom>
              <a:avLst/>
              <a:gdLst/>
              <a:ahLst/>
              <a:cxnLst/>
              <a:rect l="0" t="0" r="0" b="0"/>
              <a:pathLst>
                <a:path w="466875" h="465086">
                  <a:moveTo>
                    <a:pt x="233437" y="0"/>
                  </a:moveTo>
                  <a:cubicBezTo>
                    <a:pt x="362429" y="0"/>
                    <a:pt x="466875" y="104131"/>
                    <a:pt x="466875" y="232543"/>
                  </a:cubicBezTo>
                  <a:cubicBezTo>
                    <a:pt x="466875" y="360972"/>
                    <a:pt x="362429" y="465086"/>
                    <a:pt x="233437" y="465086"/>
                  </a:cubicBezTo>
                  <a:cubicBezTo>
                    <a:pt x="104445" y="465086"/>
                    <a:pt x="0" y="360972"/>
                    <a:pt x="0" y="232543"/>
                  </a:cubicBezTo>
                  <a:cubicBezTo>
                    <a:pt x="0" y="104131"/>
                    <a:pt x="104445" y="0"/>
                    <a:pt x="233437" y="0"/>
                  </a:cubicBezTo>
                  <a:close/>
                </a:path>
              </a:pathLst>
            </a:custGeom>
            <a:ln w="0" cap="rnd">
              <a:round/>
            </a:ln>
          </p:spPr>
          <p:style>
            <a:lnRef idx="0">
              <a:srgbClr val="000000">
                <a:alpha val="0"/>
              </a:srgbClr>
            </a:lnRef>
            <a:fillRef idx="1">
              <a:srgbClr val="E8EEF7"/>
            </a:fillRef>
            <a:effectRef idx="0">
              <a:scrgbClr r="0" g="0" b="0"/>
            </a:effectRef>
            <a:fontRef idx="none"/>
          </p:style>
          <p:txBody>
            <a:bodyPr/>
            <a:lstStyle/>
            <a:p>
              <a:endParaRPr lang="zh-CN" altLang="en-US"/>
            </a:p>
          </p:txBody>
        </p:sp>
        <p:sp>
          <p:nvSpPr>
            <p:cNvPr id="38" name="Shape 4906">
              <a:extLst>
                <a:ext uri="{FF2B5EF4-FFF2-40B4-BE49-F238E27FC236}">
                  <a16:creationId xmlns:a16="http://schemas.microsoft.com/office/drawing/2014/main" id="{9FF02839-3FF8-4ED4-850F-BE2FA2A54146}"/>
                </a:ext>
              </a:extLst>
            </p:cNvPr>
            <p:cNvSpPr/>
            <p:nvPr/>
          </p:nvSpPr>
          <p:spPr>
            <a:xfrm>
              <a:off x="2561443" y="1395192"/>
              <a:ext cx="466875" cy="465086"/>
            </a:xfrm>
            <a:custGeom>
              <a:avLst/>
              <a:gdLst/>
              <a:ahLst/>
              <a:cxnLst/>
              <a:rect l="0" t="0" r="0" b="0"/>
              <a:pathLst>
                <a:path w="466875" h="465086">
                  <a:moveTo>
                    <a:pt x="466875" y="232543"/>
                  </a:moveTo>
                  <a:cubicBezTo>
                    <a:pt x="466875" y="104131"/>
                    <a:pt x="362429" y="0"/>
                    <a:pt x="233437" y="0"/>
                  </a:cubicBezTo>
                  <a:cubicBezTo>
                    <a:pt x="104445" y="0"/>
                    <a:pt x="0" y="104131"/>
                    <a:pt x="0" y="232543"/>
                  </a:cubicBezTo>
                  <a:cubicBezTo>
                    <a:pt x="0" y="360972"/>
                    <a:pt x="104445" y="465086"/>
                    <a:pt x="233437" y="465086"/>
                  </a:cubicBezTo>
                  <a:cubicBezTo>
                    <a:pt x="362429" y="465086"/>
                    <a:pt x="466875" y="360972"/>
                    <a:pt x="466875" y="232543"/>
                  </a:cubicBezTo>
                  <a:close/>
                </a:path>
              </a:pathLst>
            </a:custGeom>
            <a:ln w="3938" cap="rnd">
              <a:round/>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39" name="Rectangle 4907">
              <a:extLst>
                <a:ext uri="{FF2B5EF4-FFF2-40B4-BE49-F238E27FC236}">
                  <a16:creationId xmlns:a16="http://schemas.microsoft.com/office/drawing/2014/main" id="{FD94A169-7846-439A-BB50-7EDA2D9DBD91}"/>
                </a:ext>
              </a:extLst>
            </p:cNvPr>
            <p:cNvSpPr/>
            <p:nvPr/>
          </p:nvSpPr>
          <p:spPr>
            <a:xfrm>
              <a:off x="2696036" y="1407483"/>
              <a:ext cx="262923" cy="523684"/>
            </a:xfrm>
            <a:prstGeom prst="rect">
              <a:avLst/>
            </a:prstGeom>
            <a:ln>
              <a:noFill/>
            </a:ln>
          </p:spPr>
          <p:txBody>
            <a:bodyPr vert="horz" lIns="0" tIns="0" rIns="0" bIns="0" rtlCol="0">
              <a:noAutofit/>
            </a:bodyPr>
            <a:lstStyle/>
            <a:p>
              <a:pPr>
                <a:lnSpc>
                  <a:spcPct val="107000"/>
                </a:lnSpc>
                <a:spcAft>
                  <a:spcPts val="800"/>
                </a:spcAft>
              </a:pPr>
              <a:r>
                <a:rPr lang="en-US" sz="3100" kern="100">
                  <a:solidFill>
                    <a:srgbClr val="000000"/>
                  </a:solidFill>
                  <a:effectLst/>
                  <a:latin typeface="微软雅黑" panose="020B0503020204020204" pitchFamily="34" charset="-122"/>
                  <a:ea typeface="Calibri" panose="020F0502020204030204" pitchFamily="34" charset="0"/>
                  <a:cs typeface="微软雅黑" panose="020B0503020204020204" pitchFamily="34" charset="-122"/>
                </a:rPr>
                <a:t>E</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40" name="Shape 4908">
              <a:extLst>
                <a:ext uri="{FF2B5EF4-FFF2-40B4-BE49-F238E27FC236}">
                  <a16:creationId xmlns:a16="http://schemas.microsoft.com/office/drawing/2014/main" id="{E46C71B0-FDF2-4082-B02A-A32585A9EA91}"/>
                </a:ext>
              </a:extLst>
            </p:cNvPr>
            <p:cNvSpPr/>
            <p:nvPr/>
          </p:nvSpPr>
          <p:spPr>
            <a:xfrm>
              <a:off x="1160456" y="1395192"/>
              <a:ext cx="466908" cy="465086"/>
            </a:xfrm>
            <a:custGeom>
              <a:avLst/>
              <a:gdLst/>
              <a:ahLst/>
              <a:cxnLst/>
              <a:rect l="0" t="0" r="0" b="0"/>
              <a:pathLst>
                <a:path w="466908" h="465086">
                  <a:moveTo>
                    <a:pt x="233487" y="0"/>
                  </a:moveTo>
                  <a:cubicBezTo>
                    <a:pt x="362462" y="0"/>
                    <a:pt x="466908" y="104131"/>
                    <a:pt x="466908" y="232543"/>
                  </a:cubicBezTo>
                  <a:cubicBezTo>
                    <a:pt x="466908" y="360972"/>
                    <a:pt x="362462" y="465086"/>
                    <a:pt x="233487" y="465086"/>
                  </a:cubicBezTo>
                  <a:cubicBezTo>
                    <a:pt x="104528" y="465086"/>
                    <a:pt x="0" y="360972"/>
                    <a:pt x="0" y="232543"/>
                  </a:cubicBezTo>
                  <a:cubicBezTo>
                    <a:pt x="0" y="104131"/>
                    <a:pt x="104528" y="0"/>
                    <a:pt x="233487" y="0"/>
                  </a:cubicBezTo>
                  <a:close/>
                </a:path>
              </a:pathLst>
            </a:custGeom>
            <a:ln w="0" cap="rnd">
              <a:round/>
            </a:ln>
          </p:spPr>
          <p:style>
            <a:lnRef idx="0">
              <a:srgbClr val="000000">
                <a:alpha val="0"/>
              </a:srgbClr>
            </a:lnRef>
            <a:fillRef idx="1">
              <a:srgbClr val="E8EEF7"/>
            </a:fillRef>
            <a:effectRef idx="0">
              <a:scrgbClr r="0" g="0" b="0"/>
            </a:effectRef>
            <a:fontRef idx="none"/>
          </p:style>
          <p:txBody>
            <a:bodyPr/>
            <a:lstStyle/>
            <a:p>
              <a:endParaRPr lang="zh-CN" altLang="en-US"/>
            </a:p>
          </p:txBody>
        </p:sp>
        <p:sp>
          <p:nvSpPr>
            <p:cNvPr id="41" name="Shape 4909">
              <a:extLst>
                <a:ext uri="{FF2B5EF4-FFF2-40B4-BE49-F238E27FC236}">
                  <a16:creationId xmlns:a16="http://schemas.microsoft.com/office/drawing/2014/main" id="{B26D622D-68B2-4639-9E26-4C2C7F2DB23E}"/>
                </a:ext>
              </a:extLst>
            </p:cNvPr>
            <p:cNvSpPr/>
            <p:nvPr/>
          </p:nvSpPr>
          <p:spPr>
            <a:xfrm>
              <a:off x="1160456" y="1395192"/>
              <a:ext cx="466908" cy="465086"/>
            </a:xfrm>
            <a:custGeom>
              <a:avLst/>
              <a:gdLst/>
              <a:ahLst/>
              <a:cxnLst/>
              <a:rect l="0" t="0" r="0" b="0"/>
              <a:pathLst>
                <a:path w="466908" h="465086">
                  <a:moveTo>
                    <a:pt x="466908" y="232543"/>
                  </a:moveTo>
                  <a:cubicBezTo>
                    <a:pt x="466908" y="104131"/>
                    <a:pt x="362462" y="0"/>
                    <a:pt x="233487" y="0"/>
                  </a:cubicBezTo>
                  <a:cubicBezTo>
                    <a:pt x="104528" y="0"/>
                    <a:pt x="0" y="104131"/>
                    <a:pt x="0" y="232543"/>
                  </a:cubicBezTo>
                  <a:cubicBezTo>
                    <a:pt x="0" y="360972"/>
                    <a:pt x="104528" y="465086"/>
                    <a:pt x="233487" y="465086"/>
                  </a:cubicBezTo>
                  <a:cubicBezTo>
                    <a:pt x="362462" y="465086"/>
                    <a:pt x="466908" y="360972"/>
                    <a:pt x="466908" y="232543"/>
                  </a:cubicBezTo>
                  <a:close/>
                </a:path>
              </a:pathLst>
            </a:custGeom>
            <a:ln w="3938" cap="rnd">
              <a:round/>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42" name="Rectangle 4910">
              <a:extLst>
                <a:ext uri="{FF2B5EF4-FFF2-40B4-BE49-F238E27FC236}">
                  <a16:creationId xmlns:a16="http://schemas.microsoft.com/office/drawing/2014/main" id="{E09D84B1-2389-48FF-9A15-A3A88C8E2D08}"/>
                </a:ext>
              </a:extLst>
            </p:cNvPr>
            <p:cNvSpPr/>
            <p:nvPr/>
          </p:nvSpPr>
          <p:spPr>
            <a:xfrm>
              <a:off x="1295099" y="1407483"/>
              <a:ext cx="262923" cy="523684"/>
            </a:xfrm>
            <a:prstGeom prst="rect">
              <a:avLst/>
            </a:prstGeom>
            <a:ln>
              <a:noFill/>
            </a:ln>
          </p:spPr>
          <p:txBody>
            <a:bodyPr vert="horz" lIns="0" tIns="0" rIns="0" bIns="0" rtlCol="0">
              <a:noAutofit/>
            </a:bodyPr>
            <a:lstStyle/>
            <a:p>
              <a:pPr>
                <a:lnSpc>
                  <a:spcPct val="107000"/>
                </a:lnSpc>
                <a:spcAft>
                  <a:spcPts val="800"/>
                </a:spcAft>
              </a:pPr>
              <a:r>
                <a:rPr lang="en-US" sz="3100" kern="100">
                  <a:solidFill>
                    <a:srgbClr val="000000"/>
                  </a:solidFill>
                  <a:effectLst/>
                  <a:latin typeface="微软雅黑" panose="020B0503020204020204" pitchFamily="34" charset="-122"/>
                  <a:ea typeface="Calibri" panose="020F0502020204030204" pitchFamily="34" charset="0"/>
                  <a:cs typeface="微软雅黑" panose="020B0503020204020204" pitchFamily="34" charset="-122"/>
                </a:rPr>
                <a:t>D</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43" name="Shape 4911">
              <a:extLst>
                <a:ext uri="{FF2B5EF4-FFF2-40B4-BE49-F238E27FC236}">
                  <a16:creationId xmlns:a16="http://schemas.microsoft.com/office/drawing/2014/main" id="{AA3F5DBD-3A72-48CD-88E3-EE09DCA4281C}"/>
                </a:ext>
              </a:extLst>
            </p:cNvPr>
            <p:cNvSpPr/>
            <p:nvPr/>
          </p:nvSpPr>
          <p:spPr>
            <a:xfrm>
              <a:off x="1907588" y="697596"/>
              <a:ext cx="467039" cy="465119"/>
            </a:xfrm>
            <a:custGeom>
              <a:avLst/>
              <a:gdLst/>
              <a:ahLst/>
              <a:cxnLst/>
              <a:rect l="0" t="0" r="0" b="0"/>
              <a:pathLst>
                <a:path w="467039" h="465119">
                  <a:moveTo>
                    <a:pt x="233602" y="0"/>
                  </a:moveTo>
                  <a:cubicBezTo>
                    <a:pt x="362429" y="0"/>
                    <a:pt x="467039" y="104180"/>
                    <a:pt x="467039" y="232477"/>
                  </a:cubicBezTo>
                  <a:cubicBezTo>
                    <a:pt x="467039" y="360939"/>
                    <a:pt x="362429" y="465119"/>
                    <a:pt x="233602" y="465119"/>
                  </a:cubicBezTo>
                  <a:cubicBezTo>
                    <a:pt x="104610" y="465119"/>
                    <a:pt x="0" y="360939"/>
                    <a:pt x="0" y="232477"/>
                  </a:cubicBezTo>
                  <a:cubicBezTo>
                    <a:pt x="0" y="104180"/>
                    <a:pt x="104610" y="0"/>
                    <a:pt x="233602" y="0"/>
                  </a:cubicBezTo>
                  <a:close/>
                </a:path>
              </a:pathLst>
            </a:custGeom>
            <a:ln w="0" cap="rnd">
              <a:round/>
            </a:ln>
          </p:spPr>
          <p:style>
            <a:lnRef idx="0">
              <a:srgbClr val="000000">
                <a:alpha val="0"/>
              </a:srgbClr>
            </a:lnRef>
            <a:fillRef idx="1">
              <a:srgbClr val="E8EEF7"/>
            </a:fillRef>
            <a:effectRef idx="0">
              <a:scrgbClr r="0" g="0" b="0"/>
            </a:effectRef>
            <a:fontRef idx="none"/>
          </p:style>
          <p:txBody>
            <a:bodyPr/>
            <a:lstStyle/>
            <a:p>
              <a:endParaRPr lang="zh-CN" altLang="en-US"/>
            </a:p>
          </p:txBody>
        </p:sp>
        <p:sp>
          <p:nvSpPr>
            <p:cNvPr id="44" name="Shape 4912">
              <a:extLst>
                <a:ext uri="{FF2B5EF4-FFF2-40B4-BE49-F238E27FC236}">
                  <a16:creationId xmlns:a16="http://schemas.microsoft.com/office/drawing/2014/main" id="{9CE792E5-0F0B-4D0B-88A9-2525C19BE31E}"/>
                </a:ext>
              </a:extLst>
            </p:cNvPr>
            <p:cNvSpPr/>
            <p:nvPr/>
          </p:nvSpPr>
          <p:spPr>
            <a:xfrm>
              <a:off x="1907588" y="697596"/>
              <a:ext cx="467039" cy="465119"/>
            </a:xfrm>
            <a:custGeom>
              <a:avLst/>
              <a:gdLst/>
              <a:ahLst/>
              <a:cxnLst/>
              <a:rect l="0" t="0" r="0" b="0"/>
              <a:pathLst>
                <a:path w="467039" h="465119">
                  <a:moveTo>
                    <a:pt x="467039" y="232477"/>
                  </a:moveTo>
                  <a:cubicBezTo>
                    <a:pt x="467039" y="104180"/>
                    <a:pt x="362429" y="0"/>
                    <a:pt x="233602" y="0"/>
                  </a:cubicBezTo>
                  <a:cubicBezTo>
                    <a:pt x="104610" y="0"/>
                    <a:pt x="0" y="104180"/>
                    <a:pt x="0" y="232477"/>
                  </a:cubicBezTo>
                  <a:cubicBezTo>
                    <a:pt x="0" y="360939"/>
                    <a:pt x="104610" y="465119"/>
                    <a:pt x="233602" y="465119"/>
                  </a:cubicBezTo>
                  <a:cubicBezTo>
                    <a:pt x="362429" y="465119"/>
                    <a:pt x="467039" y="360939"/>
                    <a:pt x="467039" y="232477"/>
                  </a:cubicBezTo>
                  <a:close/>
                </a:path>
              </a:pathLst>
            </a:custGeom>
            <a:ln w="3938" cap="rnd">
              <a:round/>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45" name="Rectangle 4913">
              <a:extLst>
                <a:ext uri="{FF2B5EF4-FFF2-40B4-BE49-F238E27FC236}">
                  <a16:creationId xmlns:a16="http://schemas.microsoft.com/office/drawing/2014/main" id="{46216266-37DC-4A08-8D75-AAA613DB54F1}"/>
                </a:ext>
              </a:extLst>
            </p:cNvPr>
            <p:cNvSpPr/>
            <p:nvPr/>
          </p:nvSpPr>
          <p:spPr>
            <a:xfrm>
              <a:off x="2042346" y="709822"/>
              <a:ext cx="262923" cy="523684"/>
            </a:xfrm>
            <a:prstGeom prst="rect">
              <a:avLst/>
            </a:prstGeom>
            <a:ln>
              <a:noFill/>
            </a:ln>
          </p:spPr>
          <p:txBody>
            <a:bodyPr vert="horz" lIns="0" tIns="0" rIns="0" bIns="0" rtlCol="0">
              <a:noAutofit/>
            </a:bodyPr>
            <a:lstStyle/>
            <a:p>
              <a:pPr>
                <a:lnSpc>
                  <a:spcPct val="107000"/>
                </a:lnSpc>
                <a:spcAft>
                  <a:spcPts val="800"/>
                </a:spcAft>
              </a:pPr>
              <a:r>
                <a:rPr lang="en-US" sz="3100" kern="100">
                  <a:solidFill>
                    <a:srgbClr val="000000"/>
                  </a:solidFill>
                  <a:effectLst/>
                  <a:latin typeface="微软雅黑" panose="020B0503020204020204" pitchFamily="34" charset="-122"/>
                  <a:ea typeface="Calibri" panose="020F0502020204030204" pitchFamily="34" charset="0"/>
                  <a:cs typeface="微软雅黑" panose="020B0503020204020204" pitchFamily="34" charset="-122"/>
                </a:rPr>
                <a:t>B</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46" name="Shape 4914">
              <a:extLst>
                <a:ext uri="{FF2B5EF4-FFF2-40B4-BE49-F238E27FC236}">
                  <a16:creationId xmlns:a16="http://schemas.microsoft.com/office/drawing/2014/main" id="{6F97DE1A-DC3C-4532-BFF2-B9E6E0C89707}"/>
                </a:ext>
              </a:extLst>
            </p:cNvPr>
            <p:cNvSpPr/>
            <p:nvPr/>
          </p:nvSpPr>
          <p:spPr>
            <a:xfrm>
              <a:off x="4662875" y="697596"/>
              <a:ext cx="466875" cy="465119"/>
            </a:xfrm>
            <a:custGeom>
              <a:avLst/>
              <a:gdLst/>
              <a:ahLst/>
              <a:cxnLst/>
              <a:rect l="0" t="0" r="0" b="0"/>
              <a:pathLst>
                <a:path w="466875" h="465119">
                  <a:moveTo>
                    <a:pt x="233438" y="0"/>
                  </a:moveTo>
                  <a:cubicBezTo>
                    <a:pt x="362429" y="0"/>
                    <a:pt x="466875" y="104180"/>
                    <a:pt x="466875" y="232477"/>
                  </a:cubicBezTo>
                  <a:cubicBezTo>
                    <a:pt x="466875" y="360939"/>
                    <a:pt x="362429" y="465119"/>
                    <a:pt x="233438" y="465119"/>
                  </a:cubicBezTo>
                  <a:cubicBezTo>
                    <a:pt x="104446" y="465119"/>
                    <a:pt x="0" y="360939"/>
                    <a:pt x="0" y="232477"/>
                  </a:cubicBezTo>
                  <a:cubicBezTo>
                    <a:pt x="0" y="104180"/>
                    <a:pt x="104446" y="0"/>
                    <a:pt x="233438" y="0"/>
                  </a:cubicBezTo>
                  <a:close/>
                </a:path>
              </a:pathLst>
            </a:custGeom>
            <a:ln w="0" cap="rnd">
              <a:round/>
            </a:ln>
          </p:spPr>
          <p:style>
            <a:lnRef idx="0">
              <a:srgbClr val="000000">
                <a:alpha val="0"/>
              </a:srgbClr>
            </a:lnRef>
            <a:fillRef idx="1">
              <a:srgbClr val="E8EEF7"/>
            </a:fillRef>
            <a:effectRef idx="0">
              <a:scrgbClr r="0" g="0" b="0"/>
            </a:effectRef>
            <a:fontRef idx="none"/>
          </p:style>
          <p:txBody>
            <a:bodyPr/>
            <a:lstStyle/>
            <a:p>
              <a:endParaRPr lang="zh-CN" altLang="en-US"/>
            </a:p>
          </p:txBody>
        </p:sp>
        <p:sp>
          <p:nvSpPr>
            <p:cNvPr id="47" name="Shape 4915">
              <a:extLst>
                <a:ext uri="{FF2B5EF4-FFF2-40B4-BE49-F238E27FC236}">
                  <a16:creationId xmlns:a16="http://schemas.microsoft.com/office/drawing/2014/main" id="{73343942-3C93-42B2-9118-9224A63C0BA6}"/>
                </a:ext>
              </a:extLst>
            </p:cNvPr>
            <p:cNvSpPr/>
            <p:nvPr/>
          </p:nvSpPr>
          <p:spPr>
            <a:xfrm>
              <a:off x="4662875" y="697596"/>
              <a:ext cx="466875" cy="465119"/>
            </a:xfrm>
            <a:custGeom>
              <a:avLst/>
              <a:gdLst/>
              <a:ahLst/>
              <a:cxnLst/>
              <a:rect l="0" t="0" r="0" b="0"/>
              <a:pathLst>
                <a:path w="466875" h="465119">
                  <a:moveTo>
                    <a:pt x="466875" y="232477"/>
                  </a:moveTo>
                  <a:cubicBezTo>
                    <a:pt x="466875" y="104180"/>
                    <a:pt x="362429" y="0"/>
                    <a:pt x="233438" y="0"/>
                  </a:cubicBezTo>
                  <a:cubicBezTo>
                    <a:pt x="104446" y="0"/>
                    <a:pt x="0" y="104180"/>
                    <a:pt x="0" y="232477"/>
                  </a:cubicBezTo>
                  <a:cubicBezTo>
                    <a:pt x="0" y="360939"/>
                    <a:pt x="104446" y="465119"/>
                    <a:pt x="233438" y="465119"/>
                  </a:cubicBezTo>
                  <a:cubicBezTo>
                    <a:pt x="362429" y="465119"/>
                    <a:pt x="466875" y="360939"/>
                    <a:pt x="466875" y="232477"/>
                  </a:cubicBezTo>
                  <a:close/>
                </a:path>
              </a:pathLst>
            </a:custGeom>
            <a:ln w="3938" cap="rnd">
              <a:round/>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48" name="Rectangle 4916">
              <a:extLst>
                <a:ext uri="{FF2B5EF4-FFF2-40B4-BE49-F238E27FC236}">
                  <a16:creationId xmlns:a16="http://schemas.microsoft.com/office/drawing/2014/main" id="{1B7D465F-5517-42DE-9B44-5DEE58881942}"/>
                </a:ext>
              </a:extLst>
            </p:cNvPr>
            <p:cNvSpPr/>
            <p:nvPr/>
          </p:nvSpPr>
          <p:spPr>
            <a:xfrm>
              <a:off x="4797468" y="709822"/>
              <a:ext cx="262923" cy="523684"/>
            </a:xfrm>
            <a:prstGeom prst="rect">
              <a:avLst/>
            </a:prstGeom>
            <a:ln>
              <a:noFill/>
            </a:ln>
          </p:spPr>
          <p:txBody>
            <a:bodyPr vert="horz" lIns="0" tIns="0" rIns="0" bIns="0" rtlCol="0">
              <a:noAutofit/>
            </a:bodyPr>
            <a:lstStyle/>
            <a:p>
              <a:pPr>
                <a:lnSpc>
                  <a:spcPct val="107000"/>
                </a:lnSpc>
                <a:spcAft>
                  <a:spcPts val="800"/>
                </a:spcAft>
              </a:pPr>
              <a:r>
                <a:rPr lang="en-US" sz="3100" kern="100">
                  <a:solidFill>
                    <a:srgbClr val="000000"/>
                  </a:solidFill>
                  <a:effectLst/>
                  <a:latin typeface="微软雅黑" panose="020B0503020204020204" pitchFamily="34" charset="-122"/>
                  <a:ea typeface="Calibri" panose="020F0502020204030204" pitchFamily="34" charset="0"/>
                  <a:cs typeface="微软雅黑" panose="020B0503020204020204" pitchFamily="34" charset="-122"/>
                </a:rPr>
                <a:t>C</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49" name="Shape 4917">
              <a:extLst>
                <a:ext uri="{FF2B5EF4-FFF2-40B4-BE49-F238E27FC236}">
                  <a16:creationId xmlns:a16="http://schemas.microsoft.com/office/drawing/2014/main" id="{C44FC5AA-D25A-4890-84E6-BC4D29C16E6B}"/>
                </a:ext>
              </a:extLst>
            </p:cNvPr>
            <p:cNvSpPr/>
            <p:nvPr/>
          </p:nvSpPr>
          <p:spPr>
            <a:xfrm>
              <a:off x="3261920" y="0"/>
              <a:ext cx="466875" cy="465119"/>
            </a:xfrm>
            <a:custGeom>
              <a:avLst/>
              <a:gdLst/>
              <a:ahLst/>
              <a:cxnLst/>
              <a:rect l="0" t="0" r="0" b="0"/>
              <a:pathLst>
                <a:path w="466875" h="465119">
                  <a:moveTo>
                    <a:pt x="233437" y="0"/>
                  </a:moveTo>
                  <a:cubicBezTo>
                    <a:pt x="362429" y="0"/>
                    <a:pt x="466875" y="104180"/>
                    <a:pt x="466875" y="232477"/>
                  </a:cubicBezTo>
                  <a:cubicBezTo>
                    <a:pt x="466875" y="360939"/>
                    <a:pt x="362429" y="465119"/>
                    <a:pt x="233437" y="465119"/>
                  </a:cubicBezTo>
                  <a:cubicBezTo>
                    <a:pt x="104446" y="465119"/>
                    <a:pt x="0" y="360939"/>
                    <a:pt x="0" y="232477"/>
                  </a:cubicBezTo>
                  <a:cubicBezTo>
                    <a:pt x="0" y="104180"/>
                    <a:pt x="104446" y="0"/>
                    <a:pt x="233437" y="0"/>
                  </a:cubicBezTo>
                  <a:close/>
                </a:path>
              </a:pathLst>
            </a:custGeom>
            <a:ln w="0" cap="rnd">
              <a:round/>
            </a:ln>
          </p:spPr>
          <p:style>
            <a:lnRef idx="0">
              <a:srgbClr val="000000">
                <a:alpha val="0"/>
              </a:srgbClr>
            </a:lnRef>
            <a:fillRef idx="1">
              <a:srgbClr val="E8EEF7"/>
            </a:fillRef>
            <a:effectRef idx="0">
              <a:scrgbClr r="0" g="0" b="0"/>
            </a:effectRef>
            <a:fontRef idx="none"/>
          </p:style>
          <p:txBody>
            <a:bodyPr/>
            <a:lstStyle/>
            <a:p>
              <a:endParaRPr lang="zh-CN" altLang="en-US"/>
            </a:p>
          </p:txBody>
        </p:sp>
        <p:sp>
          <p:nvSpPr>
            <p:cNvPr id="50" name="Shape 4918">
              <a:extLst>
                <a:ext uri="{FF2B5EF4-FFF2-40B4-BE49-F238E27FC236}">
                  <a16:creationId xmlns:a16="http://schemas.microsoft.com/office/drawing/2014/main" id="{BD208511-E313-4034-A137-B0D234A8FF60}"/>
                </a:ext>
              </a:extLst>
            </p:cNvPr>
            <p:cNvSpPr/>
            <p:nvPr/>
          </p:nvSpPr>
          <p:spPr>
            <a:xfrm>
              <a:off x="3261920" y="0"/>
              <a:ext cx="466875" cy="465119"/>
            </a:xfrm>
            <a:custGeom>
              <a:avLst/>
              <a:gdLst/>
              <a:ahLst/>
              <a:cxnLst/>
              <a:rect l="0" t="0" r="0" b="0"/>
              <a:pathLst>
                <a:path w="466875" h="465119">
                  <a:moveTo>
                    <a:pt x="466875" y="232477"/>
                  </a:moveTo>
                  <a:cubicBezTo>
                    <a:pt x="466875" y="104180"/>
                    <a:pt x="362429" y="0"/>
                    <a:pt x="233437" y="0"/>
                  </a:cubicBezTo>
                  <a:cubicBezTo>
                    <a:pt x="104446" y="0"/>
                    <a:pt x="0" y="104180"/>
                    <a:pt x="0" y="232477"/>
                  </a:cubicBezTo>
                  <a:cubicBezTo>
                    <a:pt x="0" y="360939"/>
                    <a:pt x="104446" y="465119"/>
                    <a:pt x="233437" y="465119"/>
                  </a:cubicBezTo>
                  <a:cubicBezTo>
                    <a:pt x="362429" y="465119"/>
                    <a:pt x="466875" y="360939"/>
                    <a:pt x="466875" y="232477"/>
                  </a:cubicBezTo>
                  <a:close/>
                </a:path>
              </a:pathLst>
            </a:custGeom>
            <a:ln w="3938" cap="rnd">
              <a:round/>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51" name="Rectangle 4919">
              <a:extLst>
                <a:ext uri="{FF2B5EF4-FFF2-40B4-BE49-F238E27FC236}">
                  <a16:creationId xmlns:a16="http://schemas.microsoft.com/office/drawing/2014/main" id="{FB639972-6960-4EF8-A4D1-EC4E17854C6E}"/>
                </a:ext>
              </a:extLst>
            </p:cNvPr>
            <p:cNvSpPr/>
            <p:nvPr/>
          </p:nvSpPr>
          <p:spPr>
            <a:xfrm>
              <a:off x="3396513" y="12390"/>
              <a:ext cx="262923" cy="523684"/>
            </a:xfrm>
            <a:prstGeom prst="rect">
              <a:avLst/>
            </a:prstGeom>
            <a:ln>
              <a:noFill/>
            </a:ln>
          </p:spPr>
          <p:txBody>
            <a:bodyPr vert="horz" lIns="0" tIns="0" rIns="0" bIns="0" rtlCol="0">
              <a:noAutofit/>
            </a:bodyPr>
            <a:lstStyle/>
            <a:p>
              <a:pPr>
                <a:lnSpc>
                  <a:spcPct val="107000"/>
                </a:lnSpc>
                <a:spcAft>
                  <a:spcPts val="800"/>
                </a:spcAft>
              </a:pPr>
              <a:r>
                <a:rPr lang="en-US" sz="3100" kern="100">
                  <a:solidFill>
                    <a:srgbClr val="000000"/>
                  </a:solidFill>
                  <a:effectLst/>
                  <a:latin typeface="微软雅黑" panose="020B0503020204020204" pitchFamily="34" charset="-122"/>
                  <a:ea typeface="Calibri" panose="020F0502020204030204" pitchFamily="34" charset="0"/>
                  <a:cs typeface="微软雅黑" panose="020B0503020204020204" pitchFamily="34" charset="-122"/>
                </a:rPr>
                <a:t>A</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52" name="Shape 4920">
              <a:extLst>
                <a:ext uri="{FF2B5EF4-FFF2-40B4-BE49-F238E27FC236}">
                  <a16:creationId xmlns:a16="http://schemas.microsoft.com/office/drawing/2014/main" id="{D6BA6BEC-E1B2-4A08-871D-46027C1E6C5A}"/>
                </a:ext>
              </a:extLst>
            </p:cNvPr>
            <p:cNvSpPr/>
            <p:nvPr/>
          </p:nvSpPr>
          <p:spPr>
            <a:xfrm>
              <a:off x="2296211" y="386368"/>
              <a:ext cx="1024027" cy="369962"/>
            </a:xfrm>
            <a:custGeom>
              <a:avLst/>
              <a:gdLst/>
              <a:ahLst/>
              <a:cxnLst/>
              <a:rect l="0" t="0" r="0" b="0"/>
              <a:pathLst>
                <a:path w="1024027" h="369962">
                  <a:moveTo>
                    <a:pt x="1024027" y="0"/>
                  </a:moveTo>
                  <a:lnTo>
                    <a:pt x="0" y="369962"/>
                  </a:lnTo>
                </a:path>
              </a:pathLst>
            </a:custGeom>
            <a:ln w="3938" cap="rnd">
              <a:round/>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53" name="Shape 4921">
              <a:extLst>
                <a:ext uri="{FF2B5EF4-FFF2-40B4-BE49-F238E27FC236}">
                  <a16:creationId xmlns:a16="http://schemas.microsoft.com/office/drawing/2014/main" id="{62700717-4AD1-4BF3-A78F-977A5D8AEC82}"/>
                </a:ext>
              </a:extLst>
            </p:cNvPr>
            <p:cNvSpPr/>
            <p:nvPr/>
          </p:nvSpPr>
          <p:spPr>
            <a:xfrm>
              <a:off x="3681020" y="373407"/>
              <a:ext cx="1050221" cy="392275"/>
            </a:xfrm>
            <a:custGeom>
              <a:avLst/>
              <a:gdLst/>
              <a:ahLst/>
              <a:cxnLst/>
              <a:rect l="0" t="0" r="0" b="0"/>
              <a:pathLst>
                <a:path w="1050221" h="392275">
                  <a:moveTo>
                    <a:pt x="0" y="0"/>
                  </a:moveTo>
                  <a:lnTo>
                    <a:pt x="1050221" y="392275"/>
                  </a:lnTo>
                </a:path>
              </a:pathLst>
            </a:custGeom>
            <a:ln w="3938" cap="rnd">
              <a:round/>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54" name="Shape 4922">
              <a:extLst>
                <a:ext uri="{FF2B5EF4-FFF2-40B4-BE49-F238E27FC236}">
                  <a16:creationId xmlns:a16="http://schemas.microsoft.com/office/drawing/2014/main" id="{FD022858-1ACA-4275-A833-73854C9DFA94}"/>
                </a:ext>
              </a:extLst>
            </p:cNvPr>
            <p:cNvSpPr/>
            <p:nvPr/>
          </p:nvSpPr>
          <p:spPr>
            <a:xfrm>
              <a:off x="1550100" y="1105949"/>
              <a:ext cx="438046" cy="348945"/>
            </a:xfrm>
            <a:custGeom>
              <a:avLst/>
              <a:gdLst/>
              <a:ahLst/>
              <a:cxnLst/>
              <a:rect l="0" t="0" r="0" b="0"/>
              <a:pathLst>
                <a:path w="438046" h="348945">
                  <a:moveTo>
                    <a:pt x="438046" y="0"/>
                  </a:moveTo>
                  <a:lnTo>
                    <a:pt x="0" y="348945"/>
                  </a:lnTo>
                </a:path>
              </a:pathLst>
            </a:custGeom>
            <a:ln w="3938" cap="rnd">
              <a:round/>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55" name="Shape 4923">
              <a:extLst>
                <a:ext uri="{FF2B5EF4-FFF2-40B4-BE49-F238E27FC236}">
                  <a16:creationId xmlns:a16="http://schemas.microsoft.com/office/drawing/2014/main" id="{E1FEB74F-8627-4B83-ADD1-5050F0D2E69D}"/>
                </a:ext>
              </a:extLst>
            </p:cNvPr>
            <p:cNvSpPr/>
            <p:nvPr/>
          </p:nvSpPr>
          <p:spPr>
            <a:xfrm>
              <a:off x="2311532" y="1089214"/>
              <a:ext cx="392742" cy="324188"/>
            </a:xfrm>
            <a:custGeom>
              <a:avLst/>
              <a:gdLst/>
              <a:ahLst/>
              <a:cxnLst/>
              <a:rect l="0" t="0" r="0" b="0"/>
              <a:pathLst>
                <a:path w="392742" h="324188">
                  <a:moveTo>
                    <a:pt x="0" y="0"/>
                  </a:moveTo>
                  <a:lnTo>
                    <a:pt x="392742" y="324188"/>
                  </a:lnTo>
                </a:path>
              </a:pathLst>
            </a:custGeom>
            <a:ln w="3938" cap="rnd">
              <a:round/>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56" name="Shape 4924">
              <a:extLst>
                <a:ext uri="{FF2B5EF4-FFF2-40B4-BE49-F238E27FC236}">
                  <a16:creationId xmlns:a16="http://schemas.microsoft.com/office/drawing/2014/main" id="{8075F7E4-E46F-4D5E-B6F1-3854F5F0CC38}"/>
                </a:ext>
              </a:extLst>
            </p:cNvPr>
            <p:cNvSpPr/>
            <p:nvPr/>
          </p:nvSpPr>
          <p:spPr>
            <a:xfrm>
              <a:off x="4302916" y="1094628"/>
              <a:ext cx="428325" cy="358117"/>
            </a:xfrm>
            <a:custGeom>
              <a:avLst/>
              <a:gdLst/>
              <a:ahLst/>
              <a:cxnLst/>
              <a:rect l="0" t="0" r="0" b="0"/>
              <a:pathLst>
                <a:path w="428325" h="358117">
                  <a:moveTo>
                    <a:pt x="428325" y="0"/>
                  </a:moveTo>
                  <a:lnTo>
                    <a:pt x="0" y="358117"/>
                  </a:lnTo>
                </a:path>
              </a:pathLst>
            </a:custGeom>
            <a:ln w="3938" cap="rnd">
              <a:round/>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57" name="Shape 4925">
              <a:extLst>
                <a:ext uri="{FF2B5EF4-FFF2-40B4-BE49-F238E27FC236}">
                  <a16:creationId xmlns:a16="http://schemas.microsoft.com/office/drawing/2014/main" id="{90257789-6B88-4CC6-B799-A4DB54A37C6E}"/>
                </a:ext>
              </a:extLst>
            </p:cNvPr>
            <p:cNvSpPr/>
            <p:nvPr/>
          </p:nvSpPr>
          <p:spPr>
            <a:xfrm>
              <a:off x="5083128" y="1069691"/>
              <a:ext cx="402626" cy="386631"/>
            </a:xfrm>
            <a:custGeom>
              <a:avLst/>
              <a:gdLst/>
              <a:ahLst/>
              <a:cxnLst/>
              <a:rect l="0" t="0" r="0" b="0"/>
              <a:pathLst>
                <a:path w="402626" h="386631">
                  <a:moveTo>
                    <a:pt x="0" y="0"/>
                  </a:moveTo>
                  <a:lnTo>
                    <a:pt x="402626" y="386631"/>
                  </a:lnTo>
                </a:path>
              </a:pathLst>
            </a:custGeom>
            <a:ln w="3938" cap="rnd">
              <a:round/>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58" name="Shape 4926">
              <a:extLst>
                <a:ext uri="{FF2B5EF4-FFF2-40B4-BE49-F238E27FC236}">
                  <a16:creationId xmlns:a16="http://schemas.microsoft.com/office/drawing/2014/main" id="{1B59BE5E-BB0E-4855-A734-5CBAEA0F837B}"/>
                </a:ext>
              </a:extLst>
            </p:cNvPr>
            <p:cNvSpPr/>
            <p:nvPr/>
          </p:nvSpPr>
          <p:spPr>
            <a:xfrm>
              <a:off x="1091496" y="1847366"/>
              <a:ext cx="225744" cy="246718"/>
            </a:xfrm>
            <a:custGeom>
              <a:avLst/>
              <a:gdLst/>
              <a:ahLst/>
              <a:cxnLst/>
              <a:rect l="0" t="0" r="0" b="0"/>
              <a:pathLst>
                <a:path w="225744" h="246718">
                  <a:moveTo>
                    <a:pt x="225744" y="0"/>
                  </a:moveTo>
                  <a:lnTo>
                    <a:pt x="0" y="246718"/>
                  </a:lnTo>
                </a:path>
              </a:pathLst>
            </a:custGeom>
            <a:ln w="3938" cap="rnd">
              <a:round/>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59" name="Shape 4927">
              <a:extLst>
                <a:ext uri="{FF2B5EF4-FFF2-40B4-BE49-F238E27FC236}">
                  <a16:creationId xmlns:a16="http://schemas.microsoft.com/office/drawing/2014/main" id="{94F9D6AA-D272-42E0-822C-F10C60D2B67E}"/>
                </a:ext>
              </a:extLst>
            </p:cNvPr>
            <p:cNvSpPr/>
            <p:nvPr/>
          </p:nvSpPr>
          <p:spPr>
            <a:xfrm>
              <a:off x="1517647" y="1824922"/>
              <a:ext cx="176108" cy="279809"/>
            </a:xfrm>
            <a:custGeom>
              <a:avLst/>
              <a:gdLst/>
              <a:ahLst/>
              <a:cxnLst/>
              <a:rect l="0" t="0" r="0" b="0"/>
              <a:pathLst>
                <a:path w="176108" h="279809">
                  <a:moveTo>
                    <a:pt x="0" y="0"/>
                  </a:moveTo>
                  <a:lnTo>
                    <a:pt x="176108" y="279809"/>
                  </a:lnTo>
                </a:path>
              </a:pathLst>
            </a:custGeom>
            <a:ln w="3938" cap="rnd">
              <a:round/>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60" name="Shape 4928">
              <a:extLst>
                <a:ext uri="{FF2B5EF4-FFF2-40B4-BE49-F238E27FC236}">
                  <a16:creationId xmlns:a16="http://schemas.microsoft.com/office/drawing/2014/main" id="{3A42669C-71F9-402C-B34F-0E7A669E7ED6}"/>
                </a:ext>
              </a:extLst>
            </p:cNvPr>
            <p:cNvSpPr/>
            <p:nvPr/>
          </p:nvSpPr>
          <p:spPr>
            <a:xfrm>
              <a:off x="2559961" y="1843642"/>
              <a:ext cx="148266" cy="267964"/>
            </a:xfrm>
            <a:custGeom>
              <a:avLst/>
              <a:gdLst/>
              <a:ahLst/>
              <a:cxnLst/>
              <a:rect l="0" t="0" r="0" b="0"/>
              <a:pathLst>
                <a:path w="148266" h="267964">
                  <a:moveTo>
                    <a:pt x="148266" y="0"/>
                  </a:moveTo>
                  <a:lnTo>
                    <a:pt x="0" y="267964"/>
                  </a:lnTo>
                </a:path>
              </a:pathLst>
            </a:custGeom>
            <a:ln w="3938" cap="rnd">
              <a:round/>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61" name="Shape 4929">
              <a:extLst>
                <a:ext uri="{FF2B5EF4-FFF2-40B4-BE49-F238E27FC236}">
                  <a16:creationId xmlns:a16="http://schemas.microsoft.com/office/drawing/2014/main" id="{EF135031-B976-427B-81BD-204F0518FC46}"/>
                </a:ext>
              </a:extLst>
            </p:cNvPr>
            <p:cNvSpPr/>
            <p:nvPr/>
          </p:nvSpPr>
          <p:spPr>
            <a:xfrm>
              <a:off x="2916295" y="1826366"/>
              <a:ext cx="178414" cy="278366"/>
            </a:xfrm>
            <a:custGeom>
              <a:avLst/>
              <a:gdLst/>
              <a:ahLst/>
              <a:cxnLst/>
              <a:rect l="0" t="0" r="0" b="0"/>
              <a:pathLst>
                <a:path w="178414" h="278366">
                  <a:moveTo>
                    <a:pt x="0" y="0"/>
                  </a:moveTo>
                  <a:lnTo>
                    <a:pt x="178414" y="278366"/>
                  </a:lnTo>
                </a:path>
              </a:pathLst>
            </a:custGeom>
            <a:ln w="3938" cap="rnd">
              <a:round/>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62" name="Shape 4930">
              <a:extLst>
                <a:ext uri="{FF2B5EF4-FFF2-40B4-BE49-F238E27FC236}">
                  <a16:creationId xmlns:a16="http://schemas.microsoft.com/office/drawing/2014/main" id="{B177B6A9-CE0D-482F-9399-697BABE781E9}"/>
                </a:ext>
              </a:extLst>
            </p:cNvPr>
            <p:cNvSpPr/>
            <p:nvPr/>
          </p:nvSpPr>
          <p:spPr>
            <a:xfrm>
              <a:off x="3963716" y="1854962"/>
              <a:ext cx="135746" cy="257874"/>
            </a:xfrm>
            <a:custGeom>
              <a:avLst/>
              <a:gdLst/>
              <a:ahLst/>
              <a:cxnLst/>
              <a:rect l="0" t="0" r="0" b="0"/>
              <a:pathLst>
                <a:path w="135746" h="257874">
                  <a:moveTo>
                    <a:pt x="135746" y="0"/>
                  </a:moveTo>
                  <a:lnTo>
                    <a:pt x="0" y="257874"/>
                  </a:lnTo>
                </a:path>
              </a:pathLst>
            </a:custGeom>
            <a:ln w="3938" cap="rnd">
              <a:round/>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63" name="Shape 4931">
              <a:extLst>
                <a:ext uri="{FF2B5EF4-FFF2-40B4-BE49-F238E27FC236}">
                  <a16:creationId xmlns:a16="http://schemas.microsoft.com/office/drawing/2014/main" id="{4A51E307-523A-45DD-9B57-9CBC17E0B5E8}"/>
                </a:ext>
              </a:extLst>
            </p:cNvPr>
            <p:cNvSpPr/>
            <p:nvPr/>
          </p:nvSpPr>
          <p:spPr>
            <a:xfrm>
              <a:off x="4270462" y="1826366"/>
              <a:ext cx="198183" cy="289194"/>
            </a:xfrm>
            <a:custGeom>
              <a:avLst/>
              <a:gdLst/>
              <a:ahLst/>
              <a:cxnLst/>
              <a:rect l="0" t="0" r="0" b="0"/>
              <a:pathLst>
                <a:path w="198183" h="289194">
                  <a:moveTo>
                    <a:pt x="0" y="0"/>
                  </a:moveTo>
                  <a:lnTo>
                    <a:pt x="198183" y="289194"/>
                  </a:lnTo>
                </a:path>
              </a:pathLst>
            </a:custGeom>
            <a:ln w="3938" cap="rnd">
              <a:round/>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64" name="Shape 4932">
              <a:extLst>
                <a:ext uri="{FF2B5EF4-FFF2-40B4-BE49-F238E27FC236}">
                  <a16:creationId xmlns:a16="http://schemas.microsoft.com/office/drawing/2014/main" id="{33803993-46CC-4A49-AD34-A36A500AF20E}"/>
                </a:ext>
              </a:extLst>
            </p:cNvPr>
            <p:cNvSpPr/>
            <p:nvPr/>
          </p:nvSpPr>
          <p:spPr>
            <a:xfrm>
              <a:off x="5386910" y="1848334"/>
              <a:ext cx="182697" cy="275757"/>
            </a:xfrm>
            <a:custGeom>
              <a:avLst/>
              <a:gdLst/>
              <a:ahLst/>
              <a:cxnLst/>
              <a:rect l="0" t="0" r="0" b="0"/>
              <a:pathLst>
                <a:path w="182697" h="275757">
                  <a:moveTo>
                    <a:pt x="182697" y="0"/>
                  </a:moveTo>
                  <a:lnTo>
                    <a:pt x="0" y="275757"/>
                  </a:lnTo>
                </a:path>
              </a:pathLst>
            </a:custGeom>
            <a:ln w="3938" cap="rnd">
              <a:round/>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65" name="Shape 4933">
              <a:extLst>
                <a:ext uri="{FF2B5EF4-FFF2-40B4-BE49-F238E27FC236}">
                  <a16:creationId xmlns:a16="http://schemas.microsoft.com/office/drawing/2014/main" id="{A8E26322-F540-473D-BD46-E54D1F78A90F}"/>
                </a:ext>
              </a:extLst>
            </p:cNvPr>
            <p:cNvSpPr/>
            <p:nvPr/>
          </p:nvSpPr>
          <p:spPr>
            <a:xfrm>
              <a:off x="5740113" y="1839425"/>
              <a:ext cx="125862" cy="277923"/>
            </a:xfrm>
            <a:custGeom>
              <a:avLst/>
              <a:gdLst/>
              <a:ahLst/>
              <a:cxnLst/>
              <a:rect l="0" t="0" r="0" b="0"/>
              <a:pathLst>
                <a:path w="125862" h="277923">
                  <a:moveTo>
                    <a:pt x="0" y="0"/>
                  </a:moveTo>
                  <a:lnTo>
                    <a:pt x="125862" y="277923"/>
                  </a:lnTo>
                </a:path>
              </a:pathLst>
            </a:custGeom>
            <a:ln w="3938" cap="rnd">
              <a:round/>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66" name="Rectangle 4934">
              <a:extLst>
                <a:ext uri="{FF2B5EF4-FFF2-40B4-BE49-F238E27FC236}">
                  <a16:creationId xmlns:a16="http://schemas.microsoft.com/office/drawing/2014/main" id="{C4D40E71-D83A-4504-BBE2-A002F8B062EB}"/>
                </a:ext>
              </a:extLst>
            </p:cNvPr>
            <p:cNvSpPr/>
            <p:nvPr/>
          </p:nvSpPr>
          <p:spPr>
            <a:xfrm>
              <a:off x="968220" y="2570143"/>
              <a:ext cx="262923" cy="523684"/>
            </a:xfrm>
            <a:prstGeom prst="rect">
              <a:avLst/>
            </a:prstGeom>
            <a:ln>
              <a:noFill/>
            </a:ln>
          </p:spPr>
          <p:txBody>
            <a:bodyPr vert="horz" lIns="0" tIns="0" rIns="0" bIns="0" rtlCol="0">
              <a:noAutofit/>
            </a:bodyPr>
            <a:lstStyle/>
            <a:p>
              <a:pPr>
                <a:lnSpc>
                  <a:spcPct val="107000"/>
                </a:lnSpc>
                <a:spcAft>
                  <a:spcPts val="800"/>
                </a:spcAft>
              </a:pPr>
              <a:r>
                <a:rPr lang="en-US" sz="3100" kern="100">
                  <a:solidFill>
                    <a:srgbClr val="000000"/>
                  </a:solidFill>
                  <a:effectLst/>
                  <a:latin typeface="微软雅黑" panose="020B0503020204020204" pitchFamily="34" charset="-122"/>
                  <a:ea typeface="Calibri" panose="020F0502020204030204" pitchFamily="34" charset="0"/>
                  <a:cs typeface="微软雅黑" panose="020B0503020204020204" pitchFamily="34" charset="-122"/>
                </a:rPr>
                <a:t>2</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67" name="Rectangle 4935">
              <a:extLst>
                <a:ext uri="{FF2B5EF4-FFF2-40B4-BE49-F238E27FC236}">
                  <a16:creationId xmlns:a16="http://schemas.microsoft.com/office/drawing/2014/main" id="{C831F20F-8953-4746-A288-39BC74D7596D}"/>
                </a:ext>
              </a:extLst>
            </p:cNvPr>
            <p:cNvSpPr/>
            <p:nvPr/>
          </p:nvSpPr>
          <p:spPr>
            <a:xfrm>
              <a:off x="1668714" y="2570143"/>
              <a:ext cx="262923" cy="523684"/>
            </a:xfrm>
            <a:prstGeom prst="rect">
              <a:avLst/>
            </a:prstGeom>
            <a:ln>
              <a:noFill/>
            </a:ln>
          </p:spPr>
          <p:txBody>
            <a:bodyPr vert="horz" lIns="0" tIns="0" rIns="0" bIns="0" rtlCol="0">
              <a:noAutofit/>
            </a:bodyPr>
            <a:lstStyle/>
            <a:p>
              <a:pPr>
                <a:lnSpc>
                  <a:spcPct val="107000"/>
                </a:lnSpc>
                <a:spcAft>
                  <a:spcPts val="800"/>
                </a:spcAft>
              </a:pPr>
              <a:r>
                <a:rPr lang="en-US" sz="3100" kern="100">
                  <a:solidFill>
                    <a:srgbClr val="000000"/>
                  </a:solidFill>
                  <a:effectLst/>
                  <a:latin typeface="微软雅黑" panose="020B0503020204020204" pitchFamily="34" charset="-122"/>
                  <a:ea typeface="Calibri" panose="020F0502020204030204" pitchFamily="34" charset="0"/>
                  <a:cs typeface="微软雅黑" panose="020B0503020204020204" pitchFamily="34" charset="-122"/>
                </a:rPr>
                <a:t>3</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68" name="Rectangle 4936">
              <a:extLst>
                <a:ext uri="{FF2B5EF4-FFF2-40B4-BE49-F238E27FC236}">
                  <a16:creationId xmlns:a16="http://schemas.microsoft.com/office/drawing/2014/main" id="{D8350FD4-2A4A-4A41-98EF-07EC44058B04}"/>
                </a:ext>
              </a:extLst>
            </p:cNvPr>
            <p:cNvSpPr/>
            <p:nvPr/>
          </p:nvSpPr>
          <p:spPr>
            <a:xfrm>
              <a:off x="2369191" y="2570143"/>
              <a:ext cx="262923" cy="523684"/>
            </a:xfrm>
            <a:prstGeom prst="rect">
              <a:avLst/>
            </a:prstGeom>
            <a:ln>
              <a:noFill/>
            </a:ln>
          </p:spPr>
          <p:txBody>
            <a:bodyPr vert="horz" lIns="0" tIns="0" rIns="0" bIns="0" rtlCol="0">
              <a:noAutofit/>
            </a:bodyPr>
            <a:lstStyle/>
            <a:p>
              <a:pPr>
                <a:lnSpc>
                  <a:spcPct val="107000"/>
                </a:lnSpc>
                <a:spcAft>
                  <a:spcPts val="800"/>
                </a:spcAft>
              </a:pPr>
              <a:r>
                <a:rPr lang="en-US" sz="3100" kern="100">
                  <a:solidFill>
                    <a:srgbClr val="000000"/>
                  </a:solidFill>
                  <a:effectLst/>
                  <a:latin typeface="微软雅黑" panose="020B0503020204020204" pitchFamily="34" charset="-122"/>
                  <a:ea typeface="Calibri" panose="020F0502020204030204" pitchFamily="34" charset="0"/>
                  <a:cs typeface="微软雅黑" panose="020B0503020204020204" pitchFamily="34" charset="-122"/>
                </a:rPr>
                <a:t>1</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69" name="Rectangle 4937">
              <a:extLst>
                <a:ext uri="{FF2B5EF4-FFF2-40B4-BE49-F238E27FC236}">
                  <a16:creationId xmlns:a16="http://schemas.microsoft.com/office/drawing/2014/main" id="{77C0E3A8-9960-4DFA-8CA6-96771B37C937}"/>
                </a:ext>
              </a:extLst>
            </p:cNvPr>
            <p:cNvSpPr/>
            <p:nvPr/>
          </p:nvSpPr>
          <p:spPr>
            <a:xfrm>
              <a:off x="3770145" y="2570143"/>
              <a:ext cx="262923" cy="523684"/>
            </a:xfrm>
            <a:prstGeom prst="rect">
              <a:avLst/>
            </a:prstGeom>
            <a:ln>
              <a:noFill/>
            </a:ln>
          </p:spPr>
          <p:txBody>
            <a:bodyPr vert="horz" lIns="0" tIns="0" rIns="0" bIns="0" rtlCol="0">
              <a:noAutofit/>
            </a:bodyPr>
            <a:lstStyle/>
            <a:p>
              <a:pPr>
                <a:lnSpc>
                  <a:spcPct val="107000"/>
                </a:lnSpc>
                <a:spcAft>
                  <a:spcPts val="800"/>
                </a:spcAft>
              </a:pPr>
              <a:r>
                <a:rPr lang="en-US" sz="3100" kern="100">
                  <a:solidFill>
                    <a:srgbClr val="000000"/>
                  </a:solidFill>
                  <a:effectLst/>
                  <a:latin typeface="微软雅黑" panose="020B0503020204020204" pitchFamily="34" charset="-122"/>
                  <a:ea typeface="Calibri" panose="020F0502020204030204" pitchFamily="34" charset="0"/>
                  <a:cs typeface="微软雅黑" panose="020B0503020204020204" pitchFamily="34" charset="-122"/>
                </a:rPr>
                <a:t>1</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70" name="Rectangle 4938">
              <a:extLst>
                <a:ext uri="{FF2B5EF4-FFF2-40B4-BE49-F238E27FC236}">
                  <a16:creationId xmlns:a16="http://schemas.microsoft.com/office/drawing/2014/main" id="{88335FDB-83CE-4AE9-BB7C-E51401E9EAD7}"/>
                </a:ext>
              </a:extLst>
            </p:cNvPr>
            <p:cNvSpPr/>
            <p:nvPr/>
          </p:nvSpPr>
          <p:spPr>
            <a:xfrm>
              <a:off x="4470623" y="2570143"/>
              <a:ext cx="262923" cy="523684"/>
            </a:xfrm>
            <a:prstGeom prst="rect">
              <a:avLst/>
            </a:prstGeom>
            <a:ln>
              <a:noFill/>
            </a:ln>
          </p:spPr>
          <p:txBody>
            <a:bodyPr vert="horz" lIns="0" tIns="0" rIns="0" bIns="0" rtlCol="0">
              <a:noAutofit/>
            </a:bodyPr>
            <a:lstStyle/>
            <a:p>
              <a:pPr>
                <a:lnSpc>
                  <a:spcPct val="107000"/>
                </a:lnSpc>
                <a:spcAft>
                  <a:spcPts val="800"/>
                </a:spcAft>
              </a:pPr>
              <a:r>
                <a:rPr lang="en-US" sz="3100" kern="100">
                  <a:solidFill>
                    <a:srgbClr val="000000"/>
                  </a:solidFill>
                  <a:effectLst/>
                  <a:latin typeface="微软雅黑" panose="020B0503020204020204" pitchFamily="34" charset="-122"/>
                  <a:ea typeface="Calibri" panose="020F0502020204030204" pitchFamily="34" charset="0"/>
                  <a:cs typeface="微软雅黑" panose="020B0503020204020204" pitchFamily="34" charset="-122"/>
                </a:rPr>
                <a:t>3</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71" name="Rectangle 4939">
              <a:extLst>
                <a:ext uri="{FF2B5EF4-FFF2-40B4-BE49-F238E27FC236}">
                  <a16:creationId xmlns:a16="http://schemas.microsoft.com/office/drawing/2014/main" id="{5571AE43-2095-471B-BDAB-CA4ED8A783F0}"/>
                </a:ext>
              </a:extLst>
            </p:cNvPr>
            <p:cNvSpPr/>
            <p:nvPr/>
          </p:nvSpPr>
          <p:spPr>
            <a:xfrm>
              <a:off x="5171099" y="2570143"/>
              <a:ext cx="262923" cy="523684"/>
            </a:xfrm>
            <a:prstGeom prst="rect">
              <a:avLst/>
            </a:prstGeom>
            <a:ln>
              <a:noFill/>
            </a:ln>
          </p:spPr>
          <p:txBody>
            <a:bodyPr vert="horz" lIns="0" tIns="0" rIns="0" bIns="0" rtlCol="0">
              <a:noAutofit/>
            </a:bodyPr>
            <a:lstStyle/>
            <a:p>
              <a:pPr>
                <a:lnSpc>
                  <a:spcPct val="107000"/>
                </a:lnSpc>
                <a:spcAft>
                  <a:spcPts val="800"/>
                </a:spcAft>
              </a:pPr>
              <a:r>
                <a:rPr lang="en-US" sz="3100" kern="100">
                  <a:solidFill>
                    <a:srgbClr val="000000"/>
                  </a:solidFill>
                  <a:effectLst/>
                  <a:latin typeface="微软雅黑" panose="020B0503020204020204" pitchFamily="34" charset="-122"/>
                  <a:ea typeface="Calibri" panose="020F0502020204030204" pitchFamily="34" charset="0"/>
                  <a:cs typeface="微软雅黑" panose="020B0503020204020204" pitchFamily="34" charset="-122"/>
                </a:rPr>
                <a:t>1</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72" name="Rectangle 4940">
              <a:extLst>
                <a:ext uri="{FF2B5EF4-FFF2-40B4-BE49-F238E27FC236}">
                  <a16:creationId xmlns:a16="http://schemas.microsoft.com/office/drawing/2014/main" id="{B7CBAE8D-D9DD-42BF-86F1-495326CE1C50}"/>
                </a:ext>
              </a:extLst>
            </p:cNvPr>
            <p:cNvSpPr/>
            <p:nvPr/>
          </p:nvSpPr>
          <p:spPr>
            <a:xfrm>
              <a:off x="5871577" y="2570143"/>
              <a:ext cx="262923" cy="523684"/>
            </a:xfrm>
            <a:prstGeom prst="rect">
              <a:avLst/>
            </a:prstGeom>
            <a:ln>
              <a:noFill/>
            </a:ln>
          </p:spPr>
          <p:txBody>
            <a:bodyPr vert="horz" lIns="0" tIns="0" rIns="0" bIns="0" rtlCol="0">
              <a:noAutofit/>
            </a:bodyPr>
            <a:lstStyle/>
            <a:p>
              <a:pPr>
                <a:lnSpc>
                  <a:spcPct val="107000"/>
                </a:lnSpc>
                <a:spcAft>
                  <a:spcPts val="800"/>
                </a:spcAft>
              </a:pPr>
              <a:r>
                <a:rPr lang="en-US" sz="3100" kern="100">
                  <a:solidFill>
                    <a:srgbClr val="000000"/>
                  </a:solidFill>
                  <a:effectLst/>
                  <a:latin typeface="微软雅黑" panose="020B0503020204020204" pitchFamily="34" charset="-122"/>
                  <a:ea typeface="Calibri" panose="020F0502020204030204" pitchFamily="34" charset="0"/>
                  <a:cs typeface="微软雅黑" panose="020B0503020204020204" pitchFamily="34" charset="-122"/>
                </a:rPr>
                <a:t>5</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73" name="Rectangle 4941">
              <a:extLst>
                <a:ext uri="{FF2B5EF4-FFF2-40B4-BE49-F238E27FC236}">
                  <a16:creationId xmlns:a16="http://schemas.microsoft.com/office/drawing/2014/main" id="{F468AB59-9BFC-477B-8B24-1829634D4B24}"/>
                </a:ext>
              </a:extLst>
            </p:cNvPr>
            <p:cNvSpPr/>
            <p:nvPr/>
          </p:nvSpPr>
          <p:spPr>
            <a:xfrm>
              <a:off x="3069668" y="2570143"/>
              <a:ext cx="262923" cy="523684"/>
            </a:xfrm>
            <a:prstGeom prst="rect">
              <a:avLst/>
            </a:prstGeom>
            <a:ln>
              <a:noFill/>
            </a:ln>
          </p:spPr>
          <p:txBody>
            <a:bodyPr vert="horz" lIns="0" tIns="0" rIns="0" bIns="0" rtlCol="0">
              <a:noAutofit/>
            </a:bodyPr>
            <a:lstStyle/>
            <a:p>
              <a:pPr>
                <a:lnSpc>
                  <a:spcPct val="107000"/>
                </a:lnSpc>
                <a:spcAft>
                  <a:spcPts val="800"/>
                </a:spcAft>
              </a:pPr>
              <a:r>
                <a:rPr lang="en-US" sz="3100" kern="100">
                  <a:solidFill>
                    <a:srgbClr val="000000"/>
                  </a:solidFill>
                  <a:effectLst/>
                  <a:latin typeface="微软雅黑" panose="020B0503020204020204" pitchFamily="34" charset="-122"/>
                  <a:ea typeface="Calibri" panose="020F0502020204030204" pitchFamily="34" charset="0"/>
                  <a:cs typeface="微软雅黑" panose="020B0503020204020204" pitchFamily="34" charset="-122"/>
                </a:rPr>
                <a:t>4</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74" name="Rectangle 4942">
              <a:extLst>
                <a:ext uri="{FF2B5EF4-FFF2-40B4-BE49-F238E27FC236}">
                  <a16:creationId xmlns:a16="http://schemas.microsoft.com/office/drawing/2014/main" id="{18A96652-A38D-4CAC-9DF6-1673CF4BEAB1}"/>
                </a:ext>
              </a:extLst>
            </p:cNvPr>
            <p:cNvSpPr/>
            <p:nvPr/>
          </p:nvSpPr>
          <p:spPr>
            <a:xfrm>
              <a:off x="0" y="1407483"/>
              <a:ext cx="788786" cy="523684"/>
            </a:xfrm>
            <a:prstGeom prst="rect">
              <a:avLst/>
            </a:prstGeom>
            <a:ln>
              <a:noFill/>
            </a:ln>
          </p:spPr>
          <p:txBody>
            <a:bodyPr vert="horz" lIns="0" tIns="0" rIns="0" bIns="0" rtlCol="0">
              <a:noAutofit/>
            </a:bodyPr>
            <a:lstStyle/>
            <a:p>
              <a:pPr>
                <a:lnSpc>
                  <a:spcPct val="107000"/>
                </a:lnSpc>
                <a:spcAft>
                  <a:spcPts val="800"/>
                </a:spcAft>
              </a:pPr>
              <a:r>
                <a:rPr lang="en-US" sz="3100" kern="100">
                  <a:solidFill>
                    <a:srgbClr val="000000"/>
                  </a:solidFill>
                  <a:effectLst/>
                  <a:latin typeface="微软雅黑" panose="020B0503020204020204" pitchFamily="34" charset="-122"/>
                  <a:ea typeface="Calibri" panose="020F0502020204030204" pitchFamily="34" charset="0"/>
                  <a:cs typeface="微软雅黑" panose="020B0503020204020204" pitchFamily="34" charset="-122"/>
                </a:rPr>
                <a:t>MAX</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75" name="Rectangle 4943">
              <a:extLst>
                <a:ext uri="{FF2B5EF4-FFF2-40B4-BE49-F238E27FC236}">
                  <a16:creationId xmlns:a16="http://schemas.microsoft.com/office/drawing/2014/main" id="{0734AA4C-F352-4236-A53C-BE77C98397EE}"/>
                </a:ext>
              </a:extLst>
            </p:cNvPr>
            <p:cNvSpPr/>
            <p:nvPr/>
          </p:nvSpPr>
          <p:spPr>
            <a:xfrm>
              <a:off x="0" y="709822"/>
              <a:ext cx="788786" cy="523684"/>
            </a:xfrm>
            <a:prstGeom prst="rect">
              <a:avLst/>
            </a:prstGeom>
            <a:ln>
              <a:noFill/>
            </a:ln>
          </p:spPr>
          <p:txBody>
            <a:bodyPr vert="horz" lIns="0" tIns="0" rIns="0" bIns="0" rtlCol="0">
              <a:noAutofit/>
            </a:bodyPr>
            <a:lstStyle/>
            <a:p>
              <a:pPr>
                <a:lnSpc>
                  <a:spcPct val="107000"/>
                </a:lnSpc>
                <a:spcAft>
                  <a:spcPts val="800"/>
                </a:spcAft>
              </a:pPr>
              <a:r>
                <a:rPr lang="en-US" sz="3100" kern="100">
                  <a:solidFill>
                    <a:srgbClr val="000000"/>
                  </a:solidFill>
                  <a:effectLst/>
                  <a:latin typeface="微软雅黑" panose="020B0503020204020204" pitchFamily="34" charset="-122"/>
                  <a:ea typeface="Calibri" panose="020F0502020204030204" pitchFamily="34" charset="0"/>
                  <a:cs typeface="微软雅黑" panose="020B0503020204020204" pitchFamily="34" charset="-122"/>
                </a:rPr>
                <a:t>MIN</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76" name="Rectangle 4944">
              <a:extLst>
                <a:ext uri="{FF2B5EF4-FFF2-40B4-BE49-F238E27FC236}">
                  <a16:creationId xmlns:a16="http://schemas.microsoft.com/office/drawing/2014/main" id="{CD51B8A9-9FCF-4614-919B-1CB8EC405F23}"/>
                </a:ext>
              </a:extLst>
            </p:cNvPr>
            <p:cNvSpPr/>
            <p:nvPr/>
          </p:nvSpPr>
          <p:spPr>
            <a:xfrm>
              <a:off x="0" y="12390"/>
              <a:ext cx="788786" cy="523684"/>
            </a:xfrm>
            <a:prstGeom prst="rect">
              <a:avLst/>
            </a:prstGeom>
            <a:ln>
              <a:noFill/>
            </a:ln>
          </p:spPr>
          <p:txBody>
            <a:bodyPr vert="horz" lIns="0" tIns="0" rIns="0" bIns="0" rtlCol="0">
              <a:noAutofit/>
            </a:bodyPr>
            <a:lstStyle/>
            <a:p>
              <a:pPr>
                <a:lnSpc>
                  <a:spcPct val="107000"/>
                </a:lnSpc>
                <a:spcAft>
                  <a:spcPts val="800"/>
                </a:spcAft>
              </a:pPr>
              <a:r>
                <a:rPr lang="en-US" sz="3100" kern="100">
                  <a:solidFill>
                    <a:srgbClr val="000000"/>
                  </a:solidFill>
                  <a:effectLst/>
                  <a:latin typeface="微软雅黑" panose="020B0503020204020204" pitchFamily="34" charset="-122"/>
                  <a:ea typeface="Calibri" panose="020F0502020204030204" pitchFamily="34" charset="0"/>
                  <a:cs typeface="微软雅黑" panose="020B0503020204020204" pitchFamily="34" charset="-122"/>
                </a:rPr>
                <a:t>MAX</a:t>
              </a:r>
              <a:endParaRPr lang="zh-CN" sz="1100" kern="100">
                <a:solidFill>
                  <a:srgbClr val="000000"/>
                </a:solidFill>
                <a:effectLst/>
                <a:latin typeface="Calibri" panose="020F0502020204030204" pitchFamily="34" charset="0"/>
                <a:ea typeface="Calibri" panose="020F0502020204030204" pitchFamily="34" charset="0"/>
              </a:endParaRPr>
            </a:p>
          </p:txBody>
        </p:sp>
      </p:grpSp>
      <p:graphicFrame>
        <p:nvGraphicFramePr>
          <p:cNvPr id="5" name="表格 4">
            <a:extLst>
              <a:ext uri="{FF2B5EF4-FFF2-40B4-BE49-F238E27FC236}">
                <a16:creationId xmlns:a16="http://schemas.microsoft.com/office/drawing/2014/main" id="{2B1D8EB3-D657-416E-A6BB-649D5B8CF52E}"/>
              </a:ext>
            </a:extLst>
          </p:cNvPr>
          <p:cNvGraphicFramePr>
            <a:graphicFrameLocks noGrp="1"/>
          </p:cNvGraphicFramePr>
          <p:nvPr>
            <p:extLst>
              <p:ext uri="{D42A27DB-BD31-4B8C-83A1-F6EECF244321}">
                <p14:modId xmlns:p14="http://schemas.microsoft.com/office/powerpoint/2010/main" val="1315296353"/>
              </p:ext>
            </p:extLst>
          </p:nvPr>
        </p:nvGraphicFramePr>
        <p:xfrm>
          <a:off x="1836911" y="4705125"/>
          <a:ext cx="8064500" cy="1228090"/>
        </p:xfrm>
        <a:graphic>
          <a:graphicData uri="http://schemas.openxmlformats.org/drawingml/2006/table">
            <a:tbl>
              <a:tblPr firstRow="1" firstCol="1" bandRow="1"/>
              <a:tblGrid>
                <a:gridCol w="1442085">
                  <a:extLst>
                    <a:ext uri="{9D8B030D-6E8A-4147-A177-3AD203B41FA5}">
                      <a16:colId xmlns:a16="http://schemas.microsoft.com/office/drawing/2014/main" val="3192278220"/>
                    </a:ext>
                  </a:extLst>
                </a:gridCol>
                <a:gridCol w="1077595">
                  <a:extLst>
                    <a:ext uri="{9D8B030D-6E8A-4147-A177-3AD203B41FA5}">
                      <a16:colId xmlns:a16="http://schemas.microsoft.com/office/drawing/2014/main" val="3832933208"/>
                    </a:ext>
                  </a:extLst>
                </a:gridCol>
                <a:gridCol w="1076960">
                  <a:extLst>
                    <a:ext uri="{9D8B030D-6E8A-4147-A177-3AD203B41FA5}">
                      <a16:colId xmlns:a16="http://schemas.microsoft.com/office/drawing/2014/main" val="2532708618"/>
                    </a:ext>
                  </a:extLst>
                </a:gridCol>
                <a:gridCol w="1014730">
                  <a:extLst>
                    <a:ext uri="{9D8B030D-6E8A-4147-A177-3AD203B41FA5}">
                      <a16:colId xmlns:a16="http://schemas.microsoft.com/office/drawing/2014/main" val="523248641"/>
                    </a:ext>
                  </a:extLst>
                </a:gridCol>
                <a:gridCol w="1151255">
                  <a:extLst>
                    <a:ext uri="{9D8B030D-6E8A-4147-A177-3AD203B41FA5}">
                      <a16:colId xmlns:a16="http://schemas.microsoft.com/office/drawing/2014/main" val="3659085096"/>
                    </a:ext>
                  </a:extLst>
                </a:gridCol>
                <a:gridCol w="1151255">
                  <a:extLst>
                    <a:ext uri="{9D8B030D-6E8A-4147-A177-3AD203B41FA5}">
                      <a16:colId xmlns:a16="http://schemas.microsoft.com/office/drawing/2014/main" val="472251001"/>
                    </a:ext>
                  </a:extLst>
                </a:gridCol>
                <a:gridCol w="1150620">
                  <a:extLst>
                    <a:ext uri="{9D8B030D-6E8A-4147-A177-3AD203B41FA5}">
                      <a16:colId xmlns:a16="http://schemas.microsoft.com/office/drawing/2014/main" val="2734816033"/>
                    </a:ext>
                  </a:extLst>
                </a:gridCol>
              </a:tblGrid>
              <a:tr h="245745">
                <a:tc>
                  <a:txBody>
                    <a:bodyPr/>
                    <a:lstStyle/>
                    <a:p>
                      <a:pPr>
                        <a:lnSpc>
                          <a:spcPct val="107000"/>
                        </a:lnSpc>
                        <a:spcAft>
                          <a:spcPts val="0"/>
                        </a:spcAft>
                      </a:pPr>
                      <a:r>
                        <a:rPr lang="zh-CN" sz="1400" b="1" kern="100">
                          <a:solidFill>
                            <a:srgbClr val="000000"/>
                          </a:solidFill>
                          <a:effectLst/>
                          <a:latin typeface="Calibri" panose="020F0502020204030204" pitchFamily="34" charset="0"/>
                          <a:ea typeface="微软雅黑" panose="020B0503020204020204" pitchFamily="34" charset="-122"/>
                          <a:cs typeface="微软雅黑" panose="020B0503020204020204" pitchFamily="34" charset="-122"/>
                        </a:rPr>
                        <a:t>结点</a:t>
                      </a:r>
                      <a:r>
                        <a:rPr lang="zh-CN" sz="1400" b="1" kern="100">
                          <a:solidFill>
                            <a:srgbClr val="000000"/>
                          </a:solidFill>
                          <a:effectLst/>
                          <a:latin typeface="Calibri" panose="020F0502020204030204" pitchFamily="34" charset="0"/>
                          <a:ea typeface="Calibri" panose="020F0502020204030204" pitchFamily="34" charset="0"/>
                        </a:rPr>
                        <a:t> </a:t>
                      </a:r>
                      <a:endParaRPr lang="zh-CN" sz="1100" kern="100">
                        <a:solidFill>
                          <a:srgbClr val="000000"/>
                        </a:solidFill>
                        <a:effectLst/>
                        <a:latin typeface="Calibri" panose="020F0502020204030204" pitchFamily="34" charset="0"/>
                        <a:ea typeface="Calibri" panose="020F0502020204030204" pitchFamily="34" charset="0"/>
                      </a:endParaRPr>
                    </a:p>
                  </a:txBody>
                  <a:tcPr marL="68580" marR="70485" marT="31115"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w="38100" cap="flat" cmpd="sng" algn="ctr">
                      <a:solidFill>
                        <a:srgbClr val="FFFFFF"/>
                      </a:solidFill>
                      <a:prstDash val="solid"/>
                      <a:round/>
                      <a:headEnd type="none" w="med" len="med"/>
                      <a:tailEnd type="none" w="med" len="med"/>
                    </a:lnB>
                    <a:solidFill>
                      <a:srgbClr val="A3B2C1"/>
                    </a:solidFill>
                  </a:tcPr>
                </a:tc>
                <a:tc>
                  <a:txBody>
                    <a:bodyPr/>
                    <a:lstStyle/>
                    <a:p>
                      <a:pPr marL="635">
                        <a:lnSpc>
                          <a:spcPct val="107000"/>
                        </a:lnSpc>
                        <a:spcAft>
                          <a:spcPts val="0"/>
                        </a:spcAft>
                      </a:pPr>
                      <a:r>
                        <a:rPr lang="en-US" sz="1400" b="1" kern="100">
                          <a:solidFill>
                            <a:srgbClr val="000000"/>
                          </a:solidFill>
                          <a:effectLst/>
                          <a:latin typeface="Verdana" panose="020B0604030504040204" pitchFamily="34" charset="0"/>
                          <a:ea typeface="Verdana" panose="020B0604030504040204" pitchFamily="34" charset="0"/>
                          <a:cs typeface="Verdana" panose="020B0604030504040204" pitchFamily="34" charset="0"/>
                        </a:rPr>
                        <a:t>B</a:t>
                      </a:r>
                      <a:r>
                        <a:rPr lang="en-US" sz="1400" b="1" kern="100">
                          <a:solidFill>
                            <a:srgbClr val="000000"/>
                          </a:solidFill>
                          <a:effectLst/>
                          <a:latin typeface="Calibri" panose="020F0502020204030204" pitchFamily="34" charset="0"/>
                          <a:ea typeface="Calibri" panose="020F0502020204030204" pitchFamily="34" charset="0"/>
                        </a:rPr>
                        <a:t> </a:t>
                      </a:r>
                      <a:endParaRPr lang="zh-CN" sz="1100" kern="100">
                        <a:solidFill>
                          <a:srgbClr val="000000"/>
                        </a:solidFill>
                        <a:effectLst/>
                        <a:latin typeface="Calibri" panose="020F0502020204030204" pitchFamily="34" charset="0"/>
                        <a:ea typeface="Calibri" panose="020F0502020204030204" pitchFamily="34" charset="0"/>
                      </a:endParaRPr>
                    </a:p>
                  </a:txBody>
                  <a:tcPr marL="68580" marR="70485" marT="31115"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w="38100" cap="flat" cmpd="sng" algn="ctr">
                      <a:solidFill>
                        <a:srgbClr val="FFFFFF"/>
                      </a:solidFill>
                      <a:prstDash val="solid"/>
                      <a:round/>
                      <a:headEnd type="none" w="med" len="med"/>
                      <a:tailEnd type="none" w="med" len="med"/>
                    </a:lnB>
                    <a:solidFill>
                      <a:srgbClr val="A3B2C1"/>
                    </a:solidFill>
                  </a:tcPr>
                </a:tc>
                <a:tc>
                  <a:txBody>
                    <a:bodyPr/>
                    <a:lstStyle/>
                    <a:p>
                      <a:pPr marL="635">
                        <a:lnSpc>
                          <a:spcPct val="107000"/>
                        </a:lnSpc>
                        <a:spcAft>
                          <a:spcPts val="0"/>
                        </a:spcAft>
                      </a:pPr>
                      <a:r>
                        <a:rPr lang="en-US" sz="1400" b="1" kern="100">
                          <a:solidFill>
                            <a:srgbClr val="000000"/>
                          </a:solidFill>
                          <a:effectLst/>
                          <a:latin typeface="Verdana" panose="020B0604030504040204" pitchFamily="34" charset="0"/>
                          <a:ea typeface="Verdana" panose="020B0604030504040204" pitchFamily="34" charset="0"/>
                          <a:cs typeface="Verdana" panose="020B0604030504040204" pitchFamily="34" charset="0"/>
                        </a:rPr>
                        <a:t>C</a:t>
                      </a:r>
                      <a:r>
                        <a:rPr lang="en-US" sz="1400" b="1" kern="100">
                          <a:solidFill>
                            <a:srgbClr val="000000"/>
                          </a:solidFill>
                          <a:effectLst/>
                          <a:latin typeface="Calibri" panose="020F0502020204030204" pitchFamily="34" charset="0"/>
                          <a:ea typeface="Calibri" panose="020F0502020204030204" pitchFamily="34" charset="0"/>
                        </a:rPr>
                        <a:t> </a:t>
                      </a:r>
                      <a:endParaRPr lang="zh-CN" sz="1100" kern="100">
                        <a:solidFill>
                          <a:srgbClr val="000000"/>
                        </a:solidFill>
                        <a:effectLst/>
                        <a:latin typeface="Calibri" panose="020F0502020204030204" pitchFamily="34" charset="0"/>
                        <a:ea typeface="Calibri" panose="020F0502020204030204" pitchFamily="34" charset="0"/>
                      </a:endParaRPr>
                    </a:p>
                  </a:txBody>
                  <a:tcPr marL="68580" marR="70485" marT="31115"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w="38100" cap="flat" cmpd="sng" algn="ctr">
                      <a:solidFill>
                        <a:srgbClr val="FFFFFF"/>
                      </a:solidFill>
                      <a:prstDash val="solid"/>
                      <a:round/>
                      <a:headEnd type="none" w="med" len="med"/>
                      <a:tailEnd type="none" w="med" len="med"/>
                    </a:lnB>
                    <a:solidFill>
                      <a:srgbClr val="A3B2C1"/>
                    </a:solidFill>
                  </a:tcPr>
                </a:tc>
                <a:tc>
                  <a:txBody>
                    <a:bodyPr/>
                    <a:lstStyle/>
                    <a:p>
                      <a:pPr marL="635">
                        <a:lnSpc>
                          <a:spcPct val="107000"/>
                        </a:lnSpc>
                        <a:spcAft>
                          <a:spcPts val="0"/>
                        </a:spcAft>
                      </a:pPr>
                      <a:r>
                        <a:rPr lang="en-US" sz="1400" b="1" kern="100">
                          <a:solidFill>
                            <a:srgbClr val="000000"/>
                          </a:solidFill>
                          <a:effectLst/>
                          <a:latin typeface="Verdana" panose="020B0604030504040204" pitchFamily="34" charset="0"/>
                          <a:ea typeface="Verdana" panose="020B0604030504040204" pitchFamily="34" charset="0"/>
                          <a:cs typeface="Verdana" panose="020B0604030504040204" pitchFamily="34" charset="0"/>
                        </a:rPr>
                        <a:t>D</a:t>
                      </a:r>
                      <a:r>
                        <a:rPr lang="en-US" sz="1400" b="1" kern="100">
                          <a:solidFill>
                            <a:srgbClr val="000000"/>
                          </a:solidFill>
                          <a:effectLst/>
                          <a:latin typeface="Calibri" panose="020F0502020204030204" pitchFamily="34" charset="0"/>
                          <a:ea typeface="Calibri" panose="020F0502020204030204" pitchFamily="34" charset="0"/>
                        </a:rPr>
                        <a:t> </a:t>
                      </a:r>
                      <a:endParaRPr lang="zh-CN" sz="1100" kern="100">
                        <a:solidFill>
                          <a:srgbClr val="000000"/>
                        </a:solidFill>
                        <a:effectLst/>
                        <a:latin typeface="Calibri" panose="020F0502020204030204" pitchFamily="34" charset="0"/>
                        <a:ea typeface="Calibri" panose="020F0502020204030204" pitchFamily="34" charset="0"/>
                      </a:endParaRPr>
                    </a:p>
                  </a:txBody>
                  <a:tcPr marL="68580" marR="70485" marT="31115"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w="38100" cap="flat" cmpd="sng" algn="ctr">
                      <a:solidFill>
                        <a:srgbClr val="FFFFFF"/>
                      </a:solidFill>
                      <a:prstDash val="solid"/>
                      <a:round/>
                      <a:headEnd type="none" w="med" len="med"/>
                      <a:tailEnd type="none" w="med" len="med"/>
                    </a:lnB>
                    <a:solidFill>
                      <a:srgbClr val="A3B2C1"/>
                    </a:solidFill>
                  </a:tcPr>
                </a:tc>
                <a:tc>
                  <a:txBody>
                    <a:bodyPr/>
                    <a:lstStyle/>
                    <a:p>
                      <a:pPr marL="635">
                        <a:lnSpc>
                          <a:spcPct val="107000"/>
                        </a:lnSpc>
                        <a:spcAft>
                          <a:spcPts val="0"/>
                        </a:spcAft>
                      </a:pPr>
                      <a:r>
                        <a:rPr lang="en-US" sz="1400" b="1" kern="100">
                          <a:solidFill>
                            <a:srgbClr val="000000"/>
                          </a:solidFill>
                          <a:effectLst/>
                          <a:latin typeface="Verdana" panose="020B0604030504040204" pitchFamily="34" charset="0"/>
                          <a:ea typeface="Verdana" panose="020B0604030504040204" pitchFamily="34" charset="0"/>
                          <a:cs typeface="Verdana" panose="020B0604030504040204" pitchFamily="34" charset="0"/>
                        </a:rPr>
                        <a:t>E</a:t>
                      </a:r>
                      <a:r>
                        <a:rPr lang="en-US" sz="1400" b="1" kern="100">
                          <a:solidFill>
                            <a:srgbClr val="000000"/>
                          </a:solidFill>
                          <a:effectLst/>
                          <a:latin typeface="Calibri" panose="020F0502020204030204" pitchFamily="34" charset="0"/>
                          <a:ea typeface="Calibri" panose="020F0502020204030204" pitchFamily="34" charset="0"/>
                        </a:rPr>
                        <a:t> </a:t>
                      </a:r>
                      <a:endParaRPr lang="zh-CN" sz="1100" kern="100">
                        <a:solidFill>
                          <a:srgbClr val="000000"/>
                        </a:solidFill>
                        <a:effectLst/>
                        <a:latin typeface="Calibri" panose="020F0502020204030204" pitchFamily="34" charset="0"/>
                        <a:ea typeface="Calibri" panose="020F0502020204030204" pitchFamily="34" charset="0"/>
                      </a:endParaRPr>
                    </a:p>
                  </a:txBody>
                  <a:tcPr marL="68580" marR="70485" marT="31115"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w="38100" cap="flat" cmpd="sng" algn="ctr">
                      <a:solidFill>
                        <a:srgbClr val="FFFFFF"/>
                      </a:solidFill>
                      <a:prstDash val="solid"/>
                      <a:round/>
                      <a:headEnd type="none" w="med" len="med"/>
                      <a:tailEnd type="none" w="med" len="med"/>
                    </a:lnB>
                    <a:solidFill>
                      <a:srgbClr val="A3B2C1"/>
                    </a:solidFill>
                  </a:tcPr>
                </a:tc>
                <a:tc>
                  <a:txBody>
                    <a:bodyPr/>
                    <a:lstStyle/>
                    <a:p>
                      <a:pPr marL="635">
                        <a:lnSpc>
                          <a:spcPct val="107000"/>
                        </a:lnSpc>
                        <a:spcAft>
                          <a:spcPts val="0"/>
                        </a:spcAft>
                      </a:pPr>
                      <a:r>
                        <a:rPr lang="en-US" sz="1400" b="1" kern="100">
                          <a:solidFill>
                            <a:srgbClr val="000000"/>
                          </a:solidFill>
                          <a:effectLst/>
                          <a:latin typeface="Verdana" panose="020B0604030504040204" pitchFamily="34" charset="0"/>
                          <a:ea typeface="Verdana" panose="020B0604030504040204" pitchFamily="34" charset="0"/>
                          <a:cs typeface="Verdana" panose="020B0604030504040204" pitchFamily="34" charset="0"/>
                        </a:rPr>
                        <a:t>F</a:t>
                      </a:r>
                      <a:r>
                        <a:rPr lang="en-US" sz="1400" b="1" kern="100">
                          <a:solidFill>
                            <a:srgbClr val="000000"/>
                          </a:solidFill>
                          <a:effectLst/>
                          <a:latin typeface="Calibri" panose="020F0502020204030204" pitchFamily="34" charset="0"/>
                          <a:ea typeface="Calibri" panose="020F0502020204030204" pitchFamily="34" charset="0"/>
                        </a:rPr>
                        <a:t> </a:t>
                      </a:r>
                      <a:endParaRPr lang="zh-CN" sz="1100" kern="100">
                        <a:solidFill>
                          <a:srgbClr val="000000"/>
                        </a:solidFill>
                        <a:effectLst/>
                        <a:latin typeface="Calibri" panose="020F0502020204030204" pitchFamily="34" charset="0"/>
                        <a:ea typeface="Calibri" panose="020F0502020204030204" pitchFamily="34" charset="0"/>
                      </a:endParaRPr>
                    </a:p>
                  </a:txBody>
                  <a:tcPr marL="68580" marR="70485" marT="31115"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w="38100" cap="flat" cmpd="sng" algn="ctr">
                      <a:solidFill>
                        <a:srgbClr val="FFFFFF"/>
                      </a:solidFill>
                      <a:prstDash val="solid"/>
                      <a:round/>
                      <a:headEnd type="none" w="med" len="med"/>
                      <a:tailEnd type="none" w="med" len="med"/>
                    </a:lnB>
                    <a:solidFill>
                      <a:srgbClr val="A3B2C1"/>
                    </a:solidFill>
                  </a:tcPr>
                </a:tc>
                <a:tc>
                  <a:txBody>
                    <a:bodyPr/>
                    <a:lstStyle/>
                    <a:p>
                      <a:pPr marL="1270">
                        <a:lnSpc>
                          <a:spcPct val="107000"/>
                        </a:lnSpc>
                        <a:spcAft>
                          <a:spcPts val="0"/>
                        </a:spcAft>
                      </a:pPr>
                      <a:r>
                        <a:rPr lang="en-US" sz="1400" b="1" kern="100">
                          <a:solidFill>
                            <a:srgbClr val="000000"/>
                          </a:solidFill>
                          <a:effectLst/>
                          <a:latin typeface="Verdana" panose="020B0604030504040204" pitchFamily="34" charset="0"/>
                          <a:ea typeface="Verdana" panose="020B0604030504040204" pitchFamily="34" charset="0"/>
                          <a:cs typeface="Verdana" panose="020B0604030504040204" pitchFamily="34" charset="0"/>
                        </a:rPr>
                        <a:t>G</a:t>
                      </a:r>
                      <a:r>
                        <a:rPr lang="en-US" sz="1400" b="1" kern="100">
                          <a:solidFill>
                            <a:srgbClr val="000000"/>
                          </a:solidFill>
                          <a:effectLst/>
                          <a:latin typeface="Calibri" panose="020F0502020204030204" pitchFamily="34" charset="0"/>
                          <a:ea typeface="Calibri" panose="020F0502020204030204" pitchFamily="34" charset="0"/>
                        </a:rPr>
                        <a:t> </a:t>
                      </a:r>
                      <a:endParaRPr lang="zh-CN" sz="1100" kern="100">
                        <a:solidFill>
                          <a:srgbClr val="000000"/>
                        </a:solidFill>
                        <a:effectLst/>
                        <a:latin typeface="Calibri" panose="020F0502020204030204" pitchFamily="34" charset="0"/>
                        <a:ea typeface="Calibri" panose="020F0502020204030204" pitchFamily="34" charset="0"/>
                      </a:endParaRPr>
                    </a:p>
                  </a:txBody>
                  <a:tcPr marL="68580" marR="70485" marT="31115"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w="38100" cap="flat" cmpd="sng" algn="ctr">
                      <a:solidFill>
                        <a:srgbClr val="FFFFFF"/>
                      </a:solidFill>
                      <a:prstDash val="solid"/>
                      <a:round/>
                      <a:headEnd type="none" w="med" len="med"/>
                      <a:tailEnd type="none" w="med" len="med"/>
                    </a:lnB>
                    <a:solidFill>
                      <a:srgbClr val="A3B2C1"/>
                    </a:solidFill>
                  </a:tcPr>
                </a:tc>
                <a:extLst>
                  <a:ext uri="{0D108BD9-81ED-4DB2-BD59-A6C34878D82A}">
                    <a16:rowId xmlns:a16="http://schemas.microsoft.com/office/drawing/2014/main" val="1932662068"/>
                  </a:ext>
                </a:extLst>
              </a:tr>
              <a:tr h="547370">
                <a:tc>
                  <a:txBody>
                    <a:bodyPr/>
                    <a:lstStyle/>
                    <a:p>
                      <a:pPr algn="just">
                        <a:lnSpc>
                          <a:spcPct val="107000"/>
                        </a:lnSpc>
                        <a:spcAft>
                          <a:spcPts val="125"/>
                        </a:spcAft>
                      </a:pPr>
                      <a:r>
                        <a:rPr lang="zh-CN" sz="1400" b="1" kern="100">
                          <a:solidFill>
                            <a:srgbClr val="000000"/>
                          </a:solidFill>
                          <a:effectLst/>
                          <a:latin typeface="Calibri" panose="020F0502020204030204" pitchFamily="34" charset="0"/>
                          <a:ea typeface="微软雅黑" panose="020B0503020204020204" pitchFamily="34" charset="-122"/>
                          <a:cs typeface="微软雅黑" panose="020B0503020204020204" pitchFamily="34" charset="-122"/>
                        </a:rPr>
                        <a:t>从父节点获得的</a:t>
                      </a:r>
                      <a:endParaRPr lang="zh-CN" sz="1100" kern="100">
                        <a:solidFill>
                          <a:srgbClr val="000000"/>
                        </a:solidFill>
                        <a:effectLst/>
                        <a:latin typeface="Calibri" panose="020F0502020204030204" pitchFamily="34" charset="0"/>
                        <a:ea typeface="Calibri" panose="020F0502020204030204" pitchFamily="34" charset="0"/>
                      </a:endParaRPr>
                    </a:p>
                    <a:p>
                      <a:pPr>
                        <a:lnSpc>
                          <a:spcPct val="107000"/>
                        </a:lnSpc>
                        <a:spcAft>
                          <a:spcPts val="0"/>
                        </a:spcAft>
                      </a:pPr>
                      <a:r>
                        <a:rPr lang="zh-CN" sz="1400" b="1" kern="100">
                          <a:solidFill>
                            <a:srgbClr val="000000"/>
                          </a:solidFill>
                          <a:effectLst/>
                          <a:latin typeface="Calibri" panose="020F0502020204030204" pitchFamily="34" charset="0"/>
                          <a:ea typeface="微软雅黑" panose="020B0503020204020204" pitchFamily="34" charset="-122"/>
                          <a:cs typeface="微软雅黑" panose="020B0503020204020204" pitchFamily="34" charset="-122"/>
                        </a:rPr>
                        <a:t>（</a:t>
                      </a:r>
                      <a:r>
                        <a:rPr lang="en-US" sz="1400" b="1" kern="100">
                          <a:solidFill>
                            <a:srgbClr val="000000"/>
                          </a:solidFill>
                          <a:effectLst/>
                          <a:latin typeface="Verdana" panose="020B0604030504040204" pitchFamily="34" charset="0"/>
                          <a:ea typeface="Verdana" panose="020B0604030504040204" pitchFamily="34" charset="0"/>
                          <a:cs typeface="Verdana" panose="020B0604030504040204" pitchFamily="34" charset="0"/>
                        </a:rPr>
                        <a:t>α</a:t>
                      </a:r>
                      <a:r>
                        <a:rPr lang="zh-CN" sz="1400" b="1" kern="100">
                          <a:solidFill>
                            <a:srgbClr val="000000"/>
                          </a:solidFill>
                          <a:effectLst/>
                          <a:latin typeface="Calibri" panose="020F0502020204030204" pitchFamily="34" charset="0"/>
                          <a:ea typeface="微软雅黑" panose="020B0503020204020204" pitchFamily="34" charset="-122"/>
                          <a:cs typeface="微软雅黑" panose="020B0503020204020204" pitchFamily="34" charset="-122"/>
                        </a:rPr>
                        <a:t>，</a:t>
                      </a:r>
                      <a:r>
                        <a:rPr lang="en-US" sz="1400" b="1" kern="100">
                          <a:solidFill>
                            <a:srgbClr val="000000"/>
                          </a:solidFill>
                          <a:effectLst/>
                          <a:latin typeface="Verdana" panose="020B0604030504040204" pitchFamily="34" charset="0"/>
                          <a:ea typeface="Verdana" panose="020B0604030504040204" pitchFamily="34" charset="0"/>
                          <a:cs typeface="Verdana" panose="020B0604030504040204" pitchFamily="34" charset="0"/>
                        </a:rPr>
                        <a:t>β</a:t>
                      </a:r>
                      <a:r>
                        <a:rPr lang="zh-CN" sz="1400" b="1" kern="100">
                          <a:solidFill>
                            <a:srgbClr val="000000"/>
                          </a:solidFill>
                          <a:effectLst/>
                          <a:latin typeface="Calibri" panose="020F0502020204030204" pitchFamily="34" charset="0"/>
                          <a:ea typeface="微软雅黑" panose="020B0503020204020204" pitchFamily="34" charset="-122"/>
                          <a:cs typeface="微软雅黑" panose="020B0503020204020204" pitchFamily="34" charset="-122"/>
                        </a:rPr>
                        <a:t>）值</a:t>
                      </a:r>
                      <a:r>
                        <a:rPr lang="zh-CN" sz="1400" b="1" kern="100">
                          <a:solidFill>
                            <a:srgbClr val="000000"/>
                          </a:solidFill>
                          <a:effectLst/>
                          <a:latin typeface="Calibri" panose="020F0502020204030204" pitchFamily="34" charset="0"/>
                          <a:ea typeface="Calibri" panose="020F0502020204030204" pitchFamily="34" charset="0"/>
                        </a:rPr>
                        <a:t> </a:t>
                      </a:r>
                      <a:endParaRPr lang="zh-CN" sz="1100" kern="100">
                        <a:solidFill>
                          <a:srgbClr val="000000"/>
                        </a:solidFill>
                        <a:effectLst/>
                        <a:latin typeface="Calibri" panose="020F0502020204030204" pitchFamily="34" charset="0"/>
                        <a:ea typeface="Calibri" panose="020F0502020204030204" pitchFamily="34" charset="0"/>
                      </a:endParaRPr>
                    </a:p>
                  </a:txBody>
                  <a:tcPr marL="68580" marR="70485" marT="31115"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A3B2C1"/>
                    </a:solidFill>
                  </a:tcPr>
                </a:tc>
                <a:tc>
                  <a:txBody>
                    <a:bodyPr/>
                    <a:lstStyle/>
                    <a:p>
                      <a:pPr marL="635">
                        <a:lnSpc>
                          <a:spcPct val="107000"/>
                        </a:lnSpc>
                        <a:spcAft>
                          <a:spcPts val="0"/>
                        </a:spcAft>
                      </a:pPr>
                      <a:r>
                        <a:rPr lang="en-US" sz="1400" b="1" kern="100">
                          <a:solidFill>
                            <a:srgbClr val="000000"/>
                          </a:solidFill>
                          <a:effectLst/>
                          <a:latin typeface="Verdana" panose="020B0604030504040204" pitchFamily="34" charset="0"/>
                          <a:ea typeface="Verdana" panose="020B0604030504040204" pitchFamily="34" charset="0"/>
                          <a:cs typeface="Verdana" panose="020B0604030504040204" pitchFamily="34" charset="0"/>
                        </a:rPr>
                        <a:t>-∞</a:t>
                      </a:r>
                      <a:r>
                        <a:rPr lang="zh-CN" sz="1400" b="1" kern="100">
                          <a:solidFill>
                            <a:srgbClr val="000000"/>
                          </a:solidFill>
                          <a:effectLst/>
                          <a:latin typeface="Calibri" panose="020F0502020204030204" pitchFamily="34" charset="0"/>
                          <a:ea typeface="微软雅黑" panose="020B0503020204020204" pitchFamily="34" charset="-122"/>
                          <a:cs typeface="微软雅黑" panose="020B0503020204020204" pitchFamily="34" charset="-122"/>
                        </a:rPr>
                        <a:t>，</a:t>
                      </a:r>
                      <a:r>
                        <a:rPr lang="en-US" sz="1400" b="1" kern="100">
                          <a:solidFill>
                            <a:srgbClr val="000000"/>
                          </a:solidFill>
                          <a:effectLst/>
                          <a:latin typeface="Verdana" panose="020B0604030504040204" pitchFamily="34" charset="0"/>
                          <a:ea typeface="Verdana" panose="020B0604030504040204" pitchFamily="34" charset="0"/>
                          <a:cs typeface="Verdana" panose="020B0604030504040204" pitchFamily="34" charset="0"/>
                        </a:rPr>
                        <a:t>+∞</a:t>
                      </a:r>
                      <a:r>
                        <a:rPr lang="en-US" sz="1400" b="1" kern="100">
                          <a:solidFill>
                            <a:srgbClr val="000000"/>
                          </a:solidFill>
                          <a:effectLst/>
                          <a:latin typeface="Calibri" panose="020F0502020204030204" pitchFamily="34" charset="0"/>
                          <a:ea typeface="Calibri" panose="020F0502020204030204" pitchFamily="34" charset="0"/>
                        </a:rPr>
                        <a:t> </a:t>
                      </a:r>
                      <a:endParaRPr lang="zh-CN" sz="1100" kern="100">
                        <a:solidFill>
                          <a:srgbClr val="000000"/>
                        </a:solidFill>
                        <a:effectLst/>
                        <a:latin typeface="Calibri" panose="020F0502020204030204" pitchFamily="34" charset="0"/>
                        <a:ea typeface="Calibri" panose="020F0502020204030204" pitchFamily="34" charset="0"/>
                      </a:endParaRPr>
                    </a:p>
                  </a:txBody>
                  <a:tcPr marL="68580" marR="70485" marT="31115"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0E4E9"/>
                    </a:solidFill>
                  </a:tcPr>
                </a:tc>
                <a:tc>
                  <a:txBody>
                    <a:bodyPr/>
                    <a:lstStyle/>
                    <a:p>
                      <a:pPr marL="635">
                        <a:lnSpc>
                          <a:spcPct val="107000"/>
                        </a:lnSpc>
                        <a:spcAft>
                          <a:spcPts val="0"/>
                        </a:spcAft>
                      </a:pPr>
                      <a:r>
                        <a:rPr lang="en-US" sz="1400" b="1" kern="100">
                          <a:solidFill>
                            <a:srgbClr val="000000"/>
                          </a:solidFill>
                          <a:effectLst/>
                          <a:latin typeface="Verdana" panose="020B0604030504040204" pitchFamily="34" charset="0"/>
                          <a:ea typeface="Verdana" panose="020B0604030504040204" pitchFamily="34" charset="0"/>
                          <a:cs typeface="Verdana" panose="020B0604030504040204" pitchFamily="34" charset="0"/>
                        </a:rPr>
                        <a:t>3</a:t>
                      </a:r>
                      <a:r>
                        <a:rPr lang="zh-CN" sz="1400" b="1" kern="100">
                          <a:solidFill>
                            <a:srgbClr val="000000"/>
                          </a:solidFill>
                          <a:effectLst/>
                          <a:latin typeface="Calibri" panose="020F0502020204030204" pitchFamily="34" charset="0"/>
                          <a:ea typeface="微软雅黑" panose="020B0503020204020204" pitchFamily="34" charset="-122"/>
                          <a:cs typeface="微软雅黑" panose="020B0503020204020204" pitchFamily="34" charset="-122"/>
                        </a:rPr>
                        <a:t>，</a:t>
                      </a:r>
                      <a:r>
                        <a:rPr lang="en-US" sz="1400" b="1" kern="100">
                          <a:solidFill>
                            <a:srgbClr val="000000"/>
                          </a:solidFill>
                          <a:effectLst/>
                          <a:latin typeface="Verdana" panose="020B0604030504040204" pitchFamily="34" charset="0"/>
                          <a:ea typeface="Verdana" panose="020B0604030504040204" pitchFamily="34" charset="0"/>
                          <a:cs typeface="Verdana" panose="020B0604030504040204" pitchFamily="34" charset="0"/>
                        </a:rPr>
                        <a:t>+∞</a:t>
                      </a:r>
                      <a:r>
                        <a:rPr lang="en-US" sz="1400" b="1" kern="100">
                          <a:solidFill>
                            <a:srgbClr val="000000"/>
                          </a:solidFill>
                          <a:effectLst/>
                          <a:latin typeface="Calibri" panose="020F0502020204030204" pitchFamily="34" charset="0"/>
                          <a:ea typeface="Calibri" panose="020F0502020204030204" pitchFamily="34" charset="0"/>
                        </a:rPr>
                        <a:t> </a:t>
                      </a:r>
                      <a:endParaRPr lang="zh-CN" sz="1100" kern="100">
                        <a:solidFill>
                          <a:srgbClr val="000000"/>
                        </a:solidFill>
                        <a:effectLst/>
                        <a:latin typeface="Calibri" panose="020F0502020204030204" pitchFamily="34" charset="0"/>
                        <a:ea typeface="Calibri" panose="020F0502020204030204" pitchFamily="34" charset="0"/>
                      </a:endParaRPr>
                    </a:p>
                  </a:txBody>
                  <a:tcPr marL="68580" marR="70485" marT="31115"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0E4E9"/>
                    </a:solidFill>
                  </a:tcPr>
                </a:tc>
                <a:tc>
                  <a:txBody>
                    <a:bodyPr/>
                    <a:lstStyle/>
                    <a:p>
                      <a:pPr marL="635" algn="just">
                        <a:lnSpc>
                          <a:spcPct val="107000"/>
                        </a:lnSpc>
                        <a:spcAft>
                          <a:spcPts val="0"/>
                        </a:spcAft>
                      </a:pPr>
                      <a:r>
                        <a:rPr lang="en-US" sz="1400" b="1" kern="100">
                          <a:solidFill>
                            <a:srgbClr val="000000"/>
                          </a:solidFill>
                          <a:effectLst/>
                          <a:latin typeface="Verdana" panose="020B0604030504040204" pitchFamily="34" charset="0"/>
                          <a:ea typeface="Verdana" panose="020B0604030504040204" pitchFamily="34" charset="0"/>
                          <a:cs typeface="Verdana" panose="020B0604030504040204" pitchFamily="34" charset="0"/>
                        </a:rPr>
                        <a:t>-∞</a:t>
                      </a:r>
                      <a:r>
                        <a:rPr lang="zh-CN" sz="1400" b="1" kern="100">
                          <a:solidFill>
                            <a:srgbClr val="000000"/>
                          </a:solidFill>
                          <a:effectLst/>
                          <a:latin typeface="Calibri" panose="020F0502020204030204" pitchFamily="34" charset="0"/>
                          <a:ea typeface="微软雅黑" panose="020B0503020204020204" pitchFamily="34" charset="-122"/>
                          <a:cs typeface="微软雅黑" panose="020B0503020204020204" pitchFamily="34" charset="-122"/>
                        </a:rPr>
                        <a:t>，</a:t>
                      </a:r>
                      <a:r>
                        <a:rPr lang="en-US" sz="1400" b="1" kern="100">
                          <a:solidFill>
                            <a:srgbClr val="000000"/>
                          </a:solidFill>
                          <a:effectLst/>
                          <a:latin typeface="Verdana" panose="020B0604030504040204" pitchFamily="34" charset="0"/>
                          <a:ea typeface="Verdana" panose="020B0604030504040204" pitchFamily="34" charset="0"/>
                          <a:cs typeface="Verdana" panose="020B0604030504040204" pitchFamily="34" charset="0"/>
                        </a:rPr>
                        <a:t>+∞</a:t>
                      </a:r>
                      <a:r>
                        <a:rPr lang="en-US" sz="1400" b="1" kern="100">
                          <a:solidFill>
                            <a:srgbClr val="000000"/>
                          </a:solidFill>
                          <a:effectLst/>
                          <a:latin typeface="Calibri" panose="020F0502020204030204" pitchFamily="34" charset="0"/>
                          <a:ea typeface="Calibri" panose="020F0502020204030204" pitchFamily="34" charset="0"/>
                        </a:rPr>
                        <a:t> </a:t>
                      </a:r>
                      <a:endParaRPr lang="zh-CN" sz="1100" kern="100">
                        <a:solidFill>
                          <a:srgbClr val="000000"/>
                        </a:solidFill>
                        <a:effectLst/>
                        <a:latin typeface="Calibri" panose="020F0502020204030204" pitchFamily="34" charset="0"/>
                        <a:ea typeface="Calibri" panose="020F0502020204030204" pitchFamily="34" charset="0"/>
                      </a:endParaRPr>
                    </a:p>
                  </a:txBody>
                  <a:tcPr marL="68580" marR="70485" marT="31115"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0E4E9"/>
                    </a:solidFill>
                  </a:tcPr>
                </a:tc>
                <a:tc>
                  <a:txBody>
                    <a:bodyPr/>
                    <a:lstStyle/>
                    <a:p>
                      <a:pPr marL="635">
                        <a:lnSpc>
                          <a:spcPct val="107000"/>
                        </a:lnSpc>
                        <a:spcAft>
                          <a:spcPts val="0"/>
                        </a:spcAft>
                      </a:pPr>
                      <a:r>
                        <a:rPr lang="en-US" sz="1400" b="1" kern="100">
                          <a:solidFill>
                            <a:srgbClr val="000000"/>
                          </a:solidFill>
                          <a:effectLst/>
                          <a:latin typeface="Verdana" panose="020B0604030504040204" pitchFamily="34" charset="0"/>
                          <a:ea typeface="Verdana" panose="020B0604030504040204" pitchFamily="34" charset="0"/>
                          <a:cs typeface="Verdana" panose="020B0604030504040204" pitchFamily="34" charset="0"/>
                        </a:rPr>
                        <a:t>-∞</a:t>
                      </a:r>
                      <a:r>
                        <a:rPr lang="zh-CN" sz="1400" b="1" kern="100">
                          <a:solidFill>
                            <a:srgbClr val="000000"/>
                          </a:solidFill>
                          <a:effectLst/>
                          <a:latin typeface="Calibri" panose="020F0502020204030204" pitchFamily="34" charset="0"/>
                          <a:ea typeface="微软雅黑" panose="020B0503020204020204" pitchFamily="34" charset="-122"/>
                          <a:cs typeface="微软雅黑" panose="020B0503020204020204" pitchFamily="34" charset="-122"/>
                        </a:rPr>
                        <a:t>，</a:t>
                      </a:r>
                      <a:r>
                        <a:rPr lang="en-US" sz="1400" b="1" kern="100">
                          <a:solidFill>
                            <a:srgbClr val="000000"/>
                          </a:solidFill>
                          <a:effectLst/>
                          <a:latin typeface="Verdana" panose="020B0604030504040204" pitchFamily="34" charset="0"/>
                          <a:ea typeface="Verdana" panose="020B0604030504040204" pitchFamily="34" charset="0"/>
                          <a:cs typeface="Verdana" panose="020B0604030504040204" pitchFamily="34" charset="0"/>
                        </a:rPr>
                        <a:t>3</a:t>
                      </a:r>
                      <a:r>
                        <a:rPr lang="en-US" sz="1400" b="1" kern="100">
                          <a:solidFill>
                            <a:srgbClr val="000000"/>
                          </a:solidFill>
                          <a:effectLst/>
                          <a:latin typeface="Calibri" panose="020F0502020204030204" pitchFamily="34" charset="0"/>
                          <a:ea typeface="Calibri" panose="020F0502020204030204" pitchFamily="34" charset="0"/>
                        </a:rPr>
                        <a:t> </a:t>
                      </a:r>
                      <a:endParaRPr lang="zh-CN" sz="1100" kern="100">
                        <a:solidFill>
                          <a:srgbClr val="000000"/>
                        </a:solidFill>
                        <a:effectLst/>
                        <a:latin typeface="Calibri" panose="020F0502020204030204" pitchFamily="34" charset="0"/>
                        <a:ea typeface="Calibri" panose="020F0502020204030204" pitchFamily="34" charset="0"/>
                      </a:endParaRPr>
                    </a:p>
                  </a:txBody>
                  <a:tcPr marL="68580" marR="70485" marT="31115"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0E4E9"/>
                    </a:solidFill>
                  </a:tcPr>
                </a:tc>
                <a:tc>
                  <a:txBody>
                    <a:bodyPr/>
                    <a:lstStyle/>
                    <a:p>
                      <a:pPr marL="635">
                        <a:lnSpc>
                          <a:spcPct val="107000"/>
                        </a:lnSpc>
                        <a:spcAft>
                          <a:spcPts val="0"/>
                        </a:spcAft>
                      </a:pPr>
                      <a:r>
                        <a:rPr lang="en-US" sz="1400" b="1" kern="100">
                          <a:solidFill>
                            <a:srgbClr val="000000"/>
                          </a:solidFill>
                          <a:effectLst/>
                          <a:latin typeface="Verdana" panose="020B0604030504040204" pitchFamily="34" charset="0"/>
                          <a:ea typeface="Verdana" panose="020B0604030504040204" pitchFamily="34" charset="0"/>
                          <a:cs typeface="Verdana" panose="020B0604030504040204" pitchFamily="34" charset="0"/>
                        </a:rPr>
                        <a:t>3</a:t>
                      </a:r>
                      <a:r>
                        <a:rPr lang="zh-CN" sz="1400" b="1" kern="100">
                          <a:solidFill>
                            <a:srgbClr val="000000"/>
                          </a:solidFill>
                          <a:effectLst/>
                          <a:latin typeface="Calibri" panose="020F0502020204030204" pitchFamily="34" charset="0"/>
                          <a:ea typeface="微软雅黑" panose="020B0503020204020204" pitchFamily="34" charset="-122"/>
                          <a:cs typeface="微软雅黑" panose="020B0503020204020204" pitchFamily="34" charset="-122"/>
                        </a:rPr>
                        <a:t>，</a:t>
                      </a:r>
                      <a:r>
                        <a:rPr lang="en-US" sz="1400" b="1" kern="100">
                          <a:solidFill>
                            <a:srgbClr val="000000"/>
                          </a:solidFill>
                          <a:effectLst/>
                          <a:latin typeface="Verdana" panose="020B0604030504040204" pitchFamily="34" charset="0"/>
                          <a:ea typeface="Verdana" panose="020B0604030504040204" pitchFamily="34" charset="0"/>
                          <a:cs typeface="Verdana" panose="020B0604030504040204" pitchFamily="34" charset="0"/>
                        </a:rPr>
                        <a:t>+∞</a:t>
                      </a:r>
                      <a:r>
                        <a:rPr lang="en-US" sz="1400" b="1" kern="100">
                          <a:solidFill>
                            <a:srgbClr val="000000"/>
                          </a:solidFill>
                          <a:effectLst/>
                          <a:latin typeface="Calibri" panose="020F0502020204030204" pitchFamily="34" charset="0"/>
                          <a:ea typeface="Calibri" panose="020F0502020204030204" pitchFamily="34" charset="0"/>
                        </a:rPr>
                        <a:t> </a:t>
                      </a:r>
                      <a:endParaRPr lang="zh-CN" sz="1100" kern="100">
                        <a:solidFill>
                          <a:srgbClr val="000000"/>
                        </a:solidFill>
                        <a:effectLst/>
                        <a:latin typeface="Calibri" panose="020F0502020204030204" pitchFamily="34" charset="0"/>
                        <a:ea typeface="Calibri" panose="020F0502020204030204" pitchFamily="34" charset="0"/>
                      </a:endParaRPr>
                    </a:p>
                  </a:txBody>
                  <a:tcPr marL="68580" marR="70485" marT="31115"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0E4E9"/>
                    </a:solidFill>
                  </a:tcPr>
                </a:tc>
                <a:tc>
                  <a:txBody>
                    <a:bodyPr/>
                    <a:lstStyle/>
                    <a:p>
                      <a:pPr marL="1270">
                        <a:lnSpc>
                          <a:spcPct val="107000"/>
                        </a:lnSpc>
                        <a:spcAft>
                          <a:spcPts val="0"/>
                        </a:spcAft>
                      </a:pPr>
                      <a:r>
                        <a:rPr lang="zh-CN" sz="1400" b="1" kern="100">
                          <a:solidFill>
                            <a:srgbClr val="000000"/>
                          </a:solidFill>
                          <a:effectLst/>
                          <a:latin typeface="Calibri" panose="020F0502020204030204" pitchFamily="34" charset="0"/>
                          <a:ea typeface="微软雅黑" panose="020B0503020204020204" pitchFamily="34" charset="-122"/>
                          <a:cs typeface="微软雅黑" panose="020B0503020204020204" pitchFamily="34" charset="-122"/>
                        </a:rPr>
                        <a:t>无</a:t>
                      </a:r>
                      <a:r>
                        <a:rPr lang="zh-CN" sz="1400" b="1" kern="100">
                          <a:solidFill>
                            <a:srgbClr val="000000"/>
                          </a:solidFill>
                          <a:effectLst/>
                          <a:latin typeface="Calibri" panose="020F0502020204030204" pitchFamily="34" charset="0"/>
                          <a:ea typeface="Calibri" panose="020F0502020204030204" pitchFamily="34" charset="0"/>
                        </a:rPr>
                        <a:t> </a:t>
                      </a:r>
                      <a:endParaRPr lang="zh-CN" sz="1100" kern="100">
                        <a:solidFill>
                          <a:srgbClr val="000000"/>
                        </a:solidFill>
                        <a:effectLst/>
                        <a:latin typeface="Calibri" panose="020F0502020204030204" pitchFamily="34" charset="0"/>
                        <a:ea typeface="Calibri" panose="020F0502020204030204" pitchFamily="34" charset="0"/>
                      </a:endParaRPr>
                    </a:p>
                  </a:txBody>
                  <a:tcPr marL="68580" marR="70485" marT="31115"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0E4E9"/>
                    </a:solidFill>
                  </a:tcPr>
                </a:tc>
                <a:extLst>
                  <a:ext uri="{0D108BD9-81ED-4DB2-BD59-A6C34878D82A}">
                    <a16:rowId xmlns:a16="http://schemas.microsoft.com/office/drawing/2014/main" val="2582712008"/>
                  </a:ext>
                </a:extLst>
              </a:tr>
              <a:tr h="432435">
                <a:tc>
                  <a:txBody>
                    <a:bodyPr/>
                    <a:lstStyle/>
                    <a:p>
                      <a:pPr>
                        <a:lnSpc>
                          <a:spcPct val="107000"/>
                        </a:lnSpc>
                        <a:spcAft>
                          <a:spcPts val="0"/>
                        </a:spcAft>
                      </a:pPr>
                      <a:r>
                        <a:rPr lang="zh-CN" sz="1400" b="1" kern="100">
                          <a:solidFill>
                            <a:srgbClr val="000000"/>
                          </a:solidFill>
                          <a:effectLst/>
                          <a:latin typeface="Calibri" panose="020F0502020204030204" pitchFamily="34" charset="0"/>
                          <a:ea typeface="微软雅黑" panose="020B0503020204020204" pitchFamily="34" charset="-122"/>
                          <a:cs typeface="微软雅黑" panose="020B0503020204020204" pitchFamily="34" charset="-122"/>
                        </a:rPr>
                        <a:t>返回值</a:t>
                      </a:r>
                      <a:r>
                        <a:rPr lang="zh-CN" sz="1400" b="1" kern="100">
                          <a:solidFill>
                            <a:srgbClr val="000000"/>
                          </a:solidFill>
                          <a:effectLst/>
                          <a:latin typeface="Calibri" panose="020F0502020204030204" pitchFamily="34" charset="0"/>
                          <a:ea typeface="Calibri" panose="020F0502020204030204" pitchFamily="34" charset="0"/>
                        </a:rPr>
                        <a:t> </a:t>
                      </a:r>
                      <a:endParaRPr lang="zh-CN" sz="1100" kern="100">
                        <a:solidFill>
                          <a:srgbClr val="000000"/>
                        </a:solidFill>
                        <a:effectLst/>
                        <a:latin typeface="Calibri" panose="020F0502020204030204" pitchFamily="34" charset="0"/>
                        <a:ea typeface="Calibri" panose="020F0502020204030204" pitchFamily="34" charset="0"/>
                      </a:endParaRPr>
                    </a:p>
                  </a:txBody>
                  <a:tcPr marL="68580" marR="70485" marT="31115"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A3B2C1"/>
                    </a:solidFill>
                  </a:tcPr>
                </a:tc>
                <a:tc>
                  <a:txBody>
                    <a:bodyPr/>
                    <a:lstStyle/>
                    <a:p>
                      <a:pPr marL="635">
                        <a:lnSpc>
                          <a:spcPct val="107000"/>
                        </a:lnSpc>
                        <a:spcAft>
                          <a:spcPts val="0"/>
                        </a:spcAft>
                      </a:pPr>
                      <a:r>
                        <a:rPr lang="en-US" sz="1400" b="1" kern="100">
                          <a:solidFill>
                            <a:srgbClr val="000000"/>
                          </a:solidFill>
                          <a:effectLst/>
                          <a:latin typeface="Verdana" panose="020B0604030504040204" pitchFamily="34" charset="0"/>
                          <a:ea typeface="Verdana" panose="020B0604030504040204" pitchFamily="34" charset="0"/>
                          <a:cs typeface="Verdana" panose="020B0604030504040204" pitchFamily="34" charset="0"/>
                        </a:rPr>
                        <a:t>3</a:t>
                      </a:r>
                      <a:r>
                        <a:rPr lang="en-US" sz="1400" b="1" kern="100">
                          <a:solidFill>
                            <a:srgbClr val="000000"/>
                          </a:solidFill>
                          <a:effectLst/>
                          <a:latin typeface="Calibri" panose="020F0502020204030204" pitchFamily="34" charset="0"/>
                          <a:ea typeface="Calibri" panose="020F0502020204030204" pitchFamily="34" charset="0"/>
                        </a:rPr>
                        <a:t> </a:t>
                      </a:r>
                      <a:endParaRPr lang="zh-CN" sz="1100" kern="100">
                        <a:solidFill>
                          <a:srgbClr val="000000"/>
                        </a:solidFill>
                        <a:effectLst/>
                        <a:latin typeface="Calibri" panose="020F0502020204030204" pitchFamily="34" charset="0"/>
                        <a:ea typeface="Calibri" panose="020F0502020204030204" pitchFamily="34" charset="0"/>
                      </a:endParaRPr>
                    </a:p>
                  </a:txBody>
                  <a:tcPr marL="68580" marR="70485" marT="31115"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0F2F4"/>
                    </a:solidFill>
                  </a:tcPr>
                </a:tc>
                <a:tc>
                  <a:txBody>
                    <a:bodyPr/>
                    <a:lstStyle/>
                    <a:p>
                      <a:pPr marL="635">
                        <a:lnSpc>
                          <a:spcPct val="107000"/>
                        </a:lnSpc>
                        <a:spcAft>
                          <a:spcPts val="0"/>
                        </a:spcAft>
                      </a:pPr>
                      <a:r>
                        <a:rPr lang="en-US" sz="1400" b="1" kern="100">
                          <a:solidFill>
                            <a:srgbClr val="000000"/>
                          </a:solidFill>
                          <a:effectLst/>
                          <a:latin typeface="Verdana" panose="020B0604030504040204" pitchFamily="34" charset="0"/>
                          <a:ea typeface="Verdana" panose="020B0604030504040204" pitchFamily="34" charset="0"/>
                          <a:cs typeface="Verdana" panose="020B0604030504040204" pitchFamily="34" charset="0"/>
                        </a:rPr>
                        <a:t>3</a:t>
                      </a:r>
                      <a:r>
                        <a:rPr lang="en-US" sz="1400" b="1" kern="100">
                          <a:solidFill>
                            <a:srgbClr val="000000"/>
                          </a:solidFill>
                          <a:effectLst/>
                          <a:latin typeface="Calibri" panose="020F0502020204030204" pitchFamily="34" charset="0"/>
                          <a:ea typeface="Calibri" panose="020F0502020204030204" pitchFamily="34" charset="0"/>
                        </a:rPr>
                        <a:t> </a:t>
                      </a:r>
                      <a:endParaRPr lang="zh-CN" sz="1100" kern="100">
                        <a:solidFill>
                          <a:srgbClr val="000000"/>
                        </a:solidFill>
                        <a:effectLst/>
                        <a:latin typeface="Calibri" panose="020F0502020204030204" pitchFamily="34" charset="0"/>
                        <a:ea typeface="Calibri" panose="020F0502020204030204" pitchFamily="34" charset="0"/>
                      </a:endParaRPr>
                    </a:p>
                  </a:txBody>
                  <a:tcPr marL="68580" marR="70485" marT="31115"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0F2F4"/>
                    </a:solidFill>
                  </a:tcPr>
                </a:tc>
                <a:tc>
                  <a:txBody>
                    <a:bodyPr/>
                    <a:lstStyle/>
                    <a:p>
                      <a:pPr marL="635">
                        <a:lnSpc>
                          <a:spcPct val="107000"/>
                        </a:lnSpc>
                        <a:spcAft>
                          <a:spcPts val="0"/>
                        </a:spcAft>
                      </a:pPr>
                      <a:r>
                        <a:rPr lang="en-US" sz="1400" b="1" kern="100">
                          <a:solidFill>
                            <a:srgbClr val="000000"/>
                          </a:solidFill>
                          <a:effectLst/>
                          <a:latin typeface="Verdana" panose="020B0604030504040204" pitchFamily="34" charset="0"/>
                          <a:ea typeface="Verdana" panose="020B0604030504040204" pitchFamily="34" charset="0"/>
                          <a:cs typeface="Verdana" panose="020B0604030504040204" pitchFamily="34" charset="0"/>
                        </a:rPr>
                        <a:t>3</a:t>
                      </a:r>
                      <a:r>
                        <a:rPr lang="en-US" sz="1400" b="1" kern="100">
                          <a:solidFill>
                            <a:srgbClr val="000000"/>
                          </a:solidFill>
                          <a:effectLst/>
                          <a:latin typeface="Calibri" panose="020F0502020204030204" pitchFamily="34" charset="0"/>
                          <a:ea typeface="Calibri" panose="020F0502020204030204" pitchFamily="34" charset="0"/>
                        </a:rPr>
                        <a:t> </a:t>
                      </a:r>
                      <a:endParaRPr lang="zh-CN" sz="1100" kern="100">
                        <a:solidFill>
                          <a:srgbClr val="000000"/>
                        </a:solidFill>
                        <a:effectLst/>
                        <a:latin typeface="Calibri" panose="020F0502020204030204" pitchFamily="34" charset="0"/>
                        <a:ea typeface="Calibri" panose="020F0502020204030204" pitchFamily="34" charset="0"/>
                      </a:endParaRPr>
                    </a:p>
                  </a:txBody>
                  <a:tcPr marL="68580" marR="70485" marT="31115"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0F2F4"/>
                    </a:solidFill>
                  </a:tcPr>
                </a:tc>
                <a:tc>
                  <a:txBody>
                    <a:bodyPr/>
                    <a:lstStyle/>
                    <a:p>
                      <a:pPr marL="635">
                        <a:lnSpc>
                          <a:spcPct val="107000"/>
                        </a:lnSpc>
                        <a:spcAft>
                          <a:spcPts val="0"/>
                        </a:spcAft>
                      </a:pPr>
                      <a:r>
                        <a:rPr lang="en-US" sz="1400" b="1" kern="100">
                          <a:solidFill>
                            <a:srgbClr val="000000"/>
                          </a:solidFill>
                          <a:effectLst/>
                          <a:latin typeface="Verdana" panose="020B0604030504040204" pitchFamily="34" charset="0"/>
                          <a:ea typeface="Verdana" panose="020B0604030504040204" pitchFamily="34" charset="0"/>
                          <a:cs typeface="Verdana" panose="020B0604030504040204" pitchFamily="34" charset="0"/>
                        </a:rPr>
                        <a:t>4</a:t>
                      </a:r>
                      <a:r>
                        <a:rPr lang="en-US" sz="1400" b="1" kern="100">
                          <a:solidFill>
                            <a:srgbClr val="000000"/>
                          </a:solidFill>
                          <a:effectLst/>
                          <a:latin typeface="Calibri" panose="020F0502020204030204" pitchFamily="34" charset="0"/>
                          <a:ea typeface="Calibri" panose="020F0502020204030204" pitchFamily="34" charset="0"/>
                        </a:rPr>
                        <a:t> </a:t>
                      </a:r>
                      <a:endParaRPr lang="zh-CN" sz="1100" kern="100">
                        <a:solidFill>
                          <a:srgbClr val="000000"/>
                        </a:solidFill>
                        <a:effectLst/>
                        <a:latin typeface="Calibri" panose="020F0502020204030204" pitchFamily="34" charset="0"/>
                        <a:ea typeface="Calibri" panose="020F0502020204030204" pitchFamily="34" charset="0"/>
                      </a:endParaRPr>
                    </a:p>
                  </a:txBody>
                  <a:tcPr marL="68580" marR="70485" marT="31115"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0F2F4"/>
                    </a:solidFill>
                  </a:tcPr>
                </a:tc>
                <a:tc>
                  <a:txBody>
                    <a:bodyPr/>
                    <a:lstStyle/>
                    <a:p>
                      <a:pPr marL="635">
                        <a:lnSpc>
                          <a:spcPct val="107000"/>
                        </a:lnSpc>
                        <a:spcAft>
                          <a:spcPts val="0"/>
                        </a:spcAft>
                      </a:pPr>
                      <a:r>
                        <a:rPr lang="en-US" sz="1400" b="1" kern="100">
                          <a:solidFill>
                            <a:srgbClr val="000000"/>
                          </a:solidFill>
                          <a:effectLst/>
                          <a:latin typeface="Verdana" panose="020B0604030504040204" pitchFamily="34" charset="0"/>
                          <a:ea typeface="Verdana" panose="020B0604030504040204" pitchFamily="34" charset="0"/>
                          <a:cs typeface="Verdana" panose="020B0604030504040204" pitchFamily="34" charset="0"/>
                        </a:rPr>
                        <a:t>3</a:t>
                      </a:r>
                      <a:r>
                        <a:rPr lang="en-US" sz="1400" b="1" kern="100">
                          <a:solidFill>
                            <a:srgbClr val="000000"/>
                          </a:solidFill>
                          <a:effectLst/>
                          <a:latin typeface="Calibri" panose="020F0502020204030204" pitchFamily="34" charset="0"/>
                          <a:ea typeface="Calibri" panose="020F0502020204030204" pitchFamily="34" charset="0"/>
                        </a:rPr>
                        <a:t> </a:t>
                      </a:r>
                      <a:endParaRPr lang="zh-CN" sz="1100" kern="100">
                        <a:solidFill>
                          <a:srgbClr val="000000"/>
                        </a:solidFill>
                        <a:effectLst/>
                        <a:latin typeface="Calibri" panose="020F0502020204030204" pitchFamily="34" charset="0"/>
                        <a:ea typeface="Calibri" panose="020F0502020204030204" pitchFamily="34" charset="0"/>
                      </a:endParaRPr>
                    </a:p>
                  </a:txBody>
                  <a:tcPr marL="68580" marR="70485" marT="31115"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0F2F4"/>
                    </a:solidFill>
                  </a:tcPr>
                </a:tc>
                <a:tc>
                  <a:txBody>
                    <a:bodyPr/>
                    <a:lstStyle/>
                    <a:p>
                      <a:pPr marL="1270">
                        <a:lnSpc>
                          <a:spcPct val="107000"/>
                        </a:lnSpc>
                        <a:spcAft>
                          <a:spcPts val="0"/>
                        </a:spcAft>
                      </a:pPr>
                      <a:r>
                        <a:rPr lang="zh-CN" sz="1400" b="1" kern="100" dirty="0">
                          <a:solidFill>
                            <a:srgbClr val="000000"/>
                          </a:solidFill>
                          <a:effectLst/>
                          <a:latin typeface="Calibri" panose="020F0502020204030204" pitchFamily="34" charset="0"/>
                          <a:ea typeface="微软雅黑" panose="020B0503020204020204" pitchFamily="34" charset="-122"/>
                          <a:cs typeface="微软雅黑" panose="020B0503020204020204" pitchFamily="34" charset="-122"/>
                        </a:rPr>
                        <a:t>无</a:t>
                      </a:r>
                      <a:r>
                        <a:rPr lang="zh-CN" sz="1400" b="1" kern="100" dirty="0">
                          <a:solidFill>
                            <a:srgbClr val="000000"/>
                          </a:solidFill>
                          <a:effectLst/>
                          <a:latin typeface="Calibri" panose="020F0502020204030204" pitchFamily="34" charset="0"/>
                          <a:ea typeface="Calibri" panose="020F0502020204030204" pitchFamily="34" charset="0"/>
                        </a:rPr>
                        <a:t> </a:t>
                      </a:r>
                      <a:endParaRPr lang="zh-CN" sz="1100" kern="100" dirty="0">
                        <a:solidFill>
                          <a:srgbClr val="000000"/>
                        </a:solidFill>
                        <a:effectLst/>
                        <a:latin typeface="Calibri" panose="020F0502020204030204" pitchFamily="34" charset="0"/>
                        <a:ea typeface="Calibri" panose="020F0502020204030204" pitchFamily="34" charset="0"/>
                      </a:endParaRPr>
                    </a:p>
                  </a:txBody>
                  <a:tcPr marL="68580" marR="70485" marT="31115"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0F2F4"/>
                    </a:solidFill>
                  </a:tcPr>
                </a:tc>
                <a:extLst>
                  <a:ext uri="{0D108BD9-81ED-4DB2-BD59-A6C34878D82A}">
                    <a16:rowId xmlns:a16="http://schemas.microsoft.com/office/drawing/2014/main" val="3904631898"/>
                  </a:ext>
                </a:extLst>
              </a:tr>
            </a:tbl>
          </a:graphicData>
        </a:graphic>
      </p:graphicFrame>
    </p:spTree>
    <p:extLst>
      <p:ext uri="{BB962C8B-B14F-4D97-AF65-F5344CB8AC3E}">
        <p14:creationId xmlns:p14="http://schemas.microsoft.com/office/powerpoint/2010/main" val="160746703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FFFD1B-4C9C-4F6F-81D7-E4CB6B255ACC}"/>
              </a:ext>
            </a:extLst>
          </p:cNvPr>
          <p:cNvSpPr>
            <a:spLocks noGrp="1"/>
          </p:cNvSpPr>
          <p:nvPr>
            <p:ph type="title"/>
          </p:nvPr>
        </p:nvSpPr>
        <p:spPr/>
        <p:txBody>
          <a:bodyPr/>
          <a:lstStyle/>
          <a:p>
            <a:r>
              <a:rPr lang="zh-CN" altLang="en-US" dirty="0"/>
              <a:t>作业题目</a:t>
            </a:r>
            <a:r>
              <a:rPr lang="en-US" altLang="zh-CN" dirty="0"/>
              <a:t>II </a:t>
            </a:r>
            <a:r>
              <a:rPr lang="zh-CN" altLang="en-US" dirty="0"/>
              <a:t>（</a:t>
            </a:r>
            <a:r>
              <a:rPr lang="en-US" altLang="zh-CN" dirty="0"/>
              <a:t>10</a:t>
            </a:r>
            <a:r>
              <a:rPr lang="zh-CN" altLang="en-US" dirty="0"/>
              <a:t>月</a:t>
            </a:r>
            <a:r>
              <a:rPr lang="en-US" altLang="zh-CN" dirty="0"/>
              <a:t>31</a:t>
            </a:r>
            <a:r>
              <a:rPr lang="zh-CN" altLang="en-US" dirty="0"/>
              <a:t>日完成）</a:t>
            </a:r>
          </a:p>
        </p:txBody>
      </p:sp>
      <p:sp>
        <p:nvSpPr>
          <p:cNvPr id="3" name="内容占位符 2">
            <a:extLst>
              <a:ext uri="{FF2B5EF4-FFF2-40B4-BE49-F238E27FC236}">
                <a16:creationId xmlns:a16="http://schemas.microsoft.com/office/drawing/2014/main" id="{ED06EAE0-40C9-4D14-88F7-EE9DEA9BA161}"/>
              </a:ext>
            </a:extLst>
          </p:cNvPr>
          <p:cNvSpPr>
            <a:spLocks noGrp="1"/>
          </p:cNvSpPr>
          <p:nvPr>
            <p:ph idx="1"/>
          </p:nvPr>
        </p:nvSpPr>
        <p:spPr/>
        <p:txBody>
          <a:bodyPr>
            <a:normAutofit/>
          </a:bodyPr>
          <a:lstStyle/>
          <a:p>
            <a:r>
              <a:rPr lang="zh-CN" altLang="zh-CN" sz="3200" dirty="0"/>
              <a:t>两个朋友住在地图上的不同城市中。每一轮次，两个人都可以前进到地图上相邻的城市。每次移动耗费为</a:t>
            </a:r>
            <a:r>
              <a:rPr lang="en-US" altLang="zh-CN" sz="3200" dirty="0"/>
              <a:t>1</a:t>
            </a:r>
            <a:r>
              <a:rPr lang="zh-CN" altLang="zh-CN" sz="3200" dirty="0"/>
              <a:t>，但是每一轮次先到达相邻城市的人要等另一人抵达他的相邻城市（到达后打手机）方可进入下一轮次。 </a:t>
            </a:r>
          </a:p>
          <a:p>
            <a:r>
              <a:rPr lang="zh-CN" altLang="zh-CN" sz="3200" b="1" dirty="0"/>
              <a:t>一个朋友不想与另一个朋友见面。这个问题就变成了两个选手的追逐</a:t>
            </a:r>
            <a:r>
              <a:rPr lang="en-US" altLang="zh-CN" sz="3200" b="1" dirty="0"/>
              <a:t>-</a:t>
            </a:r>
            <a:r>
              <a:rPr lang="zh-CN" altLang="zh-CN" sz="3200" b="1" dirty="0"/>
              <a:t>逃避博弈。我们现在假设两个人轮流移动。当两个人处于同一结点时游戏结束；在终止结点，追逐者的效用值是他所用时间的负数（逃避者没输就是</a:t>
            </a:r>
            <a:r>
              <a:rPr lang="en-US" altLang="zh-CN" sz="3200" b="1" dirty="0"/>
              <a:t>“</a:t>
            </a:r>
            <a:r>
              <a:rPr lang="zh-CN" altLang="zh-CN" sz="3200" b="1" dirty="0"/>
              <a:t>赢</a:t>
            </a:r>
            <a:r>
              <a:rPr lang="en-US" altLang="zh-CN" sz="3200" b="1" dirty="0"/>
              <a:t>”</a:t>
            </a:r>
            <a:r>
              <a:rPr lang="zh-CN" altLang="zh-CN" sz="3200" b="1" dirty="0"/>
              <a:t>。）（注意：追逐者所用时间是其移动步数和逃避者移动步数之和。） </a:t>
            </a:r>
            <a:endParaRPr lang="zh-CN" altLang="en-US" sz="3200" b="1" dirty="0"/>
          </a:p>
        </p:txBody>
      </p:sp>
      <p:sp>
        <p:nvSpPr>
          <p:cNvPr id="4" name="灯片编号占位符 3">
            <a:extLst>
              <a:ext uri="{FF2B5EF4-FFF2-40B4-BE49-F238E27FC236}">
                <a16:creationId xmlns:a16="http://schemas.microsoft.com/office/drawing/2014/main" id="{FDA4474C-D213-404C-8D0E-C5B6F8EF3B5D}"/>
              </a:ext>
            </a:extLst>
          </p:cNvPr>
          <p:cNvSpPr>
            <a:spLocks noGrp="1"/>
          </p:cNvSpPr>
          <p:nvPr>
            <p:ph type="sldNum" sz="quarter" idx="12"/>
          </p:nvPr>
        </p:nvSpPr>
        <p:spPr/>
        <p:txBody>
          <a:bodyPr/>
          <a:lstStyle/>
          <a:p>
            <a:fld id="{893ACD7D-9A68-44C8-A49A-4B94202CE741}" type="slidenum">
              <a:rPr lang="zh-CN" altLang="en-US" smtClean="0"/>
              <a:t>53</a:t>
            </a:fld>
            <a:endParaRPr lang="zh-CN" altLang="en-US"/>
          </a:p>
        </p:txBody>
      </p:sp>
    </p:spTree>
    <p:extLst>
      <p:ext uri="{BB962C8B-B14F-4D97-AF65-F5344CB8AC3E}">
        <p14:creationId xmlns:p14="http://schemas.microsoft.com/office/powerpoint/2010/main" val="187697107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98E157-B1CB-468D-8E30-5BA75B4F6D64}"/>
              </a:ext>
            </a:extLst>
          </p:cNvPr>
          <p:cNvSpPr>
            <a:spLocks noGrp="1"/>
          </p:cNvSpPr>
          <p:nvPr>
            <p:ph type="title"/>
          </p:nvPr>
        </p:nvSpPr>
        <p:spPr/>
        <p:txBody>
          <a:bodyPr/>
          <a:lstStyle/>
          <a:p>
            <a:endParaRPr lang="zh-CN" altLang="en-US"/>
          </a:p>
        </p:txBody>
      </p:sp>
      <p:sp>
        <p:nvSpPr>
          <p:cNvPr id="4" name="灯片编号占位符 3">
            <a:extLst>
              <a:ext uri="{FF2B5EF4-FFF2-40B4-BE49-F238E27FC236}">
                <a16:creationId xmlns:a16="http://schemas.microsoft.com/office/drawing/2014/main" id="{8644A6D3-712B-444A-9C71-823D2F5916F4}"/>
              </a:ext>
            </a:extLst>
          </p:cNvPr>
          <p:cNvSpPr>
            <a:spLocks noGrp="1"/>
          </p:cNvSpPr>
          <p:nvPr>
            <p:ph type="sldNum" sz="quarter" idx="12"/>
          </p:nvPr>
        </p:nvSpPr>
        <p:spPr/>
        <p:txBody>
          <a:bodyPr/>
          <a:lstStyle/>
          <a:p>
            <a:fld id="{893ACD7D-9A68-44C8-A49A-4B94202CE741}" type="slidenum">
              <a:rPr lang="zh-CN" altLang="en-US" smtClean="0"/>
              <a:t>54</a:t>
            </a:fld>
            <a:endParaRPr lang="zh-CN" altLang="en-US"/>
          </a:p>
        </p:txBody>
      </p:sp>
      <p:pic>
        <p:nvPicPr>
          <p:cNvPr id="5" name="Picture 5218">
            <a:extLst>
              <a:ext uri="{FF2B5EF4-FFF2-40B4-BE49-F238E27FC236}">
                <a16:creationId xmlns:a16="http://schemas.microsoft.com/office/drawing/2014/main" id="{B7C2D9CF-14DA-4352-92A0-88CB93B8E05A}"/>
              </a:ext>
            </a:extLst>
          </p:cNvPr>
          <p:cNvPicPr/>
          <p:nvPr/>
        </p:nvPicPr>
        <p:blipFill>
          <a:blip r:embed="rId2"/>
          <a:stretch>
            <a:fillRect/>
          </a:stretch>
        </p:blipFill>
        <p:spPr>
          <a:xfrm>
            <a:off x="3148012" y="1087546"/>
            <a:ext cx="6326188" cy="5135454"/>
          </a:xfrm>
          <a:prstGeom prst="rect">
            <a:avLst/>
          </a:prstGeom>
        </p:spPr>
      </p:pic>
    </p:spTree>
    <p:extLst>
      <p:ext uri="{BB962C8B-B14F-4D97-AF65-F5344CB8AC3E}">
        <p14:creationId xmlns:p14="http://schemas.microsoft.com/office/powerpoint/2010/main" val="195205676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070A5D-012F-486E-9A64-DDF5D044DC8F}"/>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26D0AAB6-CB1E-42B1-9DCF-A4825128B272}"/>
              </a:ext>
            </a:extLst>
          </p:cNvPr>
          <p:cNvSpPr>
            <a:spLocks noGrp="1"/>
          </p:cNvSpPr>
          <p:nvPr>
            <p:ph idx="1"/>
          </p:nvPr>
        </p:nvSpPr>
        <p:spPr/>
        <p:txBody>
          <a:bodyPr>
            <a:normAutofit fontScale="92500" lnSpcReduction="10000"/>
          </a:bodyPr>
          <a:lstStyle/>
          <a:p>
            <a:endParaRPr lang="zh-CN" altLang="en-US" dirty="0"/>
          </a:p>
          <a:p>
            <a:endParaRPr lang="zh-CN" altLang="en-US" dirty="0"/>
          </a:p>
          <a:p>
            <a:pPr marL="0" indent="0">
              <a:buNone/>
            </a:pPr>
            <a:r>
              <a:rPr lang="en-US" altLang="zh-CN" dirty="0"/>
              <a:t>1.</a:t>
            </a:r>
            <a:r>
              <a:rPr lang="zh-CN" altLang="en-US" dirty="0"/>
              <a:t>复制博弈树并给出终止结点的值。 </a:t>
            </a:r>
          </a:p>
          <a:p>
            <a:pPr marL="0" indent="0">
              <a:buNone/>
            </a:pPr>
            <a:r>
              <a:rPr lang="en-US" altLang="zh-CN" dirty="0"/>
              <a:t>2.</a:t>
            </a:r>
            <a:r>
              <a:rPr lang="zh-CN" altLang="en-US" dirty="0"/>
              <a:t>在每个分支结点边上写出你对它的值的推理（数字，或不等式，如“≥</a:t>
            </a:r>
            <a:r>
              <a:rPr lang="en-US" altLang="zh-CN" dirty="0"/>
              <a:t>14</a:t>
            </a:r>
            <a:r>
              <a:rPr lang="zh-CN" altLang="en-US" dirty="0"/>
              <a:t>”或“？”）。 </a:t>
            </a:r>
          </a:p>
          <a:p>
            <a:pPr marL="0" indent="0">
              <a:buNone/>
            </a:pPr>
            <a:r>
              <a:rPr lang="en-US" altLang="zh-CN" dirty="0"/>
              <a:t>3.</a:t>
            </a:r>
            <a:r>
              <a:rPr lang="zh-CN" altLang="en-US" dirty="0"/>
              <a:t>在每个问号下边，写出到达此分支的结点名称。 </a:t>
            </a:r>
          </a:p>
          <a:p>
            <a:pPr marL="0" indent="0">
              <a:buNone/>
            </a:pPr>
            <a:r>
              <a:rPr lang="en-US" altLang="zh-CN" dirty="0"/>
              <a:t>4.</a:t>
            </a:r>
            <a:r>
              <a:rPr lang="zh-CN" altLang="en-US" dirty="0"/>
              <a:t>解释（</a:t>
            </a:r>
            <a:r>
              <a:rPr lang="en-US" altLang="zh-CN" dirty="0"/>
              <a:t>3</a:t>
            </a:r>
            <a:r>
              <a:rPr lang="zh-CN" altLang="en-US" dirty="0"/>
              <a:t>）中如何通过考虑图中的最短路径得出结点的取值界限。记住到达叶节点的开销和求解的开销。 </a:t>
            </a:r>
          </a:p>
          <a:p>
            <a:pPr marL="0" indent="0">
              <a:buNone/>
            </a:pPr>
            <a:r>
              <a:rPr lang="en-US" altLang="zh-CN" dirty="0"/>
              <a:t>5.</a:t>
            </a:r>
            <a:r>
              <a:rPr lang="zh-CN" altLang="en-US" dirty="0"/>
              <a:t>假设给出了博弈树及（</a:t>
            </a:r>
            <a:r>
              <a:rPr lang="en-US" altLang="zh-CN" dirty="0"/>
              <a:t>4</a:t>
            </a:r>
            <a:r>
              <a:rPr lang="zh-CN" altLang="en-US" dirty="0"/>
              <a:t>）的叶结点界限，计算顺序从左到右。用圆圈画出“？”结点中不再扩展的结点，并勾出那些完全不用考虑的结点。 </a:t>
            </a:r>
          </a:p>
          <a:p>
            <a:pPr marL="0" indent="0">
              <a:buNone/>
            </a:pPr>
            <a:r>
              <a:rPr lang="en-US" altLang="zh-CN" dirty="0"/>
              <a:t>6.</a:t>
            </a:r>
            <a:r>
              <a:rPr lang="zh-CN" altLang="en-US" dirty="0"/>
              <a:t>你能根据树的信息证明谁将赢吗？ </a:t>
            </a:r>
          </a:p>
          <a:p>
            <a:endParaRPr lang="zh-CN" altLang="en-US" dirty="0"/>
          </a:p>
        </p:txBody>
      </p:sp>
      <p:sp>
        <p:nvSpPr>
          <p:cNvPr id="4" name="灯片编号占位符 3">
            <a:extLst>
              <a:ext uri="{FF2B5EF4-FFF2-40B4-BE49-F238E27FC236}">
                <a16:creationId xmlns:a16="http://schemas.microsoft.com/office/drawing/2014/main" id="{11C1A098-1954-4C48-B242-E454E32ED643}"/>
              </a:ext>
            </a:extLst>
          </p:cNvPr>
          <p:cNvSpPr>
            <a:spLocks noGrp="1"/>
          </p:cNvSpPr>
          <p:nvPr>
            <p:ph type="sldNum" sz="quarter" idx="12"/>
          </p:nvPr>
        </p:nvSpPr>
        <p:spPr/>
        <p:txBody>
          <a:bodyPr/>
          <a:lstStyle/>
          <a:p>
            <a:fld id="{893ACD7D-9A68-44C8-A49A-4B94202CE741}" type="slidenum">
              <a:rPr lang="zh-CN" altLang="en-US" smtClean="0"/>
              <a:t>55</a:t>
            </a:fld>
            <a:endParaRPr lang="zh-CN" altLang="en-US"/>
          </a:p>
        </p:txBody>
      </p:sp>
    </p:spTree>
    <p:extLst>
      <p:ext uri="{BB962C8B-B14F-4D97-AF65-F5344CB8AC3E}">
        <p14:creationId xmlns:p14="http://schemas.microsoft.com/office/powerpoint/2010/main" val="286783198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D70B2D-16BC-4793-8473-318DAA6AE17B}"/>
              </a:ext>
            </a:extLst>
          </p:cNvPr>
          <p:cNvSpPr>
            <a:spLocks noGrp="1"/>
          </p:cNvSpPr>
          <p:nvPr>
            <p:ph type="title"/>
          </p:nvPr>
        </p:nvSpPr>
        <p:spPr>
          <a:xfrm>
            <a:off x="838200" y="120760"/>
            <a:ext cx="10515600" cy="1325563"/>
          </a:xfrm>
          <a:prstGeom prst="rect">
            <a:avLst/>
          </a:prstGeom>
        </p:spPr>
        <p:txBody>
          <a:bodyPr/>
          <a:lstStyle/>
          <a:p>
            <a:pPr algn="ctr"/>
            <a:r>
              <a:rPr lang="zh-CN" altLang="en-US" dirty="0"/>
              <a:t>参考文献信息</a:t>
            </a:r>
          </a:p>
        </p:txBody>
      </p:sp>
      <p:sp>
        <p:nvSpPr>
          <p:cNvPr id="4" name="内容占位符 3">
            <a:extLst>
              <a:ext uri="{FF2B5EF4-FFF2-40B4-BE49-F238E27FC236}">
                <a16:creationId xmlns:a16="http://schemas.microsoft.com/office/drawing/2014/main" id="{8CB67155-83E1-4E25-B83B-D7569362213B}"/>
              </a:ext>
            </a:extLst>
          </p:cNvPr>
          <p:cNvSpPr txBox="1">
            <a:spLocks noGrp="1"/>
          </p:cNvSpPr>
          <p:nvPr>
            <p:ph idx="1"/>
          </p:nvPr>
        </p:nvSpPr>
        <p:spPr>
          <a:xfrm>
            <a:off x="838200" y="1825625"/>
            <a:ext cx="10515600" cy="4117024"/>
          </a:xfrm>
          <a:prstGeom prst="rect">
            <a:avLst/>
          </a:prstGeom>
          <a:noFill/>
        </p:spPr>
        <p:txBody>
          <a:bodyPr wrap="square" rtlCol="0">
            <a:spAutoFit/>
          </a:bodyPr>
          <a:lstStyle/>
          <a:p>
            <a:r>
              <a:rPr lang="zh-CN" altLang="en-US" sz="1800" dirty="0"/>
              <a:t>本课件部分内容的编写参考了如下学者的教材和课件，在此感谢原著者。</a:t>
            </a:r>
            <a:endParaRPr lang="en-US" altLang="zh-CN" sz="1800" dirty="0"/>
          </a:p>
          <a:p>
            <a:r>
              <a:rPr lang="zh-CN" altLang="en-US" sz="1800" dirty="0"/>
              <a:t>朱福喜，</a:t>
            </a:r>
            <a:endParaRPr lang="en-US" altLang="zh-CN" sz="1800" dirty="0"/>
          </a:p>
          <a:p>
            <a:r>
              <a:rPr lang="en-US" altLang="zh-CN" sz="1800" dirty="0"/>
              <a:t>Stuart J. Russell, </a:t>
            </a:r>
          </a:p>
          <a:p>
            <a:r>
              <a:rPr lang="en-US" altLang="zh-CN" sz="1800" dirty="0"/>
              <a:t>Nikita </a:t>
            </a:r>
            <a:r>
              <a:rPr lang="en-US" altLang="zh-CN" sz="1800" dirty="0" err="1"/>
              <a:t>Kitaev</a:t>
            </a:r>
            <a:endParaRPr lang="en-US" altLang="zh-CN" sz="1800" dirty="0"/>
          </a:p>
          <a:p>
            <a:r>
              <a:rPr lang="en-US" altLang="zh-CN" sz="1800" dirty="0"/>
              <a:t>Sheila </a:t>
            </a:r>
            <a:r>
              <a:rPr lang="en-US" altLang="zh-CN" sz="1800" dirty="0" err="1"/>
              <a:t>McIlraith</a:t>
            </a:r>
            <a:endParaRPr lang="en-US" altLang="zh-CN" sz="1800" dirty="0"/>
          </a:p>
          <a:p>
            <a:r>
              <a:rPr lang="en-US" altLang="zh-CN" sz="1800" dirty="0" err="1"/>
              <a:t>Faheim</a:t>
            </a:r>
            <a:r>
              <a:rPr lang="en-US" altLang="zh-CN" sz="1800" dirty="0"/>
              <a:t> Bacchus</a:t>
            </a:r>
          </a:p>
          <a:p>
            <a:r>
              <a:rPr lang="en-US" altLang="zh-CN" sz="1800" dirty="0"/>
              <a:t>Andrew Moore</a:t>
            </a:r>
          </a:p>
          <a:p>
            <a:r>
              <a:rPr lang="en-US" altLang="zh-CN" sz="1800" dirty="0" err="1"/>
              <a:t>Hojjat</a:t>
            </a:r>
            <a:r>
              <a:rPr lang="en-US" altLang="zh-CN" sz="1800" dirty="0"/>
              <a:t> Ghaderi</a:t>
            </a:r>
          </a:p>
          <a:p>
            <a:r>
              <a:rPr lang="en-US" altLang="zh-CN" sz="1800" dirty="0"/>
              <a:t>Craig </a:t>
            </a:r>
            <a:r>
              <a:rPr lang="en-US" altLang="zh-CN" sz="1800" dirty="0" err="1"/>
              <a:t>Boutillier</a:t>
            </a:r>
            <a:endParaRPr lang="en-US" altLang="zh-CN" sz="1800" dirty="0"/>
          </a:p>
          <a:p>
            <a:r>
              <a:rPr lang="en-US" altLang="zh-CN" sz="1800" dirty="0"/>
              <a:t>Jurgen Strum</a:t>
            </a:r>
          </a:p>
          <a:p>
            <a:r>
              <a:rPr lang="en-US" altLang="zh-CN" sz="1800" dirty="0" err="1"/>
              <a:t>Shaul</a:t>
            </a:r>
            <a:r>
              <a:rPr lang="en-US" altLang="zh-CN" sz="1800" dirty="0"/>
              <a:t> </a:t>
            </a:r>
            <a:r>
              <a:rPr lang="en-US" altLang="zh-CN" sz="1800" dirty="0" err="1"/>
              <a:t>Markovitch</a:t>
            </a:r>
            <a:endParaRPr lang="zh-CN" altLang="en-US" sz="1800" dirty="0"/>
          </a:p>
        </p:txBody>
      </p:sp>
      <p:sp>
        <p:nvSpPr>
          <p:cNvPr id="5" name="灯片编号占位符 4">
            <a:extLst>
              <a:ext uri="{FF2B5EF4-FFF2-40B4-BE49-F238E27FC236}">
                <a16:creationId xmlns:a16="http://schemas.microsoft.com/office/drawing/2014/main" id="{5B5D4DB4-BC33-4B0B-92C5-AA3126C0F838}"/>
              </a:ext>
            </a:extLst>
          </p:cNvPr>
          <p:cNvSpPr>
            <a:spLocks noGrp="1"/>
          </p:cNvSpPr>
          <p:nvPr>
            <p:ph type="sldNum" sz="quarter" idx="12"/>
          </p:nvPr>
        </p:nvSpPr>
        <p:spPr/>
        <p:txBody>
          <a:bodyPr/>
          <a:lstStyle/>
          <a:p>
            <a:fld id="{627ADA82-0A2A-4142-86F5-A910B45E1CDC}" type="slidenum">
              <a:rPr lang="zh-CN" altLang="en-US" smtClean="0"/>
              <a:t>56</a:t>
            </a:fld>
            <a:endParaRPr lang="zh-CN" altLang="en-US"/>
          </a:p>
        </p:txBody>
      </p:sp>
    </p:spTree>
    <p:extLst>
      <p:ext uri="{BB962C8B-B14F-4D97-AF65-F5344CB8AC3E}">
        <p14:creationId xmlns:p14="http://schemas.microsoft.com/office/powerpoint/2010/main" val="31841599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3"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305035" y="1396999"/>
            <a:ext cx="4207019" cy="4406900"/>
          </a:xfrm>
          <a:prstGeom prst="rect">
            <a:avLst/>
          </a:prstGeom>
          <a:noFill/>
          <a:extLst>
            <a:ext uri="{909E8E84-426E-40dd-AFC4-6F175D3DCCD1}">
              <a14:hiddenFill xmlns="" xmlns:a14="http://schemas.microsoft.com/office/drawing/2010/main">
                <a:solidFill>
                  <a:srgbClr val="FFFFFF"/>
                </a:solidFill>
              </a14:hiddenFill>
            </a:ext>
          </a:extLst>
        </p:spPr>
      </p:pic>
      <p:sp>
        <p:nvSpPr>
          <p:cNvPr id="10242" name="Title 1"/>
          <p:cNvSpPr>
            <a:spLocks noGrp="1"/>
          </p:cNvSpPr>
          <p:nvPr>
            <p:ph type="title"/>
          </p:nvPr>
        </p:nvSpPr>
        <p:spPr/>
        <p:txBody>
          <a:bodyPr/>
          <a:lstStyle/>
          <a:p>
            <a:r>
              <a:rPr lang="en-US" dirty="0"/>
              <a:t>Deterministic Games</a:t>
            </a:r>
          </a:p>
        </p:txBody>
      </p:sp>
      <p:sp>
        <p:nvSpPr>
          <p:cNvPr id="10243" name="Content Placeholder 2"/>
          <p:cNvSpPr>
            <a:spLocks noGrp="1"/>
          </p:cNvSpPr>
          <p:nvPr>
            <p:ph idx="1"/>
          </p:nvPr>
        </p:nvSpPr>
        <p:spPr/>
        <p:txBody>
          <a:bodyPr/>
          <a:lstStyle/>
          <a:p>
            <a:r>
              <a:rPr lang="en-US" sz="2800" dirty="0"/>
              <a:t>Many possible formalizations, one is:</a:t>
            </a:r>
          </a:p>
          <a:p>
            <a:pPr lvl="1"/>
            <a:r>
              <a:rPr lang="en-US" sz="2400" dirty="0"/>
              <a:t>States: S (start at s</a:t>
            </a:r>
            <a:r>
              <a:rPr lang="en-US" sz="2400" baseline="-25000" dirty="0"/>
              <a:t>0</a:t>
            </a:r>
            <a:r>
              <a:rPr lang="en-US" sz="2400" dirty="0"/>
              <a:t>)</a:t>
            </a:r>
          </a:p>
          <a:p>
            <a:pPr lvl="1"/>
            <a:r>
              <a:rPr lang="en-US" sz="2400" dirty="0"/>
              <a:t>Players: P={1...N} (usually take turns)</a:t>
            </a:r>
          </a:p>
          <a:p>
            <a:pPr lvl="1"/>
            <a:r>
              <a:rPr lang="en-US" sz="2400" dirty="0"/>
              <a:t>Actions: A (may depend on player / state)</a:t>
            </a:r>
          </a:p>
          <a:p>
            <a:pPr lvl="1"/>
            <a:r>
              <a:rPr lang="en-US" sz="2400" dirty="0"/>
              <a:t>Transition Function: S x A </a:t>
            </a:r>
            <a:r>
              <a:rPr lang="en-US" sz="2400" dirty="0">
                <a:sym typeface="Symbol" pitchFamily="18" charset="2"/>
              </a:rPr>
              <a:t> S</a:t>
            </a:r>
          </a:p>
          <a:p>
            <a:pPr lvl="1"/>
            <a:r>
              <a:rPr lang="en-US" sz="2400" dirty="0">
                <a:sym typeface="Symbol" pitchFamily="18" charset="2"/>
              </a:rPr>
              <a:t>Terminal Test: S  {</a:t>
            </a:r>
            <a:r>
              <a:rPr lang="en-US" sz="2400" dirty="0" err="1">
                <a:sym typeface="Symbol" pitchFamily="18" charset="2"/>
              </a:rPr>
              <a:t>t,f</a:t>
            </a:r>
            <a:r>
              <a:rPr lang="en-US" sz="2400" dirty="0">
                <a:sym typeface="Symbol" pitchFamily="18" charset="2"/>
              </a:rPr>
              <a:t>}</a:t>
            </a:r>
          </a:p>
          <a:p>
            <a:pPr lvl="1"/>
            <a:r>
              <a:rPr lang="en-US" sz="2400" dirty="0">
                <a:sym typeface="Symbol" pitchFamily="18" charset="2"/>
              </a:rPr>
              <a:t>Terminal Utilities: S x P  R</a:t>
            </a:r>
          </a:p>
          <a:p>
            <a:endParaRPr lang="en-US" sz="2800" dirty="0">
              <a:sym typeface="Symbol" pitchFamily="18" charset="2"/>
            </a:endParaRPr>
          </a:p>
          <a:p>
            <a:r>
              <a:rPr lang="en-US" sz="2800" dirty="0">
                <a:sym typeface="Symbol" pitchFamily="18" charset="2"/>
              </a:rPr>
              <a:t>Solution for a player is a </a:t>
            </a:r>
            <a:r>
              <a:rPr lang="en-US" sz="2800" dirty="0">
                <a:solidFill>
                  <a:srgbClr val="C00000"/>
                </a:solidFill>
                <a:sym typeface="Symbol" pitchFamily="18" charset="2"/>
              </a:rPr>
              <a:t>policy</a:t>
            </a:r>
            <a:r>
              <a:rPr lang="en-US" sz="2800" dirty="0">
                <a:sym typeface="Symbol" pitchFamily="18" charset="2"/>
              </a:rPr>
              <a:t>: S  A</a:t>
            </a:r>
            <a:endParaRPr lang="en-US" sz="2800" dirty="0"/>
          </a:p>
        </p:txBody>
      </p:sp>
    </p:spTree>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9" name="Picture 5"/>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368197" y="1357400"/>
            <a:ext cx="6583362" cy="2673487"/>
          </a:xfrm>
          <a:prstGeom prst="rect">
            <a:avLst/>
          </a:prstGeom>
          <a:noFill/>
          <a:extLst>
            <a:ext uri="{909E8E84-426E-40dd-AFC4-6F175D3DCCD1}">
              <a14:hiddenFill xmlns="" xmlns:a14="http://schemas.microsoft.com/office/drawing/2010/main">
                <a:solidFill>
                  <a:srgbClr val="FFFFFF"/>
                </a:solidFill>
              </a14:hiddenFill>
            </a:ext>
          </a:extLst>
        </p:spPr>
      </p:pic>
      <p:pic>
        <p:nvPicPr>
          <p:cNvPr id="41988" name="Picture 4"/>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41515" y="1388558"/>
            <a:ext cx="4108120" cy="2603500"/>
          </a:xfrm>
          <a:prstGeom prst="rect">
            <a:avLst/>
          </a:prstGeom>
          <a:noFill/>
          <a:extLst>
            <a:ext uri="{909E8E84-426E-40dd-AFC4-6F175D3DCCD1}">
              <a14:hiddenFill xmlns="" xmlns:a14="http://schemas.microsoft.com/office/drawing/2010/main">
                <a:solidFill>
                  <a:srgbClr val="FFFFFF"/>
                </a:solidFill>
              </a14:hiddenFill>
            </a:ext>
          </a:extLst>
        </p:spPr>
      </p:pic>
      <p:sp>
        <p:nvSpPr>
          <p:cNvPr id="2" name="Title 1"/>
          <p:cNvSpPr>
            <a:spLocks noGrp="1"/>
          </p:cNvSpPr>
          <p:nvPr>
            <p:ph type="title"/>
          </p:nvPr>
        </p:nvSpPr>
        <p:spPr/>
        <p:txBody>
          <a:bodyPr>
            <a:normAutofit/>
          </a:bodyPr>
          <a:lstStyle/>
          <a:p>
            <a:pPr algn="ctr"/>
            <a:r>
              <a:rPr lang="en-US" dirty="0">
                <a:solidFill>
                  <a:srgbClr val="00B050"/>
                </a:solidFill>
                <a:latin typeface="Arial" panose="020B0604020202020204" pitchFamily="34" charset="0"/>
                <a:ea typeface="黑体" panose="02010609060101010101" pitchFamily="49" charset="-122"/>
                <a:cs typeface="Arial" panose="020B0604020202020204" pitchFamily="34" charset="0"/>
              </a:rPr>
              <a:t>Zero-Sum Games</a:t>
            </a:r>
          </a:p>
        </p:txBody>
      </p:sp>
      <p:sp>
        <p:nvSpPr>
          <p:cNvPr id="8" name="Content Placeholder 7"/>
          <p:cNvSpPr>
            <a:spLocks noGrp="1"/>
          </p:cNvSpPr>
          <p:nvPr>
            <p:ph sz="half" idx="1"/>
          </p:nvPr>
        </p:nvSpPr>
        <p:spPr>
          <a:xfrm>
            <a:off x="457200" y="4191000"/>
            <a:ext cx="5715000" cy="1706564"/>
          </a:xfrm>
        </p:spPr>
        <p:txBody>
          <a:bodyPr>
            <a:normAutofit fontScale="92500" lnSpcReduction="20000"/>
          </a:bodyPr>
          <a:lstStyle/>
          <a:p>
            <a:r>
              <a:rPr lang="en-US" sz="2400" dirty="0"/>
              <a:t>Zero-Sum Games</a:t>
            </a:r>
          </a:p>
          <a:p>
            <a:pPr lvl="1"/>
            <a:r>
              <a:rPr lang="en-US" sz="2000" dirty="0"/>
              <a:t>Agents have opposite utilities (values on outcomes)</a:t>
            </a:r>
          </a:p>
          <a:p>
            <a:pPr lvl="1"/>
            <a:r>
              <a:rPr lang="en-US" sz="2000" dirty="0"/>
              <a:t>Lets us think of a single value that one maximizes and the other minimizes</a:t>
            </a:r>
          </a:p>
          <a:p>
            <a:pPr lvl="1"/>
            <a:r>
              <a:rPr lang="en-US" sz="2000" dirty="0"/>
              <a:t>Adversarial, pure competition</a:t>
            </a:r>
          </a:p>
        </p:txBody>
      </p:sp>
      <p:sp>
        <p:nvSpPr>
          <p:cNvPr id="9" name="Content Placeholder 8"/>
          <p:cNvSpPr>
            <a:spLocks noGrp="1"/>
          </p:cNvSpPr>
          <p:nvPr>
            <p:ph sz="half" idx="2"/>
          </p:nvPr>
        </p:nvSpPr>
        <p:spPr>
          <a:xfrm>
            <a:off x="6172200" y="4191000"/>
            <a:ext cx="5562600" cy="1706564"/>
          </a:xfrm>
        </p:spPr>
        <p:txBody>
          <a:bodyPr>
            <a:normAutofit fontScale="92500" lnSpcReduction="20000"/>
          </a:bodyPr>
          <a:lstStyle/>
          <a:p>
            <a:r>
              <a:rPr lang="en-US" sz="2400" dirty="0"/>
              <a:t>General Games</a:t>
            </a:r>
          </a:p>
          <a:p>
            <a:pPr lvl="1"/>
            <a:r>
              <a:rPr lang="en-US" sz="2000" dirty="0"/>
              <a:t>Agents have independent utilities (values on outcomes)</a:t>
            </a:r>
          </a:p>
          <a:p>
            <a:pPr lvl="1"/>
            <a:r>
              <a:rPr lang="en-US" sz="2000" dirty="0"/>
              <a:t>Cooperation, indifference, competition, and more are all possible</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C7A87E-B0E7-4F06-8DDF-666B429A3BB3}"/>
              </a:ext>
            </a:extLst>
          </p:cNvPr>
          <p:cNvSpPr>
            <a:spLocks noGrp="1"/>
          </p:cNvSpPr>
          <p:nvPr>
            <p:ph type="title"/>
          </p:nvPr>
        </p:nvSpPr>
        <p:spPr/>
        <p:txBody>
          <a:bodyPr/>
          <a:lstStyle/>
          <a:p>
            <a:pPr algn="ctr"/>
            <a:r>
              <a:rPr lang="en-US" altLang="zh-CN" dirty="0">
                <a:solidFill>
                  <a:srgbClr val="00B050"/>
                </a:solidFill>
                <a:latin typeface="Arial" panose="020B0604020202020204" pitchFamily="34" charset="0"/>
                <a:ea typeface="黑体" panose="02010609060101010101" pitchFamily="49" charset="-122"/>
                <a:cs typeface="Arial" panose="020B0604020202020204" pitchFamily="34" charset="0"/>
              </a:rPr>
              <a:t>Games</a:t>
            </a:r>
            <a:endParaRPr lang="zh-CN" altLang="en-US" dirty="0">
              <a:solidFill>
                <a:srgbClr val="00B050"/>
              </a:solidFill>
              <a:latin typeface="Arial" panose="020B0604020202020204" pitchFamily="34" charset="0"/>
              <a:ea typeface="黑体" panose="02010609060101010101" pitchFamily="49" charset="-122"/>
              <a:cs typeface="Arial" panose="020B0604020202020204" pitchFamily="34" charset="0"/>
            </a:endParaRPr>
          </a:p>
        </p:txBody>
      </p:sp>
      <p:sp>
        <p:nvSpPr>
          <p:cNvPr id="5" name="灯片编号占位符 4">
            <a:extLst>
              <a:ext uri="{FF2B5EF4-FFF2-40B4-BE49-F238E27FC236}">
                <a16:creationId xmlns:a16="http://schemas.microsoft.com/office/drawing/2014/main" id="{481D1E0C-0A18-4963-A1C1-7E3CBD09C334}"/>
              </a:ext>
            </a:extLst>
          </p:cNvPr>
          <p:cNvSpPr>
            <a:spLocks noGrp="1"/>
          </p:cNvSpPr>
          <p:nvPr>
            <p:ph type="sldNum" sz="quarter" idx="12"/>
          </p:nvPr>
        </p:nvSpPr>
        <p:spPr/>
        <p:txBody>
          <a:bodyPr/>
          <a:lstStyle/>
          <a:p>
            <a:fld id="{893ACD7D-9A68-44C8-A49A-4B94202CE741}" type="slidenum">
              <a:rPr lang="zh-CN" altLang="en-US" smtClean="0"/>
              <a:t>8</a:t>
            </a:fld>
            <a:endParaRPr lang="zh-CN" altLang="en-US"/>
          </a:p>
        </p:txBody>
      </p:sp>
      <p:grpSp>
        <p:nvGrpSpPr>
          <p:cNvPr id="6" name="Group 27208">
            <a:extLst>
              <a:ext uri="{FF2B5EF4-FFF2-40B4-BE49-F238E27FC236}">
                <a16:creationId xmlns:a16="http://schemas.microsoft.com/office/drawing/2014/main" id="{9F9CB9AB-D077-4A7F-8B26-99C921E0E6E8}"/>
              </a:ext>
            </a:extLst>
          </p:cNvPr>
          <p:cNvGrpSpPr/>
          <p:nvPr/>
        </p:nvGrpSpPr>
        <p:grpSpPr>
          <a:xfrm>
            <a:off x="1655127" y="764404"/>
            <a:ext cx="8881746" cy="5517974"/>
            <a:chOff x="0" y="188785"/>
            <a:chExt cx="8882063" cy="5518214"/>
          </a:xfrm>
        </p:grpSpPr>
        <p:pic>
          <p:nvPicPr>
            <p:cNvPr id="8" name="Picture 291">
              <a:extLst>
                <a:ext uri="{FF2B5EF4-FFF2-40B4-BE49-F238E27FC236}">
                  <a16:creationId xmlns:a16="http://schemas.microsoft.com/office/drawing/2014/main" id="{49486429-D178-48A3-8B10-BFBEBF9E0013}"/>
                </a:ext>
              </a:extLst>
            </p:cNvPr>
            <p:cNvPicPr/>
            <p:nvPr/>
          </p:nvPicPr>
          <p:blipFill>
            <a:blip r:embed="rId2"/>
            <a:stretch>
              <a:fillRect/>
            </a:stretch>
          </p:blipFill>
          <p:spPr>
            <a:xfrm>
              <a:off x="2257489" y="541210"/>
              <a:ext cx="1676400" cy="2057400"/>
            </a:xfrm>
            <a:prstGeom prst="rect">
              <a:avLst/>
            </a:prstGeom>
          </p:spPr>
        </p:pic>
        <p:pic>
          <p:nvPicPr>
            <p:cNvPr id="9" name="Picture 293">
              <a:extLst>
                <a:ext uri="{FF2B5EF4-FFF2-40B4-BE49-F238E27FC236}">
                  <a16:creationId xmlns:a16="http://schemas.microsoft.com/office/drawing/2014/main" id="{2DEEFF47-9160-4B62-8E6A-1D5FFDF14282}"/>
                </a:ext>
              </a:extLst>
            </p:cNvPr>
            <p:cNvPicPr/>
            <p:nvPr/>
          </p:nvPicPr>
          <p:blipFill>
            <a:blip r:embed="rId3"/>
            <a:stretch>
              <a:fillRect/>
            </a:stretch>
          </p:blipFill>
          <p:spPr>
            <a:xfrm>
              <a:off x="6510338" y="188785"/>
              <a:ext cx="2371725" cy="2305050"/>
            </a:xfrm>
            <a:prstGeom prst="rect">
              <a:avLst/>
            </a:prstGeom>
          </p:spPr>
        </p:pic>
        <p:pic>
          <p:nvPicPr>
            <p:cNvPr id="10" name="Picture 295">
              <a:extLst>
                <a:ext uri="{FF2B5EF4-FFF2-40B4-BE49-F238E27FC236}">
                  <a16:creationId xmlns:a16="http://schemas.microsoft.com/office/drawing/2014/main" id="{175C23FF-4633-4B9F-9790-6EC432940D14}"/>
                </a:ext>
              </a:extLst>
            </p:cNvPr>
            <p:cNvPicPr/>
            <p:nvPr/>
          </p:nvPicPr>
          <p:blipFill>
            <a:blip r:embed="rId4"/>
            <a:stretch>
              <a:fillRect/>
            </a:stretch>
          </p:blipFill>
          <p:spPr>
            <a:xfrm>
              <a:off x="349250" y="623760"/>
              <a:ext cx="1835150" cy="1835150"/>
            </a:xfrm>
            <a:prstGeom prst="rect">
              <a:avLst/>
            </a:prstGeom>
          </p:spPr>
        </p:pic>
        <p:pic>
          <p:nvPicPr>
            <p:cNvPr id="11" name="Picture 297">
              <a:extLst>
                <a:ext uri="{FF2B5EF4-FFF2-40B4-BE49-F238E27FC236}">
                  <a16:creationId xmlns:a16="http://schemas.microsoft.com/office/drawing/2014/main" id="{05E3E25F-79CC-4ADA-ADEE-B589E024D965}"/>
                </a:ext>
              </a:extLst>
            </p:cNvPr>
            <p:cNvPicPr/>
            <p:nvPr/>
          </p:nvPicPr>
          <p:blipFill>
            <a:blip r:embed="rId5"/>
            <a:stretch>
              <a:fillRect/>
            </a:stretch>
          </p:blipFill>
          <p:spPr>
            <a:xfrm>
              <a:off x="900113" y="2639949"/>
              <a:ext cx="7620000" cy="2152650"/>
            </a:xfrm>
            <a:prstGeom prst="rect">
              <a:avLst/>
            </a:prstGeom>
          </p:spPr>
        </p:pic>
        <p:sp>
          <p:nvSpPr>
            <p:cNvPr id="12" name="Shape 298">
              <a:extLst>
                <a:ext uri="{FF2B5EF4-FFF2-40B4-BE49-F238E27FC236}">
                  <a16:creationId xmlns:a16="http://schemas.microsoft.com/office/drawing/2014/main" id="{435D52B5-465B-426C-B6A8-49D06DCADCD4}"/>
                </a:ext>
              </a:extLst>
            </p:cNvPr>
            <p:cNvSpPr/>
            <p:nvPr/>
          </p:nvSpPr>
          <p:spPr>
            <a:xfrm>
              <a:off x="6640131" y="2497011"/>
              <a:ext cx="946531" cy="590931"/>
            </a:xfrm>
            <a:custGeom>
              <a:avLst/>
              <a:gdLst/>
              <a:ahLst/>
              <a:cxnLst/>
              <a:rect l="0" t="0" r="0" b="0"/>
              <a:pathLst>
                <a:path w="946531" h="590931">
                  <a:moveTo>
                    <a:pt x="946531" y="0"/>
                  </a:moveTo>
                  <a:lnTo>
                    <a:pt x="878967" y="108585"/>
                  </a:lnTo>
                  <a:lnTo>
                    <a:pt x="859069" y="76114"/>
                  </a:lnTo>
                  <a:lnTo>
                    <a:pt x="19813" y="590931"/>
                  </a:lnTo>
                  <a:lnTo>
                    <a:pt x="0" y="558546"/>
                  </a:lnTo>
                  <a:lnTo>
                    <a:pt x="839144" y="43597"/>
                  </a:lnTo>
                  <a:lnTo>
                    <a:pt x="819277" y="11176"/>
                  </a:lnTo>
                  <a:lnTo>
                    <a:pt x="946531"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13" name="Shape 299">
              <a:extLst>
                <a:ext uri="{FF2B5EF4-FFF2-40B4-BE49-F238E27FC236}">
                  <a16:creationId xmlns:a16="http://schemas.microsoft.com/office/drawing/2014/main" id="{63633D47-2536-4674-ABBD-69FFA6582CF1}"/>
                </a:ext>
              </a:extLst>
            </p:cNvPr>
            <p:cNvSpPr/>
            <p:nvPr/>
          </p:nvSpPr>
          <p:spPr>
            <a:xfrm>
              <a:off x="2905062" y="2640013"/>
              <a:ext cx="802894" cy="448437"/>
            </a:xfrm>
            <a:custGeom>
              <a:avLst/>
              <a:gdLst/>
              <a:ahLst/>
              <a:cxnLst/>
              <a:rect l="0" t="0" r="0" b="0"/>
              <a:pathLst>
                <a:path w="802894" h="448437">
                  <a:moveTo>
                    <a:pt x="0" y="0"/>
                  </a:moveTo>
                  <a:lnTo>
                    <a:pt x="127762" y="4318"/>
                  </a:lnTo>
                  <a:lnTo>
                    <a:pt x="109560" y="37801"/>
                  </a:lnTo>
                  <a:lnTo>
                    <a:pt x="802894" y="415036"/>
                  </a:lnTo>
                  <a:lnTo>
                    <a:pt x="784733" y="448437"/>
                  </a:lnTo>
                  <a:lnTo>
                    <a:pt x="91350" y="71299"/>
                  </a:lnTo>
                  <a:lnTo>
                    <a:pt x="73152" y="104775"/>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14" name="Shape 300">
              <a:extLst>
                <a:ext uri="{FF2B5EF4-FFF2-40B4-BE49-F238E27FC236}">
                  <a16:creationId xmlns:a16="http://schemas.microsoft.com/office/drawing/2014/main" id="{AB1FA391-308D-4EAE-A94F-60A3A39E2C1B}"/>
                </a:ext>
              </a:extLst>
            </p:cNvPr>
            <p:cNvSpPr/>
            <p:nvPr/>
          </p:nvSpPr>
          <p:spPr>
            <a:xfrm>
              <a:off x="1825689" y="2566861"/>
              <a:ext cx="1665097" cy="953262"/>
            </a:xfrm>
            <a:custGeom>
              <a:avLst/>
              <a:gdLst/>
              <a:ahLst/>
              <a:cxnLst/>
              <a:rect l="0" t="0" r="0" b="0"/>
              <a:pathLst>
                <a:path w="1665097" h="953262">
                  <a:moveTo>
                    <a:pt x="0" y="0"/>
                  </a:moveTo>
                  <a:lnTo>
                    <a:pt x="127508" y="6604"/>
                  </a:lnTo>
                  <a:lnTo>
                    <a:pt x="108769" y="39725"/>
                  </a:lnTo>
                  <a:lnTo>
                    <a:pt x="1665097" y="920115"/>
                  </a:lnTo>
                  <a:lnTo>
                    <a:pt x="1646301" y="953262"/>
                  </a:lnTo>
                  <a:lnTo>
                    <a:pt x="90005" y="72890"/>
                  </a:lnTo>
                  <a:lnTo>
                    <a:pt x="71247" y="106045"/>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pic>
          <p:nvPicPr>
            <p:cNvPr id="15" name="Picture 302">
              <a:extLst>
                <a:ext uri="{FF2B5EF4-FFF2-40B4-BE49-F238E27FC236}">
                  <a16:creationId xmlns:a16="http://schemas.microsoft.com/office/drawing/2014/main" id="{85789A26-64F7-4064-BC93-1D97323EC39D}"/>
                </a:ext>
              </a:extLst>
            </p:cNvPr>
            <p:cNvPicPr/>
            <p:nvPr/>
          </p:nvPicPr>
          <p:blipFill>
            <a:blip r:embed="rId6"/>
            <a:stretch>
              <a:fillRect/>
            </a:stretch>
          </p:blipFill>
          <p:spPr>
            <a:xfrm>
              <a:off x="4057714" y="623760"/>
              <a:ext cx="2385949" cy="1787525"/>
            </a:xfrm>
            <a:prstGeom prst="rect">
              <a:avLst/>
            </a:prstGeom>
          </p:spPr>
        </p:pic>
        <p:pic>
          <p:nvPicPr>
            <p:cNvPr id="16" name="Picture 304">
              <a:extLst>
                <a:ext uri="{FF2B5EF4-FFF2-40B4-BE49-F238E27FC236}">
                  <a16:creationId xmlns:a16="http://schemas.microsoft.com/office/drawing/2014/main" id="{010A0818-BB4B-44F1-9DF9-5BA9D58F568D}"/>
                </a:ext>
              </a:extLst>
            </p:cNvPr>
            <p:cNvPicPr/>
            <p:nvPr/>
          </p:nvPicPr>
          <p:blipFill>
            <a:blip r:embed="rId7"/>
            <a:stretch>
              <a:fillRect/>
            </a:stretch>
          </p:blipFill>
          <p:spPr>
            <a:xfrm>
              <a:off x="0" y="4202049"/>
              <a:ext cx="2008124" cy="1504950"/>
            </a:xfrm>
            <a:prstGeom prst="rect">
              <a:avLst/>
            </a:prstGeom>
          </p:spPr>
        </p:pic>
        <p:sp>
          <p:nvSpPr>
            <p:cNvPr id="17" name="Shape 305">
              <a:extLst>
                <a:ext uri="{FF2B5EF4-FFF2-40B4-BE49-F238E27FC236}">
                  <a16:creationId xmlns:a16="http://schemas.microsoft.com/office/drawing/2014/main" id="{C285CA72-CD8B-444F-800A-B3B136FBFD2C}"/>
                </a:ext>
              </a:extLst>
            </p:cNvPr>
            <p:cNvSpPr/>
            <p:nvPr/>
          </p:nvSpPr>
          <p:spPr>
            <a:xfrm>
              <a:off x="1979613" y="4422458"/>
              <a:ext cx="1446911" cy="603098"/>
            </a:xfrm>
            <a:custGeom>
              <a:avLst/>
              <a:gdLst/>
              <a:ahLst/>
              <a:cxnLst/>
              <a:rect l="0" t="0" r="0" b="0"/>
              <a:pathLst>
                <a:path w="1446911" h="603098">
                  <a:moveTo>
                    <a:pt x="1432814" y="0"/>
                  </a:moveTo>
                  <a:lnTo>
                    <a:pt x="1446911" y="35433"/>
                  </a:lnTo>
                  <a:lnTo>
                    <a:pt x="113237" y="567699"/>
                  </a:lnTo>
                  <a:lnTo>
                    <a:pt x="127381" y="603098"/>
                  </a:lnTo>
                  <a:lnTo>
                    <a:pt x="0" y="592391"/>
                  </a:lnTo>
                  <a:lnTo>
                    <a:pt x="84963" y="496938"/>
                  </a:lnTo>
                  <a:lnTo>
                    <a:pt x="99105" y="532330"/>
                  </a:lnTo>
                  <a:lnTo>
                    <a:pt x="1432814"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18" name="Shape 306">
              <a:extLst>
                <a:ext uri="{FF2B5EF4-FFF2-40B4-BE49-F238E27FC236}">
                  <a16:creationId xmlns:a16="http://schemas.microsoft.com/office/drawing/2014/main" id="{0FA12D8E-C93F-45BF-B166-DBFCE3CB908C}"/>
                </a:ext>
              </a:extLst>
            </p:cNvPr>
            <p:cNvSpPr/>
            <p:nvPr/>
          </p:nvSpPr>
          <p:spPr>
            <a:xfrm>
              <a:off x="5210239" y="2497138"/>
              <a:ext cx="517525" cy="587121"/>
            </a:xfrm>
            <a:custGeom>
              <a:avLst/>
              <a:gdLst/>
              <a:ahLst/>
              <a:cxnLst/>
              <a:rect l="0" t="0" r="0" b="0"/>
              <a:pathLst>
                <a:path w="517525" h="587121">
                  <a:moveTo>
                    <a:pt x="0" y="0"/>
                  </a:moveTo>
                  <a:lnTo>
                    <a:pt x="118237" y="48260"/>
                  </a:lnTo>
                  <a:lnTo>
                    <a:pt x="89530" y="73405"/>
                  </a:lnTo>
                  <a:lnTo>
                    <a:pt x="517525" y="562102"/>
                  </a:lnTo>
                  <a:lnTo>
                    <a:pt x="488823" y="587121"/>
                  </a:lnTo>
                  <a:lnTo>
                    <a:pt x="60897" y="98485"/>
                  </a:lnTo>
                  <a:lnTo>
                    <a:pt x="32258" y="123571"/>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19" name="Rectangle 307">
              <a:extLst>
                <a:ext uri="{FF2B5EF4-FFF2-40B4-BE49-F238E27FC236}">
                  <a16:creationId xmlns:a16="http://schemas.microsoft.com/office/drawing/2014/main" id="{1DE5D6DB-4B0F-41BF-9F41-254652E9EBAF}"/>
                </a:ext>
              </a:extLst>
            </p:cNvPr>
            <p:cNvSpPr/>
            <p:nvPr/>
          </p:nvSpPr>
          <p:spPr>
            <a:xfrm>
              <a:off x="7031673" y="3432812"/>
              <a:ext cx="1695863" cy="365236"/>
            </a:xfrm>
            <a:prstGeom prst="rect">
              <a:avLst/>
            </a:prstGeom>
            <a:ln>
              <a:noFill/>
            </a:ln>
          </p:spPr>
          <p:txBody>
            <a:bodyPr vert="horz" lIns="0" tIns="0" rIns="0" bIns="0" rtlCol="0">
              <a:noAutofit/>
            </a:bodyPr>
            <a:lstStyle/>
            <a:p>
              <a:pPr>
                <a:lnSpc>
                  <a:spcPct val="107000"/>
                </a:lnSpc>
                <a:spcAft>
                  <a:spcPts val="800"/>
                </a:spcAft>
              </a:pPr>
              <a:r>
                <a:rPr lang="zh-CN" sz="2000" kern="100">
                  <a:solidFill>
                    <a:srgbClr val="000000"/>
                  </a:solidFill>
                  <a:effectLst/>
                  <a:latin typeface="Calibri" panose="020F0502020204030204" pitchFamily="34" charset="0"/>
                  <a:ea typeface="微软雅黑" panose="020B0503020204020204" pitchFamily="34" charset="-122"/>
                  <a:cs typeface="微软雅黑" panose="020B0503020204020204" pitchFamily="34" charset="-122"/>
                </a:rPr>
                <a:t>西洋双陆棋</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20" name="Rectangle 308">
              <a:extLst>
                <a:ext uri="{FF2B5EF4-FFF2-40B4-BE49-F238E27FC236}">
                  <a16:creationId xmlns:a16="http://schemas.microsoft.com/office/drawing/2014/main" id="{2621F37A-1990-487A-8467-ABDE70768B1A}"/>
                </a:ext>
              </a:extLst>
            </p:cNvPr>
            <p:cNvSpPr/>
            <p:nvPr/>
          </p:nvSpPr>
          <p:spPr>
            <a:xfrm>
              <a:off x="8305991" y="3424159"/>
              <a:ext cx="94045" cy="377423"/>
            </a:xfrm>
            <a:prstGeom prst="rect">
              <a:avLst/>
            </a:prstGeom>
            <a:ln>
              <a:noFill/>
            </a:ln>
          </p:spPr>
          <p:txBody>
            <a:bodyPr vert="horz" lIns="0" tIns="0" rIns="0" bIns="0" rtlCol="0">
              <a:noAutofit/>
            </a:bodyPr>
            <a:lstStyle/>
            <a:p>
              <a:pPr>
                <a:lnSpc>
                  <a:spcPct val="107000"/>
                </a:lnSpc>
                <a:spcAft>
                  <a:spcPts val="800"/>
                </a:spcAft>
              </a:pPr>
              <a:r>
                <a:rPr lang="zh-CN" sz="2000" b="1" kern="100">
                  <a:solidFill>
                    <a:srgbClr val="000000"/>
                  </a:solidFill>
                  <a:effectLst/>
                  <a:latin typeface="Calibri" panose="020F0502020204030204" pitchFamily="34" charset="0"/>
                  <a:ea typeface="Arial" panose="020B0604020202020204" pitchFamily="34" charset="0"/>
                </a:rPr>
                <a:t> </a:t>
              </a:r>
              <a:endParaRPr lang="zh-CN" sz="1100" kern="100">
                <a:solidFill>
                  <a:srgbClr val="000000"/>
                </a:solidFill>
                <a:effectLst/>
                <a:latin typeface="Calibri" panose="020F0502020204030204" pitchFamily="34" charset="0"/>
                <a:ea typeface="Calibri" panose="020F0502020204030204" pitchFamily="34" charset="0"/>
              </a:endParaRPr>
            </a:p>
          </p:txBody>
        </p:sp>
      </p:grpSp>
    </p:spTree>
    <p:extLst>
      <p:ext uri="{BB962C8B-B14F-4D97-AF65-F5344CB8AC3E}">
        <p14:creationId xmlns:p14="http://schemas.microsoft.com/office/powerpoint/2010/main" val="14791936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2"/>
          <p:cNvSpPr>
            <a:spLocks noGrp="1" noChangeArrowheads="1"/>
          </p:cNvSpPr>
          <p:nvPr>
            <p:ph type="title"/>
          </p:nvPr>
        </p:nvSpPr>
        <p:spPr/>
        <p:txBody>
          <a:bodyPr/>
          <a:lstStyle/>
          <a:p>
            <a:pPr eaLnBrk="1" hangingPunct="1"/>
            <a:r>
              <a:rPr lang="en-US" dirty="0"/>
              <a:t>Behavior from Computation</a:t>
            </a:r>
          </a:p>
        </p:txBody>
      </p:sp>
      <p:sp>
        <p:nvSpPr>
          <p:cNvPr id="1028" name="Rectangle 3"/>
          <p:cNvSpPr>
            <a:spLocks noGrp="1" noChangeArrowheads="1"/>
          </p:cNvSpPr>
          <p:nvPr>
            <p:ph idx="1"/>
          </p:nvPr>
        </p:nvSpPr>
        <p:spPr/>
        <p:txBody>
          <a:bodyPr/>
          <a:lstStyle/>
          <a:p>
            <a:pPr eaLnBrk="1" hangingPunct="1"/>
            <a:endParaRPr lang="en-US"/>
          </a:p>
        </p:txBody>
      </p:sp>
      <p:graphicFrame>
        <p:nvGraphicFramePr>
          <p:cNvPr id="1026" name="Object 5"/>
          <p:cNvGraphicFramePr>
            <a:graphicFrameLocks noChangeAspect="1"/>
          </p:cNvGraphicFramePr>
          <p:nvPr/>
        </p:nvGraphicFramePr>
        <p:xfrm>
          <a:off x="2667000" y="1674072"/>
          <a:ext cx="6858000" cy="3736128"/>
        </p:xfrm>
        <a:graphic>
          <a:graphicData uri="http://schemas.openxmlformats.org/presentationml/2006/ole">
            <mc:AlternateContent xmlns:mc="http://schemas.openxmlformats.org/markup-compatibility/2006">
              <mc:Choice xmlns:v="urn:schemas-microsoft-com:vml" Requires="v">
                <p:oleObj spid="_x0000_s1133" name="Photo Editor Photo" r:id="rId5" imgW="4519052" imgH="2461473" progId="MSPhotoEd.3">
                  <p:embed/>
                </p:oleObj>
              </mc:Choice>
              <mc:Fallback>
                <p:oleObj name="Photo Editor Photo" r:id="rId5" imgW="4519052" imgH="2461473" progId="MSPhotoEd.3">
                  <p:embed/>
                  <p:pic>
                    <p:nvPicPr>
                      <p:cNvPr id="1026"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67000" y="1674072"/>
                        <a:ext cx="6858000" cy="373612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oleObj>
              </mc:Fallback>
            </mc:AlternateContent>
          </a:graphicData>
        </a:graphic>
      </p:graphicFrame>
      <p:pic>
        <p:nvPicPr>
          <p:cNvPr id="5" name="MysteryPacman.mp4">
            <a:hlinkClick r:id="" action="ppaction://media"/>
            <a:extLst>
              <a:ext uri="{FF2B5EF4-FFF2-40B4-BE49-F238E27FC236}">
                <a16:creationId xmlns:a16="http://schemas.microsoft.com/office/drawing/2014/main" id="{10C1DE99-18D4-4622-ADA5-66517C54ACD1}"/>
              </a:ext>
            </a:extLst>
          </p:cNvPr>
          <p:cNvPicPr>
            <a:picLocks noChangeAspect="1"/>
          </p:cNvPicPr>
          <p:nvPr>
            <a:videoFile r:link="rId3"/>
            <p:extLst>
              <p:ext uri="{DAA4B4D4-6D71-4841-9C94-3DE7FCFB9230}">
                <p14:media xmlns:p14="http://schemas.microsoft.com/office/powerpoint/2010/main" r:embed="rId2"/>
              </p:ext>
            </p:extLst>
          </p:nvPr>
        </p:nvPicPr>
        <p:blipFill>
          <a:blip r:embed="rId7"/>
          <a:stretch>
            <a:fillRect/>
          </a:stretch>
        </p:blipFill>
        <p:spPr>
          <a:xfrm>
            <a:off x="1889760" y="1143000"/>
            <a:ext cx="8412480" cy="5257800"/>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theme/theme1.xml><?xml version="1.0" encoding="utf-8"?>
<a:theme xmlns:a="http://schemas.openxmlformats.org/drawingml/2006/main" name="Office 主题​​">
  <a:themeElements>
    <a:clrScheme name="自定义 1">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34A90"/>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4570</TotalTime>
  <Words>3994</Words>
  <Application>Microsoft Office PowerPoint</Application>
  <PresentationFormat>宽屏</PresentationFormat>
  <Paragraphs>1136</Paragraphs>
  <Slides>56</Slides>
  <Notes>19</Notes>
  <HiddenSlides>0</HiddenSlides>
  <MMClips>2</MMClips>
  <ScaleCrop>false</ScaleCrop>
  <HeadingPairs>
    <vt:vector size="8" baseType="variant">
      <vt:variant>
        <vt:lpstr>已用的字体</vt:lpstr>
      </vt:variant>
      <vt:variant>
        <vt:i4>13</vt:i4>
      </vt:variant>
      <vt:variant>
        <vt:lpstr>主题</vt:lpstr>
      </vt:variant>
      <vt:variant>
        <vt:i4>1</vt:i4>
      </vt:variant>
      <vt:variant>
        <vt:lpstr>嵌入 OLE 服务器</vt:lpstr>
      </vt:variant>
      <vt:variant>
        <vt:i4>1</vt:i4>
      </vt:variant>
      <vt:variant>
        <vt:lpstr>幻灯片标题</vt:lpstr>
      </vt:variant>
      <vt:variant>
        <vt:i4>56</vt:i4>
      </vt:variant>
    </vt:vector>
  </HeadingPairs>
  <TitlesOfParts>
    <vt:vector size="71" baseType="lpstr">
      <vt:lpstr>Arial </vt:lpstr>
      <vt:lpstr>KaiTi</vt:lpstr>
      <vt:lpstr>等线</vt:lpstr>
      <vt:lpstr>等线 Light</vt:lpstr>
      <vt:lpstr>宋体</vt:lpstr>
      <vt:lpstr>微软雅黑</vt:lpstr>
      <vt:lpstr>Arial</vt:lpstr>
      <vt:lpstr>Calibri</vt:lpstr>
      <vt:lpstr>Cambria Math</vt:lpstr>
      <vt:lpstr>Tahoma</vt:lpstr>
      <vt:lpstr>Times New Roman</vt:lpstr>
      <vt:lpstr>Verdana</vt:lpstr>
      <vt:lpstr>Wingdings</vt:lpstr>
      <vt:lpstr>Office 主题​​</vt:lpstr>
      <vt:lpstr>Photo Editor Photo</vt:lpstr>
      <vt:lpstr>PowerPoint 演示文稿</vt:lpstr>
      <vt:lpstr>复习</vt:lpstr>
      <vt:lpstr>博弈搜索（对抗搜索）</vt:lpstr>
      <vt:lpstr>Game Playing State-of-the-Art</vt:lpstr>
      <vt:lpstr>Types of Games</vt:lpstr>
      <vt:lpstr>Deterministic Games</vt:lpstr>
      <vt:lpstr>Zero-Sum Games</vt:lpstr>
      <vt:lpstr>Games</vt:lpstr>
      <vt:lpstr>Behavior from Computation</vt:lpstr>
      <vt:lpstr>Game playing has a huge state space</vt:lpstr>
      <vt:lpstr>how to deal with the huge state space? </vt:lpstr>
      <vt:lpstr>How to deal with the huge state space?   (what are secrets?) </vt:lpstr>
      <vt:lpstr>Games</vt:lpstr>
      <vt:lpstr>Games</vt:lpstr>
      <vt:lpstr>Game Tree</vt:lpstr>
      <vt:lpstr>Tic-Tac-Toe Game Tree</vt:lpstr>
      <vt:lpstr>极小极大搜索过程 </vt:lpstr>
      <vt:lpstr>PowerPoint 演示文稿</vt:lpstr>
      <vt:lpstr>PowerPoint 演示文稿</vt:lpstr>
      <vt:lpstr>PowerPoint 演示文稿</vt:lpstr>
      <vt:lpstr>Optimal Decisions in Games</vt:lpstr>
      <vt:lpstr>Optimal Decisions in Games</vt:lpstr>
      <vt:lpstr>Minimax Algorithm</vt:lpstr>
      <vt:lpstr>Optimal Decisions in Multiplayer Games</vt:lpstr>
      <vt:lpstr>Optimal Decisions in Multiplayer Games</vt:lpstr>
      <vt:lpstr>Adversarial Search (Minimax)</vt:lpstr>
      <vt:lpstr>PowerPoint 演示文稿</vt:lpstr>
      <vt:lpstr>Video of Demo Min vs. Exp (Exp)</vt:lpstr>
      <vt:lpstr>Minimax Efficiency</vt:lpstr>
      <vt:lpstr>Resource Limits</vt:lpstr>
      <vt:lpstr>Game Tree Pruning</vt:lpstr>
      <vt:lpstr>Minimax Example</vt:lpstr>
      <vt:lpstr>Minimax Pruning</vt:lpstr>
      <vt:lpstr>ALPHA-BETA</vt:lpstr>
      <vt:lpstr>Alpha-Beta Pruning </vt:lpstr>
      <vt:lpstr>Alpha-Beta Pruning</vt:lpstr>
      <vt:lpstr>Alpha-Beta Pruning</vt:lpstr>
      <vt:lpstr>PowerPoint 演示文稿</vt:lpstr>
      <vt:lpstr>Alpha-Beta Pruning</vt:lpstr>
      <vt:lpstr>Alpha-Beta Pruning</vt:lpstr>
      <vt:lpstr>PowerPoint 演示文稿</vt:lpstr>
      <vt:lpstr>PowerPoint 演示文稿</vt:lpstr>
      <vt:lpstr>Alpha-Beta Pruning Properties</vt:lpstr>
      <vt:lpstr>Move Ordering </vt:lpstr>
      <vt:lpstr>Move Ordering </vt:lpstr>
      <vt:lpstr>Move Ordering </vt:lpstr>
      <vt:lpstr>Move Ordering </vt:lpstr>
      <vt:lpstr>PowerPoint 演示文稿</vt:lpstr>
      <vt:lpstr>Imperfect Real-time Decisions</vt:lpstr>
      <vt:lpstr>Evaluation Functions</vt:lpstr>
      <vt:lpstr>Practice</vt:lpstr>
      <vt:lpstr>Practice</vt:lpstr>
      <vt:lpstr>作业题目II （10月31日完成）</vt:lpstr>
      <vt:lpstr>PowerPoint 演示文稿</vt:lpstr>
      <vt:lpstr>PowerPoint 演示文稿</vt:lpstr>
      <vt:lpstr>参考文献信息</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wu</dc:creator>
  <cp:lastModifiedBy>wu</cp:lastModifiedBy>
  <cp:revision>272</cp:revision>
  <dcterms:created xsi:type="dcterms:W3CDTF">2020-08-02T03:23:08Z</dcterms:created>
  <dcterms:modified xsi:type="dcterms:W3CDTF">2020-09-23T01:33:51Z</dcterms:modified>
</cp:coreProperties>
</file>